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60" r:id="rId6"/>
    <p:sldId id="259" r:id="rId7"/>
    <p:sldId id="261" r:id="rId8"/>
    <p:sldId id="262" r:id="rId9"/>
    <p:sldId id="263" r:id="rId10"/>
    <p:sldId id="266" r:id="rId11"/>
    <p:sldId id="265" r:id="rId12"/>
    <p:sldId id="267" r:id="rId13"/>
    <p:sldId id="264" r:id="rId1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S"/>
          </a:p>
        </p:txBody>
      </p:sp>
      <p:sp>
        <p:nvSpPr>
          <p:cNvPr id="3" name="Subtítulo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S"/>
          </a:p>
        </p:txBody>
      </p:sp>
      <p:sp>
        <p:nvSpPr>
          <p:cNvPr id="4" name="Marcador de fecha 3"/>
          <p:cNvSpPr>
            <a:spLocks noGrp="1"/>
          </p:cNvSpPr>
          <p:nvPr>
            <p:ph type="dt" sz="half" idx="10"/>
          </p:nvPr>
        </p:nvSpPr>
        <p:spPr/>
        <p:txBody>
          <a:bodyPr/>
          <a:lstStyle/>
          <a:p>
            <a:fld id="{40771E8B-6CA5-40B2-8038-0E112F3DAC1C}" type="datetimeFigureOut">
              <a:rPr lang="es-ES" smtClean="0"/>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S"/>
          </a:p>
        </p:txBody>
      </p:sp>
      <p:sp>
        <p:nvSpPr>
          <p:cNvPr id="3" name="Marcador de contenido 2"/>
          <p:cNvSpPr>
            <a:spLocks noGrp="1"/>
          </p:cNvSpPr>
          <p:nvPr>
            <p:ph idx="1" hasCustomPrompt="1"/>
          </p:nvPr>
        </p:nvSpPr>
        <p:spPr/>
        <p:txBody>
          <a:bodyPr/>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s-ES"/>
          </a:p>
        </p:txBody>
      </p:sp>
      <p:sp>
        <p:nvSpPr>
          <p:cNvPr id="4" name="Marcador de fecha 3"/>
          <p:cNvSpPr>
            <a:spLocks noGrp="1"/>
          </p:cNvSpPr>
          <p:nvPr>
            <p:ph type="dt" sz="half" idx="10"/>
          </p:nvPr>
        </p:nvSpPr>
        <p:spPr/>
        <p:txBody>
          <a:bodyPr/>
          <a:lstStyle/>
          <a:p>
            <a:fld id="{40771E8B-6CA5-40B2-8038-0E112F3DAC1C}" type="datetimeFigureOut">
              <a:rPr lang="es-ES" smtClean="0"/>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S"/>
          </a:p>
        </p:txBody>
      </p:sp>
      <p:sp>
        <p:nvSpPr>
          <p:cNvPr id="3" name="Marcador de texto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endParaRPr lang="es-ES"/>
          </a:p>
        </p:txBody>
      </p:sp>
      <p:sp>
        <p:nvSpPr>
          <p:cNvPr id="4" name="Marcador de fecha 3"/>
          <p:cNvSpPr>
            <a:spLocks noGrp="1"/>
          </p:cNvSpPr>
          <p:nvPr>
            <p:ph type="dt" sz="half" idx="10"/>
          </p:nvPr>
        </p:nvSpPr>
        <p:spPr/>
        <p:txBody>
          <a:bodyPr/>
          <a:lstStyle/>
          <a:p>
            <a:fld id="{40771E8B-6CA5-40B2-8038-0E112F3DAC1C}" type="datetimeFigureOut">
              <a:rPr lang="es-ES" smtClean="0"/>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S"/>
          </a:p>
        </p:txBody>
      </p:sp>
      <p:sp>
        <p:nvSpPr>
          <p:cNvPr id="3" name="Marcador de contenido 2"/>
          <p:cNvSpPr>
            <a:spLocks noGrp="1"/>
          </p:cNvSpPr>
          <p:nvPr>
            <p:ph sz="half" idx="1" hasCustomPrompt="1"/>
          </p:nvPr>
        </p:nvSpPr>
        <p:spPr>
          <a:xfrm>
            <a:off x="838200" y="1825625"/>
            <a:ext cx="5181600" cy="4351338"/>
          </a:xfrm>
        </p:spPr>
        <p:txBody>
          <a:bodyPr/>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s-ES"/>
          </a:p>
        </p:txBody>
      </p:sp>
      <p:sp>
        <p:nvSpPr>
          <p:cNvPr id="4" name="Marcador de contenido 3"/>
          <p:cNvSpPr>
            <a:spLocks noGrp="1"/>
          </p:cNvSpPr>
          <p:nvPr>
            <p:ph sz="half" idx="2" hasCustomPrompt="1"/>
          </p:nvPr>
        </p:nvSpPr>
        <p:spPr>
          <a:xfrm>
            <a:off x="6172200" y="1825625"/>
            <a:ext cx="5181600" cy="4351338"/>
          </a:xfrm>
        </p:spPr>
        <p:txBody>
          <a:bodyPr/>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s-ES"/>
          </a:p>
        </p:txBody>
      </p:sp>
      <p:sp>
        <p:nvSpPr>
          <p:cNvPr id="5" name="Marcador de fecha 4"/>
          <p:cNvSpPr>
            <a:spLocks noGrp="1"/>
          </p:cNvSpPr>
          <p:nvPr>
            <p:ph type="dt" sz="half" idx="10"/>
          </p:nvPr>
        </p:nvSpPr>
        <p:spPr/>
        <p:txBody>
          <a:bodyPr/>
          <a:lstStyle/>
          <a:p>
            <a:fld id="{40771E8B-6CA5-40B2-8038-0E112F3DAC1C}" type="datetimeFigureOut">
              <a:rPr lang="es-ES" smtClean="0"/>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F1556C4-DFC3-4611-A7CC-780699185E26}" type="slidenum">
              <a:rPr lang="es-ES" smtClean="0"/>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S"/>
          </a:p>
        </p:txBody>
      </p:sp>
      <p:sp>
        <p:nvSpPr>
          <p:cNvPr id="3" name="Marcador de texto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endParaRPr lang="es-ES"/>
          </a:p>
        </p:txBody>
      </p:sp>
      <p:sp>
        <p:nvSpPr>
          <p:cNvPr id="4" name="Marcador de contenido 3"/>
          <p:cNvSpPr>
            <a:spLocks noGrp="1"/>
          </p:cNvSpPr>
          <p:nvPr>
            <p:ph sz="half" idx="2" hasCustomPrompt="1"/>
          </p:nvPr>
        </p:nvSpPr>
        <p:spPr>
          <a:xfrm>
            <a:off x="839788" y="2505075"/>
            <a:ext cx="5157787" cy="3684588"/>
          </a:xfrm>
        </p:spPr>
        <p:txBody>
          <a:bodyPr/>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s-ES"/>
          </a:p>
        </p:txBody>
      </p:sp>
      <p:sp>
        <p:nvSpPr>
          <p:cNvPr id="5" name="Marcador de texto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endParaRPr lang="es-ES"/>
          </a:p>
        </p:txBody>
      </p:sp>
      <p:sp>
        <p:nvSpPr>
          <p:cNvPr id="6" name="Marcador de contenido 5"/>
          <p:cNvSpPr>
            <a:spLocks noGrp="1"/>
          </p:cNvSpPr>
          <p:nvPr>
            <p:ph sz="quarter" idx="4" hasCustomPrompt="1"/>
          </p:nvPr>
        </p:nvSpPr>
        <p:spPr>
          <a:xfrm>
            <a:off x="6172200" y="2505075"/>
            <a:ext cx="5183188" cy="3684588"/>
          </a:xfrm>
        </p:spPr>
        <p:txBody>
          <a:bodyPr/>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s-ES"/>
          </a:p>
        </p:txBody>
      </p:sp>
      <p:sp>
        <p:nvSpPr>
          <p:cNvPr id="7" name="Marcador de fecha 6"/>
          <p:cNvSpPr>
            <a:spLocks noGrp="1"/>
          </p:cNvSpPr>
          <p:nvPr>
            <p:ph type="dt" sz="half" idx="10"/>
          </p:nvPr>
        </p:nvSpPr>
        <p:spPr/>
        <p:txBody>
          <a:bodyPr/>
          <a:lstStyle/>
          <a:p>
            <a:fld id="{40771E8B-6CA5-40B2-8038-0E112F3DAC1C}" type="datetimeFigureOut">
              <a:rPr lang="es-ES" smtClean="0"/>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0F1556C4-DFC3-4611-A7CC-780699185E26}" type="slidenum">
              <a:rPr lang="es-ES" smtClean="0"/>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S"/>
          </a:p>
        </p:txBody>
      </p:sp>
      <p:sp>
        <p:nvSpPr>
          <p:cNvPr id="3" name="Marcador de fecha 2"/>
          <p:cNvSpPr>
            <a:spLocks noGrp="1"/>
          </p:cNvSpPr>
          <p:nvPr>
            <p:ph type="dt" sz="half" idx="10"/>
          </p:nvPr>
        </p:nvSpPr>
        <p:spPr/>
        <p:txBody>
          <a:bodyPr/>
          <a:lstStyle/>
          <a:p>
            <a:fld id="{40771E8B-6CA5-40B2-8038-0E112F3DAC1C}" type="datetimeFigureOut">
              <a:rPr lang="es-ES" smtClean="0"/>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0F1556C4-DFC3-4611-A7CC-780699185E26}" type="slidenum">
              <a:rPr lang="es-ES" smtClean="0"/>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0771E8B-6CA5-40B2-8038-0E112F3DAC1C}" type="datetimeFigureOut">
              <a:rPr lang="es-ES" smtClean="0"/>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0F1556C4-DFC3-4611-A7CC-780699185E26}" type="slidenum">
              <a:rPr lang="es-ES" smtClean="0"/>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S"/>
          </a:p>
        </p:txBody>
      </p:sp>
      <p:sp>
        <p:nvSpPr>
          <p:cNvPr id="3" name="Marcador de contenido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s-ES"/>
          </a:p>
        </p:txBody>
      </p:sp>
      <p:sp>
        <p:nvSpPr>
          <p:cNvPr id="4" name="Marcador de texto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endParaRPr lang="es-ES"/>
          </a:p>
        </p:txBody>
      </p:sp>
      <p:sp>
        <p:nvSpPr>
          <p:cNvPr id="5" name="Marcador de fecha 4"/>
          <p:cNvSpPr>
            <a:spLocks noGrp="1"/>
          </p:cNvSpPr>
          <p:nvPr>
            <p:ph type="dt" sz="half" idx="10"/>
          </p:nvPr>
        </p:nvSpPr>
        <p:spPr/>
        <p:txBody>
          <a:bodyPr/>
          <a:lstStyle/>
          <a:p>
            <a:fld id="{40771E8B-6CA5-40B2-8038-0E112F3DAC1C}" type="datetimeFigureOut">
              <a:rPr lang="es-ES" smtClean="0"/>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F1556C4-DFC3-4611-A7CC-780699185E26}" type="slidenum">
              <a:rPr lang="es-ES" smtClean="0"/>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endParaRPr lang="es-ES"/>
          </a:p>
        </p:txBody>
      </p:sp>
      <p:sp>
        <p:nvSpPr>
          <p:cNvPr id="5" name="Marcador de fecha 4"/>
          <p:cNvSpPr>
            <a:spLocks noGrp="1"/>
          </p:cNvSpPr>
          <p:nvPr>
            <p:ph type="dt" sz="half" idx="10"/>
          </p:nvPr>
        </p:nvSpPr>
        <p:spPr/>
        <p:txBody>
          <a:bodyPr/>
          <a:lstStyle/>
          <a:p>
            <a:fld id="{40771E8B-6CA5-40B2-8038-0E112F3DAC1C}" type="datetimeFigureOut">
              <a:rPr lang="es-ES" smtClean="0"/>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F1556C4-DFC3-4611-A7CC-780699185E26}" type="slidenum">
              <a:rPr lang="es-ES" smtClean="0"/>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S"/>
          </a:p>
        </p:txBody>
      </p:sp>
      <p:sp>
        <p:nvSpPr>
          <p:cNvPr id="3" name="Marcador de texto vertical 2"/>
          <p:cNvSpPr>
            <a:spLocks noGrp="1"/>
          </p:cNvSpPr>
          <p:nvPr>
            <p:ph type="body" orient="vert" idx="1" hasCustomPrompt="1"/>
          </p:nvPr>
        </p:nvSpPr>
        <p:spPr/>
        <p:txBody>
          <a:bodyPr vert="eaVert"/>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s-ES"/>
          </a:p>
        </p:txBody>
      </p:sp>
      <p:sp>
        <p:nvSpPr>
          <p:cNvPr id="4" name="Marcador de fecha 3"/>
          <p:cNvSpPr>
            <a:spLocks noGrp="1"/>
          </p:cNvSpPr>
          <p:nvPr>
            <p:ph type="dt" sz="half" idx="10"/>
          </p:nvPr>
        </p:nvSpPr>
        <p:spPr/>
        <p:txBody>
          <a:bodyPr/>
          <a:lstStyle/>
          <a:p>
            <a:fld id="{40771E8B-6CA5-40B2-8038-0E112F3DAC1C}" type="datetimeFigureOut">
              <a:rPr lang="es-ES" smtClean="0"/>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S"/>
          </a:p>
        </p:txBody>
      </p:sp>
      <p:sp>
        <p:nvSpPr>
          <p:cNvPr id="3" name="Marcador de texto vertical 2"/>
          <p:cNvSpPr>
            <a:spLocks noGrp="1"/>
          </p:cNvSpPr>
          <p:nvPr>
            <p:ph type="body" orient="vert" idx="1" hasCustomPrompt="1"/>
          </p:nvPr>
        </p:nvSpPr>
        <p:spPr>
          <a:xfrm>
            <a:off x="838200" y="365125"/>
            <a:ext cx="7734300" cy="5811838"/>
          </a:xfrm>
        </p:spPr>
        <p:txBody>
          <a:bodyPr vert="eaVert"/>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s-ES"/>
          </a:p>
        </p:txBody>
      </p:sp>
      <p:sp>
        <p:nvSpPr>
          <p:cNvPr id="4" name="Marcador de fecha 3"/>
          <p:cNvSpPr>
            <a:spLocks noGrp="1"/>
          </p:cNvSpPr>
          <p:nvPr>
            <p:ph type="dt" sz="half" idx="10"/>
          </p:nvPr>
        </p:nvSpPr>
        <p:spPr/>
        <p:txBody>
          <a:bodyPr/>
          <a:lstStyle/>
          <a:p>
            <a:fld id="{40771E8B-6CA5-40B2-8038-0E112F3DAC1C}" type="datetimeFigureOut">
              <a:rPr lang="es-ES" smtClean="0"/>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771E8B-6CA5-40B2-8038-0E112F3DAC1C}" type="datetimeFigureOut">
              <a:rPr lang="es-ES" smtClean="0"/>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1556C4-DFC3-4611-A7CC-780699185E26}" type="slidenum">
              <a:rPr lang="es-ES" smtClean="0"/>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1.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9" name="Rectangle 18"/>
          <p:cNvSpPr>
            <a:spLocks noGrp="1" noRot="1" noChangeAspect="1" noMove="1" noResize="1" noEditPoints="1" noAdjustHandles="1" noChangeArrowheads="1" noChangeShapeType="1" noTextEdit="1"/>
          </p:cNvSpPr>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4" descr="Un castillo en un campo&#10;&#10;Descripción generada automáticamente"/>
          <p:cNvPicPr>
            <a:picLocks noChangeAspect="1"/>
          </p:cNvPicPr>
          <p:nvPr/>
        </p:nvPicPr>
        <p:blipFill rotWithShape="1">
          <a:blip r:embed="rId1">
            <a:alphaModFix amt="50000"/>
          </a:blip>
          <a:srcRect l="3556" r="1" b="1"/>
          <a:stretch>
            <a:fillRect/>
          </a:stretch>
        </p:blipFill>
        <p:spPr>
          <a:xfrm>
            <a:off x="20" y="3241"/>
            <a:ext cx="12191980" cy="6857999"/>
          </a:xfrm>
          <a:prstGeom prst="rect">
            <a:avLst/>
          </a:prstGeom>
        </p:spPr>
      </p:pic>
      <p:sp>
        <p:nvSpPr>
          <p:cNvPr id="2" name="Título 1"/>
          <p:cNvSpPr>
            <a:spLocks noGrp="1"/>
          </p:cNvSpPr>
          <p:nvPr>
            <p:ph type="ctrTitle"/>
          </p:nvPr>
        </p:nvSpPr>
        <p:spPr>
          <a:xfrm>
            <a:off x="1524000" y="1122362"/>
            <a:ext cx="9144000" cy="2900518"/>
          </a:xfrm>
        </p:spPr>
        <p:txBody>
          <a:bodyPr vert="horz" lIns="91440" tIns="45720" rIns="91440" bIns="45720" rtlCol="0">
            <a:normAutofit fontScale="90000"/>
          </a:bodyPr>
          <a:lstStyle/>
          <a:p>
            <a:r>
              <a:rPr lang="es-ES" sz="7200">
                <a:solidFill>
                  <a:srgbClr val="FFFFFF"/>
                </a:solidFill>
                <a:latin typeface="Georgia Pro"/>
                <a:cs typeface="Calibri Light" panose="020F0302020204030204"/>
              </a:rPr>
              <a:t>EL LEGADO MEDIEVAL </a:t>
            </a:r>
            <a:br>
              <a:rPr lang="es-ES" sz="7200">
                <a:latin typeface="Georgia Pro"/>
                <a:cs typeface="Calibri Light" panose="020F0302020204030204"/>
              </a:rPr>
            </a:br>
            <a:endParaRPr lang="es-ES" sz="7200">
              <a:solidFill>
                <a:srgbClr val="FFFFFF"/>
              </a:solidFill>
              <a:latin typeface="Georgia Pro"/>
              <a:cs typeface="Calibri Light" panose="020F0302020204030204"/>
            </a:endParaRPr>
          </a:p>
        </p:txBody>
      </p:sp>
      <p:sp>
        <p:nvSpPr>
          <p:cNvPr id="3" name="Subtítulo 2"/>
          <p:cNvSpPr>
            <a:spLocks noGrp="1"/>
          </p:cNvSpPr>
          <p:nvPr>
            <p:ph type="subTitle" idx="1"/>
          </p:nvPr>
        </p:nvSpPr>
        <p:spPr>
          <a:xfrm>
            <a:off x="1524000" y="4245668"/>
            <a:ext cx="9144000" cy="1098395"/>
          </a:xfrm>
        </p:spPr>
        <p:txBody>
          <a:bodyPr vert="horz" lIns="91440" tIns="45720" rIns="91440" bIns="45720" rtlCol="0" anchor="t">
            <a:normAutofit/>
          </a:bodyPr>
          <a:lstStyle/>
          <a:p>
            <a:r>
              <a:rPr lang="es-ES" b="1">
                <a:solidFill>
                  <a:srgbClr val="FFFFFF"/>
                </a:solidFill>
                <a:cs typeface="Calibri" panose="020F0502020204030204"/>
              </a:rPr>
              <a:t>Nerea y </a:t>
            </a:r>
            <a:r>
              <a:rPr lang="es-ES" b="1" err="1">
                <a:solidFill>
                  <a:srgbClr val="FFFFFF"/>
                </a:solidFill>
                <a:cs typeface="Calibri" panose="020F0502020204030204"/>
              </a:rPr>
              <a:t>Nathalia</a:t>
            </a:r>
            <a:endParaRPr lang="es-ES" b="1">
              <a:solidFill>
                <a:srgbClr val="FFFFFF"/>
              </a:solidFill>
              <a:cs typeface="Calibri" panose="020F0502020204030204"/>
            </a:endParaRPr>
          </a:p>
          <a:p>
            <a:r>
              <a:rPr lang="es-ES" b="1">
                <a:solidFill>
                  <a:srgbClr val="FFFFFF"/>
                </a:solidFill>
                <a:cs typeface="Calibri" panose="020F0502020204030204"/>
              </a:rPr>
              <a:t>2º ESO B</a:t>
            </a:r>
            <a:endParaRPr lang="es-ES" b="1">
              <a:solidFill>
                <a:srgbClr val="FFFFFF"/>
              </a:solidFill>
              <a:cs typeface="Calibri" panose="020F0502020204030204"/>
            </a:endParaRPr>
          </a:p>
        </p:txBody>
      </p:sp>
    </p:spTree>
  </p:cSld>
  <p:clrMapOvr>
    <a:overrideClrMapping bg1="dk1" tx1="lt1" bg2="dk2" tx2="lt2" accent1="accent1" accent2="accent2" accent3="accent3" accent4="accent4" accent5="accent5" accent6="accent6" hlink="hlink" folHlink="folHlink"/>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9"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0"/>
          <p:cNvSpPr>
            <a:spLocks noGrp="1" noRot="1" noChangeAspect="1" noMove="1" noResize="1" noEditPoints="1" noAdjustHandles="1" noChangeArrowheads="1" noChangeShapeType="1" noTextEdit="1"/>
          </p:cNvSpPr>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1" fmla="*/ 0 w 10768629"/>
              <a:gd name="connsiteY0-2" fmla="*/ 0 h 1978172"/>
              <a:gd name="connsiteX1-3" fmla="*/ 10768629 w 10768629"/>
              <a:gd name="connsiteY1-4" fmla="*/ 0 h 1978172"/>
              <a:gd name="connsiteX2-5" fmla="*/ 10733254 w 10768629"/>
              <a:gd name="connsiteY2-6" fmla="*/ 31439 h 1978172"/>
              <a:gd name="connsiteX3-7" fmla="*/ 10727085 w 10768629"/>
              <a:gd name="connsiteY3-8" fmla="*/ 37910 h 1978172"/>
              <a:gd name="connsiteX4-9" fmla="*/ 10675953 w 10768629"/>
              <a:gd name="connsiteY4-10" fmla="*/ 68623 h 1978172"/>
              <a:gd name="connsiteX5-11" fmla="*/ 10637091 w 10768629"/>
              <a:gd name="connsiteY5-12" fmla="*/ 90361 h 1978172"/>
              <a:gd name="connsiteX6-13" fmla="*/ 10610971 w 10768629"/>
              <a:gd name="connsiteY6-14" fmla="*/ 110764 h 1978172"/>
              <a:gd name="connsiteX7-15" fmla="*/ 10532872 w 10768629"/>
              <a:gd name="connsiteY7-16" fmla="*/ 138028 h 1978172"/>
              <a:gd name="connsiteX8-17" fmla="*/ 10398558 w 10768629"/>
              <a:gd name="connsiteY8-18" fmla="*/ 172911 h 1978172"/>
              <a:gd name="connsiteX9-19" fmla="*/ 10371128 w 10768629"/>
              <a:gd name="connsiteY9-20" fmla="*/ 182609 h 1978172"/>
              <a:gd name="connsiteX10-21" fmla="*/ 10352178 w 10768629"/>
              <a:gd name="connsiteY10-22" fmla="*/ 199976 h 1978172"/>
              <a:gd name="connsiteX11-23" fmla="*/ 10351815 w 10768629"/>
              <a:gd name="connsiteY11-24" fmla="*/ 211879 h 1978172"/>
              <a:gd name="connsiteX12-25" fmla="*/ 10337471 w 10768629"/>
              <a:gd name="connsiteY12-26" fmla="*/ 218661 h 1978172"/>
              <a:gd name="connsiteX13-27" fmla="*/ 10334625 w 10768629"/>
              <a:gd name="connsiteY13-28" fmla="*/ 222351 h 1978172"/>
              <a:gd name="connsiteX14-29" fmla="*/ 10256365 w 10768629"/>
              <a:gd name="connsiteY14-30" fmla="*/ 235917 h 1978172"/>
              <a:gd name="connsiteX15-31" fmla="*/ 10201127 w 10768629"/>
              <a:gd name="connsiteY15-32" fmla="*/ 267448 h 1978172"/>
              <a:gd name="connsiteX16-33" fmla="*/ 9961218 w 10768629"/>
              <a:gd name="connsiteY16-34" fmla="*/ 326720 h 1978172"/>
              <a:gd name="connsiteX17-35" fmla="*/ 9859715 w 10768629"/>
              <a:gd name="connsiteY17-36" fmla="*/ 355698 h 1978172"/>
              <a:gd name="connsiteX18-37" fmla="*/ 9679867 w 10768629"/>
              <a:gd name="connsiteY18-38" fmla="*/ 399081 h 1978172"/>
              <a:gd name="connsiteX19-39" fmla="*/ 9490654 w 10768629"/>
              <a:gd name="connsiteY19-40" fmla="*/ 455225 h 1978172"/>
              <a:gd name="connsiteX20-41" fmla="*/ 9470837 w 10768629"/>
              <a:gd name="connsiteY20-42" fmla="*/ 452539 h 1978172"/>
              <a:gd name="connsiteX21-43" fmla="*/ 9469082 w 10768629"/>
              <a:gd name="connsiteY21-44" fmla="*/ 454891 h 1978172"/>
              <a:gd name="connsiteX22-45" fmla="*/ 9448038 w 10768629"/>
              <a:gd name="connsiteY22-46" fmla="*/ 459733 h 1978172"/>
              <a:gd name="connsiteX23-47" fmla="*/ 9396821 w 10768629"/>
              <a:gd name="connsiteY23-48" fmla="*/ 455795 h 1978172"/>
              <a:gd name="connsiteX24-49" fmla="*/ 9392197 w 10768629"/>
              <a:gd name="connsiteY24-50" fmla="*/ 459796 h 1978172"/>
              <a:gd name="connsiteX25-51" fmla="*/ 9347994 w 10768629"/>
              <a:gd name="connsiteY25-52" fmla="*/ 464462 h 1978172"/>
              <a:gd name="connsiteX26-53" fmla="*/ 9347889 w 10768629"/>
              <a:gd name="connsiteY26-54" fmla="*/ 466539 h 1978172"/>
              <a:gd name="connsiteX27-55" fmla="*/ 9337639 w 10768629"/>
              <a:gd name="connsiteY27-56" fmla="*/ 476654 h 1978172"/>
              <a:gd name="connsiteX28-57" fmla="*/ 9316893 w 10768629"/>
              <a:gd name="connsiteY28-58" fmla="*/ 491390 h 1978172"/>
              <a:gd name="connsiteX29-59" fmla="*/ 9229283 w 10768629"/>
              <a:gd name="connsiteY29-60" fmla="*/ 555377 h 1978172"/>
              <a:gd name="connsiteX30-61" fmla="*/ 9220274 w 10768629"/>
              <a:gd name="connsiteY30-62" fmla="*/ 557502 h 1978172"/>
              <a:gd name="connsiteX31-63" fmla="*/ 9220202 w 10768629"/>
              <a:gd name="connsiteY31-64" fmla="*/ 558001 h 1978172"/>
              <a:gd name="connsiteX32-65" fmla="*/ 9210908 w 10768629"/>
              <a:gd name="connsiteY32-66" fmla="*/ 561147 h 1978172"/>
              <a:gd name="connsiteX33-67" fmla="*/ 9186374 w 10768629"/>
              <a:gd name="connsiteY33-68" fmla="*/ 565502 h 1978172"/>
              <a:gd name="connsiteX34-69" fmla="*/ 9181058 w 10768629"/>
              <a:gd name="connsiteY34-70" fmla="*/ 569943 h 1978172"/>
              <a:gd name="connsiteX35-71" fmla="*/ 9179948 w 10768629"/>
              <a:gd name="connsiteY35-72" fmla="*/ 576062 h 1978172"/>
              <a:gd name="connsiteX36-73" fmla="*/ 9149110 w 10768629"/>
              <a:gd name="connsiteY36-74" fmla="*/ 598906 h 1978172"/>
              <a:gd name="connsiteX37-75" fmla="*/ 9078556 w 10768629"/>
              <a:gd name="connsiteY37-76" fmla="*/ 644039 h 1978172"/>
              <a:gd name="connsiteX38-77" fmla="*/ 8996399 w 10768629"/>
              <a:gd name="connsiteY38-78" fmla="*/ 690055 h 1978172"/>
              <a:gd name="connsiteX39-79" fmla="*/ 8803791 w 10768629"/>
              <a:gd name="connsiteY39-80" fmla="*/ 813860 h 1978172"/>
              <a:gd name="connsiteX40-81" fmla="*/ 8636202 w 10768629"/>
              <a:gd name="connsiteY40-82" fmla="*/ 848463 h 1978172"/>
              <a:gd name="connsiteX41-83" fmla="*/ 8555372 w 10768629"/>
              <a:gd name="connsiteY41-84" fmla="*/ 883171 h 1978172"/>
              <a:gd name="connsiteX42-85" fmla="*/ 8507229 w 10768629"/>
              <a:gd name="connsiteY42-86" fmla="*/ 901665 h 1978172"/>
              <a:gd name="connsiteX43-87" fmla="*/ 8428473 w 10768629"/>
              <a:gd name="connsiteY43-88" fmla="*/ 927985 h 1978172"/>
              <a:gd name="connsiteX44-89" fmla="*/ 8427914 w 10768629"/>
              <a:gd name="connsiteY44-90" fmla="*/ 933480 h 1978172"/>
              <a:gd name="connsiteX45-91" fmla="*/ 8420327 w 10768629"/>
              <a:gd name="connsiteY45-92" fmla="*/ 941984 h 1978172"/>
              <a:gd name="connsiteX46-93" fmla="*/ 8407128 w 10768629"/>
              <a:gd name="connsiteY46-94" fmla="*/ 961344 h 1978172"/>
              <a:gd name="connsiteX47-95" fmla="*/ 8380548 w 10768629"/>
              <a:gd name="connsiteY47-96" fmla="*/ 987916 h 1978172"/>
              <a:gd name="connsiteX48-97" fmla="*/ 8379462 w 10768629"/>
              <a:gd name="connsiteY48-98" fmla="*/ 987106 h 1978172"/>
              <a:gd name="connsiteX49-99" fmla="*/ 8369725 w 10768629"/>
              <a:gd name="connsiteY49-100" fmla="*/ 989186 h 1978172"/>
              <a:gd name="connsiteX50-101" fmla="*/ 8304438 w 10768629"/>
              <a:gd name="connsiteY50-102" fmla="*/ 996739 h 1978172"/>
              <a:gd name="connsiteX51-103" fmla="*/ 8280929 w 10768629"/>
              <a:gd name="connsiteY51-104" fmla="*/ 1023089 h 1978172"/>
              <a:gd name="connsiteX52-105" fmla="*/ 8275760 w 10768629"/>
              <a:gd name="connsiteY52-106" fmla="*/ 1027772 h 1978172"/>
              <a:gd name="connsiteX53-107" fmla="*/ 8275478 w 10768629"/>
              <a:gd name="connsiteY53-108" fmla="*/ 1027605 h 1978172"/>
              <a:gd name="connsiteX54-109" fmla="*/ 8269666 w 10768629"/>
              <a:gd name="connsiteY54-110" fmla="*/ 1032033 h 1978172"/>
              <a:gd name="connsiteX55-111" fmla="*/ 8203836 w 10768629"/>
              <a:gd name="connsiteY55-112" fmla="*/ 1037347 h 1978172"/>
              <a:gd name="connsiteX56-113" fmla="*/ 8122936 w 10768629"/>
              <a:gd name="connsiteY56-114" fmla="*/ 1063113 h 1978172"/>
              <a:gd name="connsiteX57-115" fmla="*/ 8043658 w 10768629"/>
              <a:gd name="connsiteY57-116" fmla="*/ 1092746 h 1978172"/>
              <a:gd name="connsiteX58-117" fmla="*/ 8015351 w 10768629"/>
              <a:gd name="connsiteY58-118" fmla="*/ 1105478 h 1978172"/>
              <a:gd name="connsiteX59-119" fmla="*/ 7963145 w 10768629"/>
              <a:gd name="connsiteY59-120" fmla="*/ 1119346 h 1978172"/>
              <a:gd name="connsiteX60-121" fmla="*/ 7938145 w 10768629"/>
              <a:gd name="connsiteY60-122" fmla="*/ 1120225 h 1978172"/>
              <a:gd name="connsiteX61-123" fmla="*/ 7937238 w 10768629"/>
              <a:gd name="connsiteY61-124" fmla="*/ 1121204 h 1978172"/>
              <a:gd name="connsiteX62-125" fmla="*/ 7934398 w 10768629"/>
              <a:gd name="connsiteY62-126" fmla="*/ 1118240 h 1978172"/>
              <a:gd name="connsiteX63-127" fmla="*/ 7918248 w 10768629"/>
              <a:gd name="connsiteY63-128" fmla="*/ 1124371 h 1978172"/>
              <a:gd name="connsiteX64-129" fmla="*/ 7914119 w 10768629"/>
              <a:gd name="connsiteY64-130" fmla="*/ 1127653 h 1978172"/>
              <a:gd name="connsiteX65-131" fmla="*/ 7907658 w 10768629"/>
              <a:gd name="connsiteY65-132" fmla="*/ 1130350 h 1978172"/>
              <a:gd name="connsiteX66-133" fmla="*/ 7907434 w 10768629"/>
              <a:gd name="connsiteY66-134" fmla="*/ 1130103 h 1978172"/>
              <a:gd name="connsiteX67-135" fmla="*/ 7901508 w 10768629"/>
              <a:gd name="connsiteY67-136" fmla="*/ 1133245 h 1978172"/>
              <a:gd name="connsiteX68-137" fmla="*/ 7873287 w 10768629"/>
              <a:gd name="connsiteY68-138" fmla="*/ 1152609 h 1978172"/>
              <a:gd name="connsiteX69-139" fmla="*/ 7834833 w 10768629"/>
              <a:gd name="connsiteY69-140" fmla="*/ 1153868 h 1978172"/>
              <a:gd name="connsiteX70-141" fmla="*/ 7828661 w 10768629"/>
              <a:gd name="connsiteY70-142" fmla="*/ 1139994 h 1978172"/>
              <a:gd name="connsiteX71-143" fmla="*/ 7823966 w 10768629"/>
              <a:gd name="connsiteY71-144" fmla="*/ 1143178 h 1978172"/>
              <a:gd name="connsiteX72-145" fmla="*/ 7815078 w 10768629"/>
              <a:gd name="connsiteY72-146" fmla="*/ 1151776 h 1978172"/>
              <a:gd name="connsiteX73-147" fmla="*/ 7812026 w 10768629"/>
              <a:gd name="connsiteY73-148" fmla="*/ 1151522 h 1978172"/>
              <a:gd name="connsiteX74-149" fmla="*/ 7782249 w 10768629"/>
              <a:gd name="connsiteY74-150" fmla="*/ 1160970 h 1978172"/>
              <a:gd name="connsiteX75-151" fmla="*/ 7773476 w 10768629"/>
              <a:gd name="connsiteY75-152" fmla="*/ 1157414 h 1978172"/>
              <a:gd name="connsiteX76-153" fmla="*/ 7769600 w 10768629"/>
              <a:gd name="connsiteY76-154" fmla="*/ 1157365 h 1978172"/>
              <a:gd name="connsiteX77-155" fmla="*/ 7752631 w 10768629"/>
              <a:gd name="connsiteY77-156" fmla="*/ 1172815 h 1978172"/>
              <a:gd name="connsiteX78-157" fmla="*/ 7743525 w 10768629"/>
              <a:gd name="connsiteY78-158" fmla="*/ 1179064 h 1978172"/>
              <a:gd name="connsiteX79-159" fmla="*/ 7685942 w 10768629"/>
              <a:gd name="connsiteY79-160" fmla="*/ 1233723 h 1978172"/>
              <a:gd name="connsiteX80-161" fmla="*/ 7586920 w 10768629"/>
              <a:gd name="connsiteY80-162" fmla="*/ 1261888 h 1978172"/>
              <a:gd name="connsiteX81-163" fmla="*/ 7486100 w 10768629"/>
              <a:gd name="connsiteY81-164" fmla="*/ 1292563 h 1978172"/>
              <a:gd name="connsiteX82-165" fmla="*/ 7407190 w 10768629"/>
              <a:gd name="connsiteY82-166" fmla="*/ 1314737 h 1978172"/>
              <a:gd name="connsiteX83-167" fmla="*/ 7240698 w 10768629"/>
              <a:gd name="connsiteY83-168" fmla="*/ 1438832 h 1978172"/>
              <a:gd name="connsiteX84-169" fmla="*/ 7197675 w 10768629"/>
              <a:gd name="connsiteY84-170" fmla="*/ 1447530 h 1978172"/>
              <a:gd name="connsiteX85-171" fmla="*/ 7164788 w 10768629"/>
              <a:gd name="connsiteY85-172" fmla="*/ 1480293 h 1978172"/>
              <a:gd name="connsiteX86-173" fmla="*/ 7147929 w 10768629"/>
              <a:gd name="connsiteY86-174" fmla="*/ 1477641 h 1978172"/>
              <a:gd name="connsiteX87-175" fmla="*/ 7144965 w 10768629"/>
              <a:gd name="connsiteY87-176" fmla="*/ 1476908 h 1978172"/>
              <a:gd name="connsiteX88-177" fmla="*/ 7134299 w 10768629"/>
              <a:gd name="connsiteY88-178" fmla="*/ 1479969 h 1978172"/>
              <a:gd name="connsiteX89-179" fmla="*/ 7129809 w 10768629"/>
              <a:gd name="connsiteY89-180" fmla="*/ 1473339 h 1978172"/>
              <a:gd name="connsiteX90-181" fmla="*/ 7112688 w 10768629"/>
              <a:gd name="connsiteY90-182" fmla="*/ 1472575 h 1978172"/>
              <a:gd name="connsiteX91-183" fmla="*/ 7093470 w 10768629"/>
              <a:gd name="connsiteY91-184" fmla="*/ 1480300 h 1978172"/>
              <a:gd name="connsiteX92-185" fmla="*/ 7025034 w 10768629"/>
              <a:gd name="connsiteY92-186" fmla="*/ 1506934 h 1978172"/>
              <a:gd name="connsiteX93-187" fmla="*/ 7014783 w 10768629"/>
              <a:gd name="connsiteY93-188" fmla="*/ 1515868 h 1978172"/>
              <a:gd name="connsiteX94-189" fmla="*/ 6979706 w 10768629"/>
              <a:gd name="connsiteY94-190" fmla="*/ 1523511 h 1978172"/>
              <a:gd name="connsiteX95-191" fmla="*/ 6977890 w 10768629"/>
              <a:gd name="connsiteY95-192" fmla="*/ 1525793 h 1978172"/>
              <a:gd name="connsiteX96-193" fmla="*/ 6944339 w 10768629"/>
              <a:gd name="connsiteY96-194" fmla="*/ 1536237 h 1978172"/>
              <a:gd name="connsiteX97-195" fmla="*/ 6886996 w 10768629"/>
              <a:gd name="connsiteY97-196" fmla="*/ 1563569 h 1978172"/>
              <a:gd name="connsiteX98-197" fmla="*/ 6874510 w 10768629"/>
              <a:gd name="connsiteY98-198" fmla="*/ 1558469 h 1978172"/>
              <a:gd name="connsiteX99-199" fmla="*/ 6871943 w 10768629"/>
              <a:gd name="connsiteY99-200" fmla="*/ 1554651 h 1978172"/>
              <a:gd name="connsiteX100-201" fmla="*/ 6856174 w 10768629"/>
              <a:gd name="connsiteY100-202" fmla="*/ 1562024 h 1978172"/>
              <a:gd name="connsiteX101-203" fmla="*/ 6842321 w 10768629"/>
              <a:gd name="connsiteY101-204" fmla="*/ 1560554 h 1978172"/>
              <a:gd name="connsiteX102-205" fmla="*/ 6832713 w 10768629"/>
              <a:gd name="connsiteY102-206" fmla="*/ 1569357 h 1978172"/>
              <a:gd name="connsiteX103-207" fmla="*/ 6816351 w 10768629"/>
              <a:gd name="connsiteY103-208" fmla="*/ 1571495 h 1978172"/>
              <a:gd name="connsiteX104-209" fmla="*/ 6795800 w 10768629"/>
              <a:gd name="connsiteY104-210" fmla="*/ 1572010 h 1978172"/>
              <a:gd name="connsiteX105-211" fmla="*/ 6777546 w 10768629"/>
              <a:gd name="connsiteY105-212" fmla="*/ 1568661 h 1978172"/>
              <a:gd name="connsiteX106-213" fmla="*/ 6751528 w 10768629"/>
              <a:gd name="connsiteY106-214" fmla="*/ 1574143 h 1978172"/>
              <a:gd name="connsiteX107-215" fmla="*/ 6691966 w 10768629"/>
              <a:gd name="connsiteY107-216" fmla="*/ 1582255 h 1978172"/>
              <a:gd name="connsiteX108-217" fmla="*/ 6646941 w 10768629"/>
              <a:gd name="connsiteY108-218" fmla="*/ 1588471 h 1978172"/>
              <a:gd name="connsiteX109-219" fmla="*/ 6568576 w 10768629"/>
              <a:gd name="connsiteY109-220" fmla="*/ 1606488 h 1978172"/>
              <a:gd name="connsiteX110-221" fmla="*/ 6554358 w 10768629"/>
              <a:gd name="connsiteY110-222" fmla="*/ 1621701 h 1978172"/>
              <a:gd name="connsiteX111-223" fmla="*/ 6516968 w 10768629"/>
              <a:gd name="connsiteY111-224" fmla="*/ 1617195 h 1978172"/>
              <a:gd name="connsiteX112-225" fmla="*/ 6506479 w 10768629"/>
              <a:gd name="connsiteY112-226" fmla="*/ 1602227 h 1978172"/>
              <a:gd name="connsiteX113-227" fmla="*/ 6458436 w 10768629"/>
              <a:gd name="connsiteY113-228" fmla="*/ 1607332 h 1978172"/>
              <a:gd name="connsiteX114-229" fmla="*/ 6414786 w 10768629"/>
              <a:gd name="connsiteY114-230" fmla="*/ 1628815 h 1978172"/>
              <a:gd name="connsiteX115-231" fmla="*/ 6357085 w 10768629"/>
              <a:gd name="connsiteY115-232" fmla="*/ 1640846 h 1978172"/>
              <a:gd name="connsiteX116-233" fmla="*/ 6322636 w 10768629"/>
              <a:gd name="connsiteY116-234" fmla="*/ 1648213 h 1978172"/>
              <a:gd name="connsiteX117-235" fmla="*/ 6226172 w 10768629"/>
              <a:gd name="connsiteY117-236" fmla="*/ 1654676 h 1978172"/>
              <a:gd name="connsiteX118-237" fmla="*/ 6221217 w 10768629"/>
              <a:gd name="connsiteY118-238" fmla="*/ 1654506 h 1978172"/>
              <a:gd name="connsiteX119-239" fmla="*/ 6204956 w 10768629"/>
              <a:gd name="connsiteY119-240" fmla="*/ 1664280 h 1978172"/>
              <a:gd name="connsiteX120-241" fmla="*/ 6204270 w 10768629"/>
              <a:gd name="connsiteY120-242" fmla="*/ 1666782 h 1978172"/>
              <a:gd name="connsiteX121-243" fmla="*/ 6143810 w 10768629"/>
              <a:gd name="connsiteY121-244" fmla="*/ 1661963 h 1978172"/>
              <a:gd name="connsiteX122-245" fmla="*/ 6136560 w 10768629"/>
              <a:gd name="connsiteY122-246" fmla="*/ 1665728 h 1978172"/>
              <a:gd name="connsiteX123-247" fmla="*/ 6096155 w 10768629"/>
              <a:gd name="connsiteY123-248" fmla="*/ 1656951 h 1978172"/>
              <a:gd name="connsiteX124-249" fmla="*/ 6075812 w 10768629"/>
              <a:gd name="connsiteY124-250" fmla="*/ 1655422 h 1978172"/>
              <a:gd name="connsiteX125-251" fmla="*/ 6039495 w 10768629"/>
              <a:gd name="connsiteY125-252" fmla="*/ 1649680 h 1978172"/>
              <a:gd name="connsiteX126-253" fmla="*/ 6036523 w 10768629"/>
              <a:gd name="connsiteY126-254" fmla="*/ 1652121 h 1978172"/>
              <a:gd name="connsiteX127-255" fmla="*/ 6029328 w 10768629"/>
              <a:gd name="connsiteY127-256" fmla="*/ 1649904 h 1978172"/>
              <a:gd name="connsiteX128-257" fmla="*/ 6024075 w 10768629"/>
              <a:gd name="connsiteY128-258" fmla="*/ 1652779 h 1978172"/>
              <a:gd name="connsiteX129-259" fmla="*/ 6018085 w 10768629"/>
              <a:gd name="connsiteY129-260" fmla="*/ 1652030 h 1978172"/>
              <a:gd name="connsiteX130-261" fmla="*/ 5955513 w 10768629"/>
              <a:gd name="connsiteY130-262" fmla="*/ 1663584 h 1978172"/>
              <a:gd name="connsiteX131-263" fmla="*/ 5941996 w 10768629"/>
              <a:gd name="connsiteY131-264" fmla="*/ 1661326 h 1978172"/>
              <a:gd name="connsiteX132-265" fmla="*/ 5931789 w 10768629"/>
              <a:gd name="connsiteY132-266" fmla="*/ 1669915 h 1978172"/>
              <a:gd name="connsiteX133-267" fmla="*/ 5888686 w 10768629"/>
              <a:gd name="connsiteY133-268" fmla="*/ 1672175 h 1978172"/>
              <a:gd name="connsiteX134-269" fmla="*/ 5873794 w 10768629"/>
              <a:gd name="connsiteY134-270" fmla="*/ 1665454 h 1978172"/>
              <a:gd name="connsiteX135-271" fmla="*/ 5860022 w 10768629"/>
              <a:gd name="connsiteY135-272" fmla="*/ 1660635 h 1978172"/>
              <a:gd name="connsiteX136-273" fmla="*/ 5858237 w 10768629"/>
              <a:gd name="connsiteY136-274" fmla="*/ 1660649 h 1978172"/>
              <a:gd name="connsiteX137-275" fmla="*/ 5840319 w 10768629"/>
              <a:gd name="connsiteY137-276" fmla="*/ 1660798 h 1978172"/>
              <a:gd name="connsiteX138-277" fmla="*/ 5806984 w 10768629"/>
              <a:gd name="connsiteY138-278" fmla="*/ 1661075 h 1978172"/>
              <a:gd name="connsiteX139-279" fmla="*/ 5742351 w 10768629"/>
              <a:gd name="connsiteY139-280" fmla="*/ 1667489 h 1978172"/>
              <a:gd name="connsiteX140-281" fmla="*/ 5529437 w 10768629"/>
              <a:gd name="connsiteY140-282" fmla="*/ 1636968 h 1978172"/>
              <a:gd name="connsiteX141-283" fmla="*/ 5440853 w 10768629"/>
              <a:gd name="connsiteY141-284" fmla="*/ 1657958 h 1978172"/>
              <a:gd name="connsiteX142-285" fmla="*/ 4945936 w 10768629"/>
              <a:gd name="connsiteY142-286" fmla="*/ 1713743 h 1978172"/>
              <a:gd name="connsiteX143-287" fmla="*/ 4818446 w 10768629"/>
              <a:gd name="connsiteY143-288" fmla="*/ 1726895 h 1978172"/>
              <a:gd name="connsiteX144-289" fmla="*/ 4809524 w 10768629"/>
              <a:gd name="connsiteY144-290" fmla="*/ 1761033 h 1978172"/>
              <a:gd name="connsiteX145-291" fmla="*/ 4759058 w 10768629"/>
              <a:gd name="connsiteY145-292" fmla="*/ 1766533 h 1978172"/>
              <a:gd name="connsiteX146-293" fmla="*/ 4719749 w 10768629"/>
              <a:gd name="connsiteY146-294" fmla="*/ 1771811 h 1978172"/>
              <a:gd name="connsiteX147-295" fmla="*/ 4568686 w 10768629"/>
              <a:gd name="connsiteY147-296" fmla="*/ 1786141 h 1978172"/>
              <a:gd name="connsiteX148-297" fmla="*/ 4418751 w 10768629"/>
              <a:gd name="connsiteY148-298" fmla="*/ 1796932 h 1978172"/>
              <a:gd name="connsiteX149-299" fmla="*/ 4378377 w 10768629"/>
              <a:gd name="connsiteY149-300" fmla="*/ 1815528 h 1978172"/>
              <a:gd name="connsiteX150-301" fmla="*/ 4320575 w 10768629"/>
              <a:gd name="connsiteY150-302" fmla="*/ 1832722 h 1978172"/>
              <a:gd name="connsiteX151-303" fmla="*/ 4220200 w 10768629"/>
              <a:gd name="connsiteY151-304" fmla="*/ 1873173 h 1978172"/>
              <a:gd name="connsiteX152-305" fmla="*/ 4105361 w 10768629"/>
              <a:gd name="connsiteY152-306" fmla="*/ 1894711 h 1978172"/>
              <a:gd name="connsiteX153-307" fmla="*/ 3973223 w 10768629"/>
              <a:gd name="connsiteY153-308" fmla="*/ 1881015 h 1978172"/>
              <a:gd name="connsiteX154-309" fmla="*/ 3900992 w 10768629"/>
              <a:gd name="connsiteY154-310" fmla="*/ 1880603 h 1978172"/>
              <a:gd name="connsiteX155-311" fmla="*/ 3662119 w 10768629"/>
              <a:gd name="connsiteY155-312" fmla="*/ 1876289 h 1978172"/>
              <a:gd name="connsiteX156-313" fmla="*/ 3496919 w 10768629"/>
              <a:gd name="connsiteY156-314" fmla="*/ 1873180 h 1978172"/>
              <a:gd name="connsiteX157-315" fmla="*/ 3449433 w 10768629"/>
              <a:gd name="connsiteY157-316" fmla="*/ 1889681 h 1978172"/>
              <a:gd name="connsiteX158-317" fmla="*/ 3369766 w 10768629"/>
              <a:gd name="connsiteY158-318" fmla="*/ 1916653 h 1978172"/>
              <a:gd name="connsiteX159-319" fmla="*/ 3290336 w 10768629"/>
              <a:gd name="connsiteY159-320" fmla="*/ 1925039 h 1978172"/>
              <a:gd name="connsiteX160-321" fmla="*/ 3224897 w 10768629"/>
              <a:gd name="connsiteY160-322" fmla="*/ 1943733 h 1978172"/>
              <a:gd name="connsiteX161-323" fmla="*/ 3161463 w 10768629"/>
              <a:gd name="connsiteY161-324" fmla="*/ 1946591 h 1978172"/>
              <a:gd name="connsiteX162-325" fmla="*/ 3157504 w 10768629"/>
              <a:gd name="connsiteY162-326" fmla="*/ 1957276 h 1978172"/>
              <a:gd name="connsiteX163-327" fmla="*/ 3115176 w 10768629"/>
              <a:gd name="connsiteY163-328" fmla="*/ 1943459 h 1978172"/>
              <a:gd name="connsiteX164-329" fmla="*/ 3038835 w 10768629"/>
              <a:gd name="connsiteY164-330" fmla="*/ 1920210 h 1978172"/>
              <a:gd name="connsiteX165-331" fmla="*/ 2897201 w 10768629"/>
              <a:gd name="connsiteY165-332" fmla="*/ 1926772 h 1978172"/>
              <a:gd name="connsiteX166-333" fmla="*/ 2783891 w 10768629"/>
              <a:gd name="connsiteY166-334" fmla="*/ 1931749 h 1978172"/>
              <a:gd name="connsiteX167-335" fmla="*/ 2712447 w 10768629"/>
              <a:gd name="connsiteY167-336" fmla="*/ 1933044 h 1978172"/>
              <a:gd name="connsiteX168-337" fmla="*/ 2560151 w 10768629"/>
              <a:gd name="connsiteY168-338" fmla="*/ 1963609 h 1978172"/>
              <a:gd name="connsiteX169-339" fmla="*/ 2367221 w 10768629"/>
              <a:gd name="connsiteY169-340" fmla="*/ 1971884 h 1978172"/>
              <a:gd name="connsiteX170-341" fmla="*/ 2272130 w 10768629"/>
              <a:gd name="connsiteY170-342" fmla="*/ 1961162 h 1978172"/>
              <a:gd name="connsiteX171-343" fmla="*/ 2189404 w 10768629"/>
              <a:gd name="connsiteY171-344" fmla="*/ 1978172 h 1978172"/>
              <a:gd name="connsiteX172-345" fmla="*/ 2077704 w 10768629"/>
              <a:gd name="connsiteY172-346" fmla="*/ 1965002 h 1978172"/>
              <a:gd name="connsiteX173-347" fmla="*/ 1967996 w 10768629"/>
              <a:gd name="connsiteY173-348" fmla="*/ 1953187 h 1978172"/>
              <a:gd name="connsiteX174-349" fmla="*/ 1855805 w 10768629"/>
              <a:gd name="connsiteY174-350" fmla="*/ 1926082 h 1978172"/>
              <a:gd name="connsiteX175-351" fmla="*/ 1790957 w 10768629"/>
              <a:gd name="connsiteY175-352" fmla="*/ 1919460 h 1978172"/>
              <a:gd name="connsiteX176-353" fmla="*/ 1613978 w 10768629"/>
              <a:gd name="connsiteY176-354" fmla="*/ 1891581 h 1978172"/>
              <a:gd name="connsiteX177-355" fmla="*/ 1436831 w 10768629"/>
              <a:gd name="connsiteY177-356" fmla="*/ 1856201 h 1978172"/>
              <a:gd name="connsiteX178-357" fmla="*/ 1332568 w 10768629"/>
              <a:gd name="connsiteY178-358" fmla="*/ 1793149 h 1978172"/>
              <a:gd name="connsiteX179-359" fmla="*/ 1186881 w 10768629"/>
              <a:gd name="connsiteY179-360" fmla="*/ 1768613 h 1978172"/>
              <a:gd name="connsiteX180-361" fmla="*/ 1162595 w 10768629"/>
              <a:gd name="connsiteY180-362" fmla="*/ 1758337 h 1978172"/>
              <a:gd name="connsiteX181-363" fmla="*/ 1128523 w 10768629"/>
              <a:gd name="connsiteY181-364" fmla="*/ 1763621 h 1978172"/>
              <a:gd name="connsiteX182-365" fmla="*/ 991903 w 10768629"/>
              <a:gd name="connsiteY182-366" fmla="*/ 1786741 h 1978172"/>
              <a:gd name="connsiteX183-367" fmla="*/ 883960 w 10768629"/>
              <a:gd name="connsiteY183-368" fmla="*/ 1822386 h 1978172"/>
              <a:gd name="connsiteX184-369" fmla="*/ 766531 w 10768629"/>
              <a:gd name="connsiteY184-370" fmla="*/ 1805053 h 1978172"/>
              <a:gd name="connsiteX185-371" fmla="*/ 669779 w 10768629"/>
              <a:gd name="connsiteY185-372" fmla="*/ 1800537 h 1978172"/>
              <a:gd name="connsiteX186-373" fmla="*/ 523898 w 10768629"/>
              <a:gd name="connsiteY186-374" fmla="*/ 1811085 h 1978172"/>
              <a:gd name="connsiteX187-375" fmla="*/ 360251 w 10768629"/>
              <a:gd name="connsiteY187-376" fmla="*/ 1830735 h 1978172"/>
              <a:gd name="connsiteX188-377" fmla="*/ 255207 w 10768629"/>
              <a:gd name="connsiteY188-378" fmla="*/ 1818275 h 1978172"/>
              <a:gd name="connsiteX189-379" fmla="*/ 101803 w 10768629"/>
              <a:gd name="connsiteY189-380" fmla="*/ 1870647 h 1978172"/>
              <a:gd name="connsiteX190-381" fmla="*/ 25397 w 10768629"/>
              <a:gd name="connsiteY190-382" fmla="*/ 1888443 h 1978172"/>
              <a:gd name="connsiteX191-383" fmla="*/ 2370 w 10768629"/>
              <a:gd name="connsiteY191-384" fmla="*/ 1878311 h 1978172"/>
              <a:gd name="connsiteX192-385" fmla="*/ 0 w 10768629"/>
              <a:gd name="connsiteY192-386" fmla="*/ 1878785 h 1978172"/>
              <a:gd name="connsiteX193" fmla="*/ 0 w 10768629"/>
              <a:gd name="connsiteY193" fmla="*/ 0 h 1978172"/>
              <a:gd name="connsiteX0-387" fmla="*/ 0 w 10768629"/>
              <a:gd name="connsiteY0-388" fmla="*/ 0 h 1978172"/>
              <a:gd name="connsiteX1-389" fmla="*/ 10768629 w 10768629"/>
              <a:gd name="connsiteY1-390" fmla="*/ 0 h 1978172"/>
              <a:gd name="connsiteX2-391" fmla="*/ 10733254 w 10768629"/>
              <a:gd name="connsiteY2-392" fmla="*/ 31439 h 1978172"/>
              <a:gd name="connsiteX3-393" fmla="*/ 10727085 w 10768629"/>
              <a:gd name="connsiteY3-394" fmla="*/ 37910 h 1978172"/>
              <a:gd name="connsiteX4-395" fmla="*/ 10675953 w 10768629"/>
              <a:gd name="connsiteY4-396" fmla="*/ 68623 h 1978172"/>
              <a:gd name="connsiteX5-397" fmla="*/ 10637091 w 10768629"/>
              <a:gd name="connsiteY5-398" fmla="*/ 90361 h 1978172"/>
              <a:gd name="connsiteX6-399" fmla="*/ 10610971 w 10768629"/>
              <a:gd name="connsiteY6-400" fmla="*/ 110764 h 1978172"/>
              <a:gd name="connsiteX7-401" fmla="*/ 10532872 w 10768629"/>
              <a:gd name="connsiteY7-402" fmla="*/ 138028 h 1978172"/>
              <a:gd name="connsiteX8-403" fmla="*/ 10398558 w 10768629"/>
              <a:gd name="connsiteY8-404" fmla="*/ 172911 h 1978172"/>
              <a:gd name="connsiteX9-405" fmla="*/ 10371128 w 10768629"/>
              <a:gd name="connsiteY9-406" fmla="*/ 182609 h 1978172"/>
              <a:gd name="connsiteX10-407" fmla="*/ 10352178 w 10768629"/>
              <a:gd name="connsiteY10-408" fmla="*/ 199976 h 1978172"/>
              <a:gd name="connsiteX11-409" fmla="*/ 10351815 w 10768629"/>
              <a:gd name="connsiteY11-410" fmla="*/ 211879 h 1978172"/>
              <a:gd name="connsiteX12-411" fmla="*/ 10337471 w 10768629"/>
              <a:gd name="connsiteY12-412" fmla="*/ 218661 h 1978172"/>
              <a:gd name="connsiteX13-413" fmla="*/ 10334625 w 10768629"/>
              <a:gd name="connsiteY13-414" fmla="*/ 222351 h 1978172"/>
              <a:gd name="connsiteX14-415" fmla="*/ 10256365 w 10768629"/>
              <a:gd name="connsiteY14-416" fmla="*/ 235917 h 1978172"/>
              <a:gd name="connsiteX15-417" fmla="*/ 10201127 w 10768629"/>
              <a:gd name="connsiteY15-418" fmla="*/ 267448 h 1978172"/>
              <a:gd name="connsiteX16-419" fmla="*/ 9961218 w 10768629"/>
              <a:gd name="connsiteY16-420" fmla="*/ 326720 h 1978172"/>
              <a:gd name="connsiteX17-421" fmla="*/ 9859715 w 10768629"/>
              <a:gd name="connsiteY17-422" fmla="*/ 355698 h 1978172"/>
              <a:gd name="connsiteX18-423" fmla="*/ 9679867 w 10768629"/>
              <a:gd name="connsiteY18-424" fmla="*/ 399081 h 1978172"/>
              <a:gd name="connsiteX19-425" fmla="*/ 9490654 w 10768629"/>
              <a:gd name="connsiteY19-426" fmla="*/ 455225 h 1978172"/>
              <a:gd name="connsiteX20-427" fmla="*/ 9470837 w 10768629"/>
              <a:gd name="connsiteY20-428" fmla="*/ 452539 h 1978172"/>
              <a:gd name="connsiteX21-429" fmla="*/ 9469082 w 10768629"/>
              <a:gd name="connsiteY21-430" fmla="*/ 454891 h 1978172"/>
              <a:gd name="connsiteX22-431" fmla="*/ 9448038 w 10768629"/>
              <a:gd name="connsiteY22-432" fmla="*/ 459733 h 1978172"/>
              <a:gd name="connsiteX23-433" fmla="*/ 9396821 w 10768629"/>
              <a:gd name="connsiteY23-434" fmla="*/ 455795 h 1978172"/>
              <a:gd name="connsiteX24-435" fmla="*/ 9392197 w 10768629"/>
              <a:gd name="connsiteY24-436" fmla="*/ 459796 h 1978172"/>
              <a:gd name="connsiteX25-437" fmla="*/ 9347994 w 10768629"/>
              <a:gd name="connsiteY25-438" fmla="*/ 464462 h 1978172"/>
              <a:gd name="connsiteX26-439" fmla="*/ 9347889 w 10768629"/>
              <a:gd name="connsiteY26-440" fmla="*/ 466539 h 1978172"/>
              <a:gd name="connsiteX27-441" fmla="*/ 9337639 w 10768629"/>
              <a:gd name="connsiteY27-442" fmla="*/ 476654 h 1978172"/>
              <a:gd name="connsiteX28-443" fmla="*/ 9316893 w 10768629"/>
              <a:gd name="connsiteY28-444" fmla="*/ 491390 h 1978172"/>
              <a:gd name="connsiteX29-445" fmla="*/ 9229283 w 10768629"/>
              <a:gd name="connsiteY29-446" fmla="*/ 555377 h 1978172"/>
              <a:gd name="connsiteX30-447" fmla="*/ 9220274 w 10768629"/>
              <a:gd name="connsiteY30-448" fmla="*/ 557502 h 1978172"/>
              <a:gd name="connsiteX31-449" fmla="*/ 9220202 w 10768629"/>
              <a:gd name="connsiteY31-450" fmla="*/ 558001 h 1978172"/>
              <a:gd name="connsiteX32-451" fmla="*/ 9210908 w 10768629"/>
              <a:gd name="connsiteY32-452" fmla="*/ 561147 h 1978172"/>
              <a:gd name="connsiteX33-453" fmla="*/ 9186374 w 10768629"/>
              <a:gd name="connsiteY33-454" fmla="*/ 565502 h 1978172"/>
              <a:gd name="connsiteX34-455" fmla="*/ 9181058 w 10768629"/>
              <a:gd name="connsiteY34-456" fmla="*/ 569943 h 1978172"/>
              <a:gd name="connsiteX35-457" fmla="*/ 9179948 w 10768629"/>
              <a:gd name="connsiteY35-458" fmla="*/ 576062 h 1978172"/>
              <a:gd name="connsiteX36-459" fmla="*/ 9149110 w 10768629"/>
              <a:gd name="connsiteY36-460" fmla="*/ 598906 h 1978172"/>
              <a:gd name="connsiteX37-461" fmla="*/ 9078556 w 10768629"/>
              <a:gd name="connsiteY37-462" fmla="*/ 644039 h 1978172"/>
              <a:gd name="connsiteX38-463" fmla="*/ 8996399 w 10768629"/>
              <a:gd name="connsiteY38-464" fmla="*/ 690055 h 1978172"/>
              <a:gd name="connsiteX39-465" fmla="*/ 8803791 w 10768629"/>
              <a:gd name="connsiteY39-466" fmla="*/ 813860 h 1978172"/>
              <a:gd name="connsiteX40-467" fmla="*/ 8636202 w 10768629"/>
              <a:gd name="connsiteY40-468" fmla="*/ 848463 h 1978172"/>
              <a:gd name="connsiteX41-469" fmla="*/ 8555372 w 10768629"/>
              <a:gd name="connsiteY41-470" fmla="*/ 883171 h 1978172"/>
              <a:gd name="connsiteX42-471" fmla="*/ 8507229 w 10768629"/>
              <a:gd name="connsiteY42-472" fmla="*/ 901665 h 1978172"/>
              <a:gd name="connsiteX43-473" fmla="*/ 8428473 w 10768629"/>
              <a:gd name="connsiteY43-474" fmla="*/ 927985 h 1978172"/>
              <a:gd name="connsiteX44-475" fmla="*/ 8427914 w 10768629"/>
              <a:gd name="connsiteY44-476" fmla="*/ 933480 h 1978172"/>
              <a:gd name="connsiteX45-477" fmla="*/ 8420327 w 10768629"/>
              <a:gd name="connsiteY45-478" fmla="*/ 941984 h 1978172"/>
              <a:gd name="connsiteX46-479" fmla="*/ 8407128 w 10768629"/>
              <a:gd name="connsiteY46-480" fmla="*/ 961344 h 1978172"/>
              <a:gd name="connsiteX47-481" fmla="*/ 8380548 w 10768629"/>
              <a:gd name="connsiteY47-482" fmla="*/ 987916 h 1978172"/>
              <a:gd name="connsiteX48-483" fmla="*/ 8379462 w 10768629"/>
              <a:gd name="connsiteY48-484" fmla="*/ 987106 h 1978172"/>
              <a:gd name="connsiteX49-485" fmla="*/ 8369725 w 10768629"/>
              <a:gd name="connsiteY49-486" fmla="*/ 989186 h 1978172"/>
              <a:gd name="connsiteX50-487" fmla="*/ 8304438 w 10768629"/>
              <a:gd name="connsiteY50-488" fmla="*/ 996739 h 1978172"/>
              <a:gd name="connsiteX51-489" fmla="*/ 8280929 w 10768629"/>
              <a:gd name="connsiteY51-490" fmla="*/ 1023089 h 1978172"/>
              <a:gd name="connsiteX52-491" fmla="*/ 8275760 w 10768629"/>
              <a:gd name="connsiteY52-492" fmla="*/ 1027772 h 1978172"/>
              <a:gd name="connsiteX53-493" fmla="*/ 8275478 w 10768629"/>
              <a:gd name="connsiteY53-494" fmla="*/ 1027605 h 1978172"/>
              <a:gd name="connsiteX54-495" fmla="*/ 8269666 w 10768629"/>
              <a:gd name="connsiteY54-496" fmla="*/ 1032033 h 1978172"/>
              <a:gd name="connsiteX55-497" fmla="*/ 8203836 w 10768629"/>
              <a:gd name="connsiteY55-498" fmla="*/ 1037347 h 1978172"/>
              <a:gd name="connsiteX56-499" fmla="*/ 8122936 w 10768629"/>
              <a:gd name="connsiteY56-500" fmla="*/ 1063113 h 1978172"/>
              <a:gd name="connsiteX57-501" fmla="*/ 8043658 w 10768629"/>
              <a:gd name="connsiteY57-502" fmla="*/ 1092746 h 1978172"/>
              <a:gd name="connsiteX58-503" fmla="*/ 8015351 w 10768629"/>
              <a:gd name="connsiteY58-504" fmla="*/ 1105478 h 1978172"/>
              <a:gd name="connsiteX59-505" fmla="*/ 7963145 w 10768629"/>
              <a:gd name="connsiteY59-506" fmla="*/ 1119346 h 1978172"/>
              <a:gd name="connsiteX60-507" fmla="*/ 7938145 w 10768629"/>
              <a:gd name="connsiteY60-508" fmla="*/ 1120225 h 1978172"/>
              <a:gd name="connsiteX61-509" fmla="*/ 7937238 w 10768629"/>
              <a:gd name="connsiteY61-510" fmla="*/ 1121204 h 1978172"/>
              <a:gd name="connsiteX62-511" fmla="*/ 7934398 w 10768629"/>
              <a:gd name="connsiteY62-512" fmla="*/ 1118240 h 1978172"/>
              <a:gd name="connsiteX63-513" fmla="*/ 7918248 w 10768629"/>
              <a:gd name="connsiteY63-514" fmla="*/ 1124371 h 1978172"/>
              <a:gd name="connsiteX64-515" fmla="*/ 7914119 w 10768629"/>
              <a:gd name="connsiteY64-516" fmla="*/ 1127653 h 1978172"/>
              <a:gd name="connsiteX65-517" fmla="*/ 7907658 w 10768629"/>
              <a:gd name="connsiteY65-518" fmla="*/ 1130350 h 1978172"/>
              <a:gd name="connsiteX66-519" fmla="*/ 7907434 w 10768629"/>
              <a:gd name="connsiteY66-520" fmla="*/ 1130103 h 1978172"/>
              <a:gd name="connsiteX67-521" fmla="*/ 7901508 w 10768629"/>
              <a:gd name="connsiteY67-522" fmla="*/ 1133245 h 1978172"/>
              <a:gd name="connsiteX68-523" fmla="*/ 7873287 w 10768629"/>
              <a:gd name="connsiteY68-524" fmla="*/ 1152609 h 1978172"/>
              <a:gd name="connsiteX69-525" fmla="*/ 7834833 w 10768629"/>
              <a:gd name="connsiteY69-526" fmla="*/ 1153868 h 1978172"/>
              <a:gd name="connsiteX70-527" fmla="*/ 7828661 w 10768629"/>
              <a:gd name="connsiteY70-528" fmla="*/ 1139994 h 1978172"/>
              <a:gd name="connsiteX71-529" fmla="*/ 7823966 w 10768629"/>
              <a:gd name="connsiteY71-530" fmla="*/ 1143178 h 1978172"/>
              <a:gd name="connsiteX72-531" fmla="*/ 7815078 w 10768629"/>
              <a:gd name="connsiteY72-532" fmla="*/ 1151776 h 1978172"/>
              <a:gd name="connsiteX73-533" fmla="*/ 7812026 w 10768629"/>
              <a:gd name="connsiteY73-534" fmla="*/ 1151522 h 1978172"/>
              <a:gd name="connsiteX74-535" fmla="*/ 7782249 w 10768629"/>
              <a:gd name="connsiteY74-536" fmla="*/ 1160970 h 1978172"/>
              <a:gd name="connsiteX75-537" fmla="*/ 7773476 w 10768629"/>
              <a:gd name="connsiteY75-538" fmla="*/ 1157414 h 1978172"/>
              <a:gd name="connsiteX76-539" fmla="*/ 7769600 w 10768629"/>
              <a:gd name="connsiteY76-540" fmla="*/ 1157365 h 1978172"/>
              <a:gd name="connsiteX77-541" fmla="*/ 7752631 w 10768629"/>
              <a:gd name="connsiteY77-542" fmla="*/ 1172815 h 1978172"/>
              <a:gd name="connsiteX78-543" fmla="*/ 7743525 w 10768629"/>
              <a:gd name="connsiteY78-544" fmla="*/ 1179064 h 1978172"/>
              <a:gd name="connsiteX79-545" fmla="*/ 7685942 w 10768629"/>
              <a:gd name="connsiteY79-546" fmla="*/ 1233723 h 1978172"/>
              <a:gd name="connsiteX80-547" fmla="*/ 7586920 w 10768629"/>
              <a:gd name="connsiteY80-548" fmla="*/ 1261888 h 1978172"/>
              <a:gd name="connsiteX81-549" fmla="*/ 7486100 w 10768629"/>
              <a:gd name="connsiteY81-550" fmla="*/ 1292563 h 1978172"/>
              <a:gd name="connsiteX82-551" fmla="*/ 7407190 w 10768629"/>
              <a:gd name="connsiteY82-552" fmla="*/ 1314737 h 1978172"/>
              <a:gd name="connsiteX83-553" fmla="*/ 7240698 w 10768629"/>
              <a:gd name="connsiteY83-554" fmla="*/ 1438832 h 1978172"/>
              <a:gd name="connsiteX84-555" fmla="*/ 7197675 w 10768629"/>
              <a:gd name="connsiteY84-556" fmla="*/ 1447530 h 1978172"/>
              <a:gd name="connsiteX85-557" fmla="*/ 7164788 w 10768629"/>
              <a:gd name="connsiteY85-558" fmla="*/ 1480293 h 1978172"/>
              <a:gd name="connsiteX86-559" fmla="*/ 7147929 w 10768629"/>
              <a:gd name="connsiteY86-560" fmla="*/ 1477641 h 1978172"/>
              <a:gd name="connsiteX87-561" fmla="*/ 7144965 w 10768629"/>
              <a:gd name="connsiteY87-562" fmla="*/ 1476908 h 1978172"/>
              <a:gd name="connsiteX88-563" fmla="*/ 7134299 w 10768629"/>
              <a:gd name="connsiteY88-564" fmla="*/ 1479969 h 1978172"/>
              <a:gd name="connsiteX89-565" fmla="*/ 7129809 w 10768629"/>
              <a:gd name="connsiteY89-566" fmla="*/ 1473339 h 1978172"/>
              <a:gd name="connsiteX90-567" fmla="*/ 7112688 w 10768629"/>
              <a:gd name="connsiteY90-568" fmla="*/ 1472575 h 1978172"/>
              <a:gd name="connsiteX91-569" fmla="*/ 7093470 w 10768629"/>
              <a:gd name="connsiteY91-570" fmla="*/ 1480300 h 1978172"/>
              <a:gd name="connsiteX92-571" fmla="*/ 7025034 w 10768629"/>
              <a:gd name="connsiteY92-572" fmla="*/ 1506934 h 1978172"/>
              <a:gd name="connsiteX93-573" fmla="*/ 7014783 w 10768629"/>
              <a:gd name="connsiteY93-574" fmla="*/ 1515868 h 1978172"/>
              <a:gd name="connsiteX94-575" fmla="*/ 6979706 w 10768629"/>
              <a:gd name="connsiteY94-576" fmla="*/ 1523511 h 1978172"/>
              <a:gd name="connsiteX95-577" fmla="*/ 6977890 w 10768629"/>
              <a:gd name="connsiteY95-578" fmla="*/ 1525793 h 1978172"/>
              <a:gd name="connsiteX96-579" fmla="*/ 6944339 w 10768629"/>
              <a:gd name="connsiteY96-580" fmla="*/ 1536237 h 1978172"/>
              <a:gd name="connsiteX97-581" fmla="*/ 6886996 w 10768629"/>
              <a:gd name="connsiteY97-582" fmla="*/ 1563569 h 1978172"/>
              <a:gd name="connsiteX98-583" fmla="*/ 6874510 w 10768629"/>
              <a:gd name="connsiteY98-584" fmla="*/ 1558469 h 1978172"/>
              <a:gd name="connsiteX99-585" fmla="*/ 6871943 w 10768629"/>
              <a:gd name="connsiteY99-586" fmla="*/ 1554651 h 1978172"/>
              <a:gd name="connsiteX100-587" fmla="*/ 6856174 w 10768629"/>
              <a:gd name="connsiteY100-588" fmla="*/ 1562024 h 1978172"/>
              <a:gd name="connsiteX101-589" fmla="*/ 6842321 w 10768629"/>
              <a:gd name="connsiteY101-590" fmla="*/ 1560554 h 1978172"/>
              <a:gd name="connsiteX102-591" fmla="*/ 6832713 w 10768629"/>
              <a:gd name="connsiteY102-592" fmla="*/ 1569357 h 1978172"/>
              <a:gd name="connsiteX103-593" fmla="*/ 6816351 w 10768629"/>
              <a:gd name="connsiteY103-594" fmla="*/ 1571495 h 1978172"/>
              <a:gd name="connsiteX104-595" fmla="*/ 6795800 w 10768629"/>
              <a:gd name="connsiteY104-596" fmla="*/ 1572010 h 1978172"/>
              <a:gd name="connsiteX105-597" fmla="*/ 6777546 w 10768629"/>
              <a:gd name="connsiteY105-598" fmla="*/ 1568661 h 1978172"/>
              <a:gd name="connsiteX106-599" fmla="*/ 6751528 w 10768629"/>
              <a:gd name="connsiteY106-600" fmla="*/ 1574143 h 1978172"/>
              <a:gd name="connsiteX107-601" fmla="*/ 6691966 w 10768629"/>
              <a:gd name="connsiteY107-602" fmla="*/ 1582255 h 1978172"/>
              <a:gd name="connsiteX108-603" fmla="*/ 6646941 w 10768629"/>
              <a:gd name="connsiteY108-604" fmla="*/ 1588471 h 1978172"/>
              <a:gd name="connsiteX109-605" fmla="*/ 6568576 w 10768629"/>
              <a:gd name="connsiteY109-606" fmla="*/ 1606488 h 1978172"/>
              <a:gd name="connsiteX110-607" fmla="*/ 6554358 w 10768629"/>
              <a:gd name="connsiteY110-608" fmla="*/ 1621701 h 1978172"/>
              <a:gd name="connsiteX111-609" fmla="*/ 6516968 w 10768629"/>
              <a:gd name="connsiteY111-610" fmla="*/ 1617195 h 1978172"/>
              <a:gd name="connsiteX112-611" fmla="*/ 6506479 w 10768629"/>
              <a:gd name="connsiteY112-612" fmla="*/ 1602227 h 1978172"/>
              <a:gd name="connsiteX113-613" fmla="*/ 6458436 w 10768629"/>
              <a:gd name="connsiteY113-614" fmla="*/ 1607332 h 1978172"/>
              <a:gd name="connsiteX114-615" fmla="*/ 6414786 w 10768629"/>
              <a:gd name="connsiteY114-616" fmla="*/ 1628815 h 1978172"/>
              <a:gd name="connsiteX115-617" fmla="*/ 6357085 w 10768629"/>
              <a:gd name="connsiteY115-618" fmla="*/ 1640846 h 1978172"/>
              <a:gd name="connsiteX116-619" fmla="*/ 6322636 w 10768629"/>
              <a:gd name="connsiteY116-620" fmla="*/ 1648213 h 1978172"/>
              <a:gd name="connsiteX117-621" fmla="*/ 6226172 w 10768629"/>
              <a:gd name="connsiteY117-622" fmla="*/ 1654676 h 1978172"/>
              <a:gd name="connsiteX118-623" fmla="*/ 6221217 w 10768629"/>
              <a:gd name="connsiteY118-624" fmla="*/ 1654506 h 1978172"/>
              <a:gd name="connsiteX119-625" fmla="*/ 6204956 w 10768629"/>
              <a:gd name="connsiteY119-626" fmla="*/ 1664280 h 1978172"/>
              <a:gd name="connsiteX120-627" fmla="*/ 6204270 w 10768629"/>
              <a:gd name="connsiteY120-628" fmla="*/ 1666782 h 1978172"/>
              <a:gd name="connsiteX121-629" fmla="*/ 6143810 w 10768629"/>
              <a:gd name="connsiteY121-630" fmla="*/ 1661963 h 1978172"/>
              <a:gd name="connsiteX122-631" fmla="*/ 6136560 w 10768629"/>
              <a:gd name="connsiteY122-632" fmla="*/ 1665728 h 1978172"/>
              <a:gd name="connsiteX123-633" fmla="*/ 6096155 w 10768629"/>
              <a:gd name="connsiteY123-634" fmla="*/ 1656951 h 1978172"/>
              <a:gd name="connsiteX124-635" fmla="*/ 6075812 w 10768629"/>
              <a:gd name="connsiteY124-636" fmla="*/ 1655422 h 1978172"/>
              <a:gd name="connsiteX125-637" fmla="*/ 6039495 w 10768629"/>
              <a:gd name="connsiteY125-638" fmla="*/ 1649680 h 1978172"/>
              <a:gd name="connsiteX126-639" fmla="*/ 6036523 w 10768629"/>
              <a:gd name="connsiteY126-640" fmla="*/ 1652121 h 1978172"/>
              <a:gd name="connsiteX127-641" fmla="*/ 6029328 w 10768629"/>
              <a:gd name="connsiteY127-642" fmla="*/ 1649904 h 1978172"/>
              <a:gd name="connsiteX128-643" fmla="*/ 6024075 w 10768629"/>
              <a:gd name="connsiteY128-644" fmla="*/ 1652779 h 1978172"/>
              <a:gd name="connsiteX129-645" fmla="*/ 6018085 w 10768629"/>
              <a:gd name="connsiteY129-646" fmla="*/ 1652030 h 1978172"/>
              <a:gd name="connsiteX130-647" fmla="*/ 5955513 w 10768629"/>
              <a:gd name="connsiteY130-648" fmla="*/ 1663584 h 1978172"/>
              <a:gd name="connsiteX131-649" fmla="*/ 5941996 w 10768629"/>
              <a:gd name="connsiteY131-650" fmla="*/ 1661326 h 1978172"/>
              <a:gd name="connsiteX132-651" fmla="*/ 5931789 w 10768629"/>
              <a:gd name="connsiteY132-652" fmla="*/ 1669915 h 1978172"/>
              <a:gd name="connsiteX133-653" fmla="*/ 5888686 w 10768629"/>
              <a:gd name="connsiteY133-654" fmla="*/ 1672175 h 1978172"/>
              <a:gd name="connsiteX134-655" fmla="*/ 5873794 w 10768629"/>
              <a:gd name="connsiteY134-656" fmla="*/ 1665454 h 1978172"/>
              <a:gd name="connsiteX135-657" fmla="*/ 5860022 w 10768629"/>
              <a:gd name="connsiteY135-658" fmla="*/ 1660635 h 1978172"/>
              <a:gd name="connsiteX136-659" fmla="*/ 5858237 w 10768629"/>
              <a:gd name="connsiteY136-660" fmla="*/ 1660649 h 1978172"/>
              <a:gd name="connsiteX137-661" fmla="*/ 5840319 w 10768629"/>
              <a:gd name="connsiteY137-662" fmla="*/ 1660798 h 1978172"/>
              <a:gd name="connsiteX138-663" fmla="*/ 5806984 w 10768629"/>
              <a:gd name="connsiteY138-664" fmla="*/ 1661075 h 1978172"/>
              <a:gd name="connsiteX139-665" fmla="*/ 5742351 w 10768629"/>
              <a:gd name="connsiteY139-666" fmla="*/ 1667489 h 1978172"/>
              <a:gd name="connsiteX140-667" fmla="*/ 5529437 w 10768629"/>
              <a:gd name="connsiteY140-668" fmla="*/ 1636968 h 1978172"/>
              <a:gd name="connsiteX141-669" fmla="*/ 5440853 w 10768629"/>
              <a:gd name="connsiteY141-670" fmla="*/ 1657958 h 1978172"/>
              <a:gd name="connsiteX142-671" fmla="*/ 4945936 w 10768629"/>
              <a:gd name="connsiteY142-672" fmla="*/ 1713743 h 1978172"/>
              <a:gd name="connsiteX143-673" fmla="*/ 4872172 w 10768629"/>
              <a:gd name="connsiteY143-674" fmla="*/ 1757222 h 1978172"/>
              <a:gd name="connsiteX144-675" fmla="*/ 4809524 w 10768629"/>
              <a:gd name="connsiteY144-676" fmla="*/ 1761033 h 1978172"/>
              <a:gd name="connsiteX145-677" fmla="*/ 4759058 w 10768629"/>
              <a:gd name="connsiteY145-678" fmla="*/ 1766533 h 1978172"/>
              <a:gd name="connsiteX146-679" fmla="*/ 4719749 w 10768629"/>
              <a:gd name="connsiteY146-680" fmla="*/ 1771811 h 1978172"/>
              <a:gd name="connsiteX147-681" fmla="*/ 4568686 w 10768629"/>
              <a:gd name="connsiteY147-682" fmla="*/ 1786141 h 1978172"/>
              <a:gd name="connsiteX148-683" fmla="*/ 4418751 w 10768629"/>
              <a:gd name="connsiteY148-684" fmla="*/ 1796932 h 1978172"/>
              <a:gd name="connsiteX149-685" fmla="*/ 4378377 w 10768629"/>
              <a:gd name="connsiteY149-686" fmla="*/ 1815528 h 1978172"/>
              <a:gd name="connsiteX150-687" fmla="*/ 4320575 w 10768629"/>
              <a:gd name="connsiteY150-688" fmla="*/ 1832722 h 1978172"/>
              <a:gd name="connsiteX151-689" fmla="*/ 4220200 w 10768629"/>
              <a:gd name="connsiteY151-690" fmla="*/ 1873173 h 1978172"/>
              <a:gd name="connsiteX152-691" fmla="*/ 4105361 w 10768629"/>
              <a:gd name="connsiteY152-692" fmla="*/ 1894711 h 1978172"/>
              <a:gd name="connsiteX153-693" fmla="*/ 3973223 w 10768629"/>
              <a:gd name="connsiteY153-694" fmla="*/ 1881015 h 1978172"/>
              <a:gd name="connsiteX154-695" fmla="*/ 3900992 w 10768629"/>
              <a:gd name="connsiteY154-696" fmla="*/ 1880603 h 1978172"/>
              <a:gd name="connsiteX155-697" fmla="*/ 3662119 w 10768629"/>
              <a:gd name="connsiteY155-698" fmla="*/ 1876289 h 1978172"/>
              <a:gd name="connsiteX156-699" fmla="*/ 3496919 w 10768629"/>
              <a:gd name="connsiteY156-700" fmla="*/ 1873180 h 1978172"/>
              <a:gd name="connsiteX157-701" fmla="*/ 3449433 w 10768629"/>
              <a:gd name="connsiteY157-702" fmla="*/ 1889681 h 1978172"/>
              <a:gd name="connsiteX158-703" fmla="*/ 3369766 w 10768629"/>
              <a:gd name="connsiteY158-704" fmla="*/ 1916653 h 1978172"/>
              <a:gd name="connsiteX159-705" fmla="*/ 3290336 w 10768629"/>
              <a:gd name="connsiteY159-706" fmla="*/ 1925039 h 1978172"/>
              <a:gd name="connsiteX160-707" fmla="*/ 3224897 w 10768629"/>
              <a:gd name="connsiteY160-708" fmla="*/ 1943733 h 1978172"/>
              <a:gd name="connsiteX161-709" fmla="*/ 3161463 w 10768629"/>
              <a:gd name="connsiteY161-710" fmla="*/ 1946591 h 1978172"/>
              <a:gd name="connsiteX162-711" fmla="*/ 3157504 w 10768629"/>
              <a:gd name="connsiteY162-712" fmla="*/ 1957276 h 1978172"/>
              <a:gd name="connsiteX163-713" fmla="*/ 3115176 w 10768629"/>
              <a:gd name="connsiteY163-714" fmla="*/ 1943459 h 1978172"/>
              <a:gd name="connsiteX164-715" fmla="*/ 3038835 w 10768629"/>
              <a:gd name="connsiteY164-716" fmla="*/ 1920210 h 1978172"/>
              <a:gd name="connsiteX165-717" fmla="*/ 2897201 w 10768629"/>
              <a:gd name="connsiteY165-718" fmla="*/ 1926772 h 1978172"/>
              <a:gd name="connsiteX166-719" fmla="*/ 2783891 w 10768629"/>
              <a:gd name="connsiteY166-720" fmla="*/ 1931749 h 1978172"/>
              <a:gd name="connsiteX167-721" fmla="*/ 2712447 w 10768629"/>
              <a:gd name="connsiteY167-722" fmla="*/ 1933044 h 1978172"/>
              <a:gd name="connsiteX168-723" fmla="*/ 2560151 w 10768629"/>
              <a:gd name="connsiteY168-724" fmla="*/ 1963609 h 1978172"/>
              <a:gd name="connsiteX169-725" fmla="*/ 2367221 w 10768629"/>
              <a:gd name="connsiteY169-726" fmla="*/ 1971884 h 1978172"/>
              <a:gd name="connsiteX170-727" fmla="*/ 2272130 w 10768629"/>
              <a:gd name="connsiteY170-728" fmla="*/ 1961162 h 1978172"/>
              <a:gd name="connsiteX171-729" fmla="*/ 2189404 w 10768629"/>
              <a:gd name="connsiteY171-730" fmla="*/ 1978172 h 1978172"/>
              <a:gd name="connsiteX172-731" fmla="*/ 2077704 w 10768629"/>
              <a:gd name="connsiteY172-732" fmla="*/ 1965002 h 1978172"/>
              <a:gd name="connsiteX173-733" fmla="*/ 1967996 w 10768629"/>
              <a:gd name="connsiteY173-734" fmla="*/ 1953187 h 1978172"/>
              <a:gd name="connsiteX174-735" fmla="*/ 1855805 w 10768629"/>
              <a:gd name="connsiteY174-736" fmla="*/ 1926082 h 1978172"/>
              <a:gd name="connsiteX175-737" fmla="*/ 1790957 w 10768629"/>
              <a:gd name="connsiteY175-738" fmla="*/ 1919460 h 1978172"/>
              <a:gd name="connsiteX176-739" fmla="*/ 1613978 w 10768629"/>
              <a:gd name="connsiteY176-740" fmla="*/ 1891581 h 1978172"/>
              <a:gd name="connsiteX177-741" fmla="*/ 1436831 w 10768629"/>
              <a:gd name="connsiteY177-742" fmla="*/ 1856201 h 1978172"/>
              <a:gd name="connsiteX178-743" fmla="*/ 1332568 w 10768629"/>
              <a:gd name="connsiteY178-744" fmla="*/ 1793149 h 1978172"/>
              <a:gd name="connsiteX179-745" fmla="*/ 1186881 w 10768629"/>
              <a:gd name="connsiteY179-746" fmla="*/ 1768613 h 1978172"/>
              <a:gd name="connsiteX180-747" fmla="*/ 1162595 w 10768629"/>
              <a:gd name="connsiteY180-748" fmla="*/ 1758337 h 1978172"/>
              <a:gd name="connsiteX181-749" fmla="*/ 1128523 w 10768629"/>
              <a:gd name="connsiteY181-750" fmla="*/ 1763621 h 1978172"/>
              <a:gd name="connsiteX182-751" fmla="*/ 991903 w 10768629"/>
              <a:gd name="connsiteY182-752" fmla="*/ 1786741 h 1978172"/>
              <a:gd name="connsiteX183-753" fmla="*/ 883960 w 10768629"/>
              <a:gd name="connsiteY183-754" fmla="*/ 1822386 h 1978172"/>
              <a:gd name="connsiteX184-755" fmla="*/ 766531 w 10768629"/>
              <a:gd name="connsiteY184-756" fmla="*/ 1805053 h 1978172"/>
              <a:gd name="connsiteX185-757" fmla="*/ 669779 w 10768629"/>
              <a:gd name="connsiteY185-758" fmla="*/ 1800537 h 1978172"/>
              <a:gd name="connsiteX186-759" fmla="*/ 523898 w 10768629"/>
              <a:gd name="connsiteY186-760" fmla="*/ 1811085 h 1978172"/>
              <a:gd name="connsiteX187-761" fmla="*/ 360251 w 10768629"/>
              <a:gd name="connsiteY187-762" fmla="*/ 1830735 h 1978172"/>
              <a:gd name="connsiteX188-763" fmla="*/ 255207 w 10768629"/>
              <a:gd name="connsiteY188-764" fmla="*/ 1818275 h 1978172"/>
              <a:gd name="connsiteX189-765" fmla="*/ 101803 w 10768629"/>
              <a:gd name="connsiteY189-766" fmla="*/ 1870647 h 1978172"/>
              <a:gd name="connsiteX190-767" fmla="*/ 25397 w 10768629"/>
              <a:gd name="connsiteY190-768" fmla="*/ 1888443 h 1978172"/>
              <a:gd name="connsiteX191-769" fmla="*/ 2370 w 10768629"/>
              <a:gd name="connsiteY191-770" fmla="*/ 1878311 h 1978172"/>
              <a:gd name="connsiteX192-771" fmla="*/ 0 w 10768629"/>
              <a:gd name="connsiteY192-772" fmla="*/ 1878785 h 1978172"/>
              <a:gd name="connsiteX193-773" fmla="*/ 0 w 10768629"/>
              <a:gd name="connsiteY193-774" fmla="*/ 0 h 1978172"/>
              <a:gd name="connsiteX0-775" fmla="*/ 0 w 10768629"/>
              <a:gd name="connsiteY0-776" fmla="*/ 0 h 1978172"/>
              <a:gd name="connsiteX1-777" fmla="*/ 10768629 w 10768629"/>
              <a:gd name="connsiteY1-778" fmla="*/ 0 h 1978172"/>
              <a:gd name="connsiteX2-779" fmla="*/ 10733254 w 10768629"/>
              <a:gd name="connsiteY2-780" fmla="*/ 31439 h 1978172"/>
              <a:gd name="connsiteX3-781" fmla="*/ 10727085 w 10768629"/>
              <a:gd name="connsiteY3-782" fmla="*/ 37910 h 1978172"/>
              <a:gd name="connsiteX4-783" fmla="*/ 10675953 w 10768629"/>
              <a:gd name="connsiteY4-784" fmla="*/ 68623 h 1978172"/>
              <a:gd name="connsiteX5-785" fmla="*/ 10637091 w 10768629"/>
              <a:gd name="connsiteY5-786" fmla="*/ 90361 h 1978172"/>
              <a:gd name="connsiteX6-787" fmla="*/ 10610971 w 10768629"/>
              <a:gd name="connsiteY6-788" fmla="*/ 110764 h 1978172"/>
              <a:gd name="connsiteX7-789" fmla="*/ 10532872 w 10768629"/>
              <a:gd name="connsiteY7-790" fmla="*/ 138028 h 1978172"/>
              <a:gd name="connsiteX8-791" fmla="*/ 10398558 w 10768629"/>
              <a:gd name="connsiteY8-792" fmla="*/ 172911 h 1978172"/>
              <a:gd name="connsiteX9-793" fmla="*/ 10371128 w 10768629"/>
              <a:gd name="connsiteY9-794" fmla="*/ 182609 h 1978172"/>
              <a:gd name="connsiteX10-795" fmla="*/ 10352178 w 10768629"/>
              <a:gd name="connsiteY10-796" fmla="*/ 199976 h 1978172"/>
              <a:gd name="connsiteX11-797" fmla="*/ 10351815 w 10768629"/>
              <a:gd name="connsiteY11-798" fmla="*/ 211879 h 1978172"/>
              <a:gd name="connsiteX12-799" fmla="*/ 10337471 w 10768629"/>
              <a:gd name="connsiteY12-800" fmla="*/ 218661 h 1978172"/>
              <a:gd name="connsiteX13-801" fmla="*/ 10334625 w 10768629"/>
              <a:gd name="connsiteY13-802" fmla="*/ 222351 h 1978172"/>
              <a:gd name="connsiteX14-803" fmla="*/ 10256365 w 10768629"/>
              <a:gd name="connsiteY14-804" fmla="*/ 235917 h 1978172"/>
              <a:gd name="connsiteX15-805" fmla="*/ 10201127 w 10768629"/>
              <a:gd name="connsiteY15-806" fmla="*/ 267448 h 1978172"/>
              <a:gd name="connsiteX16-807" fmla="*/ 9961218 w 10768629"/>
              <a:gd name="connsiteY16-808" fmla="*/ 326720 h 1978172"/>
              <a:gd name="connsiteX17-809" fmla="*/ 9859715 w 10768629"/>
              <a:gd name="connsiteY17-810" fmla="*/ 355698 h 1978172"/>
              <a:gd name="connsiteX18-811" fmla="*/ 9679867 w 10768629"/>
              <a:gd name="connsiteY18-812" fmla="*/ 399081 h 1978172"/>
              <a:gd name="connsiteX19-813" fmla="*/ 9490654 w 10768629"/>
              <a:gd name="connsiteY19-814" fmla="*/ 455225 h 1978172"/>
              <a:gd name="connsiteX20-815" fmla="*/ 9470837 w 10768629"/>
              <a:gd name="connsiteY20-816" fmla="*/ 452539 h 1978172"/>
              <a:gd name="connsiteX21-817" fmla="*/ 9469082 w 10768629"/>
              <a:gd name="connsiteY21-818" fmla="*/ 454891 h 1978172"/>
              <a:gd name="connsiteX22-819" fmla="*/ 9448038 w 10768629"/>
              <a:gd name="connsiteY22-820" fmla="*/ 459733 h 1978172"/>
              <a:gd name="connsiteX23-821" fmla="*/ 9396821 w 10768629"/>
              <a:gd name="connsiteY23-822" fmla="*/ 455795 h 1978172"/>
              <a:gd name="connsiteX24-823" fmla="*/ 9392197 w 10768629"/>
              <a:gd name="connsiteY24-824" fmla="*/ 459796 h 1978172"/>
              <a:gd name="connsiteX25-825" fmla="*/ 9347994 w 10768629"/>
              <a:gd name="connsiteY25-826" fmla="*/ 464462 h 1978172"/>
              <a:gd name="connsiteX26-827" fmla="*/ 9347889 w 10768629"/>
              <a:gd name="connsiteY26-828" fmla="*/ 466539 h 1978172"/>
              <a:gd name="connsiteX27-829" fmla="*/ 9337639 w 10768629"/>
              <a:gd name="connsiteY27-830" fmla="*/ 476654 h 1978172"/>
              <a:gd name="connsiteX28-831" fmla="*/ 9316893 w 10768629"/>
              <a:gd name="connsiteY28-832" fmla="*/ 491390 h 1978172"/>
              <a:gd name="connsiteX29-833" fmla="*/ 9229283 w 10768629"/>
              <a:gd name="connsiteY29-834" fmla="*/ 555377 h 1978172"/>
              <a:gd name="connsiteX30-835" fmla="*/ 9220274 w 10768629"/>
              <a:gd name="connsiteY30-836" fmla="*/ 557502 h 1978172"/>
              <a:gd name="connsiteX31-837" fmla="*/ 9220202 w 10768629"/>
              <a:gd name="connsiteY31-838" fmla="*/ 558001 h 1978172"/>
              <a:gd name="connsiteX32-839" fmla="*/ 9210908 w 10768629"/>
              <a:gd name="connsiteY32-840" fmla="*/ 561147 h 1978172"/>
              <a:gd name="connsiteX33-841" fmla="*/ 9186374 w 10768629"/>
              <a:gd name="connsiteY33-842" fmla="*/ 565502 h 1978172"/>
              <a:gd name="connsiteX34-843" fmla="*/ 9181058 w 10768629"/>
              <a:gd name="connsiteY34-844" fmla="*/ 569943 h 1978172"/>
              <a:gd name="connsiteX35-845" fmla="*/ 9179948 w 10768629"/>
              <a:gd name="connsiteY35-846" fmla="*/ 576062 h 1978172"/>
              <a:gd name="connsiteX36-847" fmla="*/ 9149110 w 10768629"/>
              <a:gd name="connsiteY36-848" fmla="*/ 598906 h 1978172"/>
              <a:gd name="connsiteX37-849" fmla="*/ 9078556 w 10768629"/>
              <a:gd name="connsiteY37-850" fmla="*/ 644039 h 1978172"/>
              <a:gd name="connsiteX38-851" fmla="*/ 8996399 w 10768629"/>
              <a:gd name="connsiteY38-852" fmla="*/ 690055 h 1978172"/>
              <a:gd name="connsiteX39-853" fmla="*/ 8803791 w 10768629"/>
              <a:gd name="connsiteY39-854" fmla="*/ 813860 h 1978172"/>
              <a:gd name="connsiteX40-855" fmla="*/ 8636202 w 10768629"/>
              <a:gd name="connsiteY40-856" fmla="*/ 848463 h 1978172"/>
              <a:gd name="connsiteX41-857" fmla="*/ 8555372 w 10768629"/>
              <a:gd name="connsiteY41-858" fmla="*/ 883171 h 1978172"/>
              <a:gd name="connsiteX42-859" fmla="*/ 8507229 w 10768629"/>
              <a:gd name="connsiteY42-860" fmla="*/ 901665 h 1978172"/>
              <a:gd name="connsiteX43-861" fmla="*/ 8428473 w 10768629"/>
              <a:gd name="connsiteY43-862" fmla="*/ 927985 h 1978172"/>
              <a:gd name="connsiteX44-863" fmla="*/ 8427914 w 10768629"/>
              <a:gd name="connsiteY44-864" fmla="*/ 933480 h 1978172"/>
              <a:gd name="connsiteX45-865" fmla="*/ 8420327 w 10768629"/>
              <a:gd name="connsiteY45-866" fmla="*/ 941984 h 1978172"/>
              <a:gd name="connsiteX46-867" fmla="*/ 8407128 w 10768629"/>
              <a:gd name="connsiteY46-868" fmla="*/ 961344 h 1978172"/>
              <a:gd name="connsiteX47-869" fmla="*/ 8380548 w 10768629"/>
              <a:gd name="connsiteY47-870" fmla="*/ 987916 h 1978172"/>
              <a:gd name="connsiteX48-871" fmla="*/ 8379462 w 10768629"/>
              <a:gd name="connsiteY48-872" fmla="*/ 987106 h 1978172"/>
              <a:gd name="connsiteX49-873" fmla="*/ 8369725 w 10768629"/>
              <a:gd name="connsiteY49-874" fmla="*/ 989186 h 1978172"/>
              <a:gd name="connsiteX50-875" fmla="*/ 8304438 w 10768629"/>
              <a:gd name="connsiteY50-876" fmla="*/ 996739 h 1978172"/>
              <a:gd name="connsiteX51-877" fmla="*/ 8280929 w 10768629"/>
              <a:gd name="connsiteY51-878" fmla="*/ 1023089 h 1978172"/>
              <a:gd name="connsiteX52-879" fmla="*/ 8275760 w 10768629"/>
              <a:gd name="connsiteY52-880" fmla="*/ 1027772 h 1978172"/>
              <a:gd name="connsiteX53-881" fmla="*/ 8275478 w 10768629"/>
              <a:gd name="connsiteY53-882" fmla="*/ 1027605 h 1978172"/>
              <a:gd name="connsiteX54-883" fmla="*/ 8269666 w 10768629"/>
              <a:gd name="connsiteY54-884" fmla="*/ 1032033 h 1978172"/>
              <a:gd name="connsiteX55-885" fmla="*/ 8203836 w 10768629"/>
              <a:gd name="connsiteY55-886" fmla="*/ 1037347 h 1978172"/>
              <a:gd name="connsiteX56-887" fmla="*/ 8122936 w 10768629"/>
              <a:gd name="connsiteY56-888" fmla="*/ 1063113 h 1978172"/>
              <a:gd name="connsiteX57-889" fmla="*/ 8043658 w 10768629"/>
              <a:gd name="connsiteY57-890" fmla="*/ 1092746 h 1978172"/>
              <a:gd name="connsiteX58-891" fmla="*/ 8015351 w 10768629"/>
              <a:gd name="connsiteY58-892" fmla="*/ 1105478 h 1978172"/>
              <a:gd name="connsiteX59-893" fmla="*/ 7963145 w 10768629"/>
              <a:gd name="connsiteY59-894" fmla="*/ 1119346 h 1978172"/>
              <a:gd name="connsiteX60-895" fmla="*/ 7938145 w 10768629"/>
              <a:gd name="connsiteY60-896" fmla="*/ 1120225 h 1978172"/>
              <a:gd name="connsiteX61-897" fmla="*/ 7937238 w 10768629"/>
              <a:gd name="connsiteY61-898" fmla="*/ 1121204 h 1978172"/>
              <a:gd name="connsiteX62-899" fmla="*/ 7934398 w 10768629"/>
              <a:gd name="connsiteY62-900" fmla="*/ 1118240 h 1978172"/>
              <a:gd name="connsiteX63-901" fmla="*/ 7918248 w 10768629"/>
              <a:gd name="connsiteY63-902" fmla="*/ 1124371 h 1978172"/>
              <a:gd name="connsiteX64-903" fmla="*/ 7914119 w 10768629"/>
              <a:gd name="connsiteY64-904" fmla="*/ 1127653 h 1978172"/>
              <a:gd name="connsiteX65-905" fmla="*/ 7907658 w 10768629"/>
              <a:gd name="connsiteY65-906" fmla="*/ 1130350 h 1978172"/>
              <a:gd name="connsiteX66-907" fmla="*/ 7907434 w 10768629"/>
              <a:gd name="connsiteY66-908" fmla="*/ 1130103 h 1978172"/>
              <a:gd name="connsiteX67-909" fmla="*/ 7901508 w 10768629"/>
              <a:gd name="connsiteY67-910" fmla="*/ 1133245 h 1978172"/>
              <a:gd name="connsiteX68-911" fmla="*/ 7873287 w 10768629"/>
              <a:gd name="connsiteY68-912" fmla="*/ 1152609 h 1978172"/>
              <a:gd name="connsiteX69-913" fmla="*/ 7834833 w 10768629"/>
              <a:gd name="connsiteY69-914" fmla="*/ 1153868 h 1978172"/>
              <a:gd name="connsiteX70-915" fmla="*/ 7828661 w 10768629"/>
              <a:gd name="connsiteY70-916" fmla="*/ 1139994 h 1978172"/>
              <a:gd name="connsiteX71-917" fmla="*/ 7823966 w 10768629"/>
              <a:gd name="connsiteY71-918" fmla="*/ 1143178 h 1978172"/>
              <a:gd name="connsiteX72-919" fmla="*/ 7815078 w 10768629"/>
              <a:gd name="connsiteY72-920" fmla="*/ 1151776 h 1978172"/>
              <a:gd name="connsiteX73-921" fmla="*/ 7812026 w 10768629"/>
              <a:gd name="connsiteY73-922" fmla="*/ 1151522 h 1978172"/>
              <a:gd name="connsiteX74-923" fmla="*/ 7782249 w 10768629"/>
              <a:gd name="connsiteY74-924" fmla="*/ 1160970 h 1978172"/>
              <a:gd name="connsiteX75-925" fmla="*/ 7773476 w 10768629"/>
              <a:gd name="connsiteY75-926" fmla="*/ 1157414 h 1978172"/>
              <a:gd name="connsiteX76-927" fmla="*/ 7769600 w 10768629"/>
              <a:gd name="connsiteY76-928" fmla="*/ 1157365 h 1978172"/>
              <a:gd name="connsiteX77-929" fmla="*/ 7752631 w 10768629"/>
              <a:gd name="connsiteY77-930" fmla="*/ 1172815 h 1978172"/>
              <a:gd name="connsiteX78-931" fmla="*/ 7743525 w 10768629"/>
              <a:gd name="connsiteY78-932" fmla="*/ 1179064 h 1978172"/>
              <a:gd name="connsiteX79-933" fmla="*/ 7685942 w 10768629"/>
              <a:gd name="connsiteY79-934" fmla="*/ 1233723 h 1978172"/>
              <a:gd name="connsiteX80-935" fmla="*/ 7586920 w 10768629"/>
              <a:gd name="connsiteY80-936" fmla="*/ 1261888 h 1978172"/>
              <a:gd name="connsiteX81-937" fmla="*/ 7486100 w 10768629"/>
              <a:gd name="connsiteY81-938" fmla="*/ 1292563 h 1978172"/>
              <a:gd name="connsiteX82-939" fmla="*/ 7407190 w 10768629"/>
              <a:gd name="connsiteY82-940" fmla="*/ 1314737 h 1978172"/>
              <a:gd name="connsiteX83-941" fmla="*/ 7240698 w 10768629"/>
              <a:gd name="connsiteY83-942" fmla="*/ 1438832 h 1978172"/>
              <a:gd name="connsiteX84-943" fmla="*/ 7197675 w 10768629"/>
              <a:gd name="connsiteY84-944" fmla="*/ 1447530 h 1978172"/>
              <a:gd name="connsiteX85-945" fmla="*/ 7164788 w 10768629"/>
              <a:gd name="connsiteY85-946" fmla="*/ 1480293 h 1978172"/>
              <a:gd name="connsiteX86-947" fmla="*/ 7147929 w 10768629"/>
              <a:gd name="connsiteY86-948" fmla="*/ 1477641 h 1978172"/>
              <a:gd name="connsiteX87-949" fmla="*/ 7144965 w 10768629"/>
              <a:gd name="connsiteY87-950" fmla="*/ 1476908 h 1978172"/>
              <a:gd name="connsiteX88-951" fmla="*/ 7134299 w 10768629"/>
              <a:gd name="connsiteY88-952" fmla="*/ 1479969 h 1978172"/>
              <a:gd name="connsiteX89-953" fmla="*/ 7129809 w 10768629"/>
              <a:gd name="connsiteY89-954" fmla="*/ 1473339 h 1978172"/>
              <a:gd name="connsiteX90-955" fmla="*/ 7112688 w 10768629"/>
              <a:gd name="connsiteY90-956" fmla="*/ 1472575 h 1978172"/>
              <a:gd name="connsiteX91-957" fmla="*/ 7093470 w 10768629"/>
              <a:gd name="connsiteY91-958" fmla="*/ 1480300 h 1978172"/>
              <a:gd name="connsiteX92-959" fmla="*/ 7025034 w 10768629"/>
              <a:gd name="connsiteY92-960" fmla="*/ 1506934 h 1978172"/>
              <a:gd name="connsiteX93-961" fmla="*/ 7014783 w 10768629"/>
              <a:gd name="connsiteY93-962" fmla="*/ 1515868 h 1978172"/>
              <a:gd name="connsiteX94-963" fmla="*/ 6979706 w 10768629"/>
              <a:gd name="connsiteY94-964" fmla="*/ 1523511 h 1978172"/>
              <a:gd name="connsiteX95-965" fmla="*/ 6977890 w 10768629"/>
              <a:gd name="connsiteY95-966" fmla="*/ 1525793 h 1978172"/>
              <a:gd name="connsiteX96-967" fmla="*/ 6944339 w 10768629"/>
              <a:gd name="connsiteY96-968" fmla="*/ 1536237 h 1978172"/>
              <a:gd name="connsiteX97-969" fmla="*/ 6886996 w 10768629"/>
              <a:gd name="connsiteY97-970" fmla="*/ 1563569 h 1978172"/>
              <a:gd name="connsiteX98-971" fmla="*/ 6874510 w 10768629"/>
              <a:gd name="connsiteY98-972" fmla="*/ 1558469 h 1978172"/>
              <a:gd name="connsiteX99-973" fmla="*/ 6871943 w 10768629"/>
              <a:gd name="connsiteY99-974" fmla="*/ 1554651 h 1978172"/>
              <a:gd name="connsiteX100-975" fmla="*/ 6856174 w 10768629"/>
              <a:gd name="connsiteY100-976" fmla="*/ 1562024 h 1978172"/>
              <a:gd name="connsiteX101-977" fmla="*/ 6842321 w 10768629"/>
              <a:gd name="connsiteY101-978" fmla="*/ 1560554 h 1978172"/>
              <a:gd name="connsiteX102-979" fmla="*/ 6832713 w 10768629"/>
              <a:gd name="connsiteY102-980" fmla="*/ 1569357 h 1978172"/>
              <a:gd name="connsiteX103-981" fmla="*/ 6816351 w 10768629"/>
              <a:gd name="connsiteY103-982" fmla="*/ 1571495 h 1978172"/>
              <a:gd name="connsiteX104-983" fmla="*/ 6795800 w 10768629"/>
              <a:gd name="connsiteY104-984" fmla="*/ 1572010 h 1978172"/>
              <a:gd name="connsiteX105-985" fmla="*/ 6777546 w 10768629"/>
              <a:gd name="connsiteY105-986" fmla="*/ 1568661 h 1978172"/>
              <a:gd name="connsiteX106-987" fmla="*/ 6751528 w 10768629"/>
              <a:gd name="connsiteY106-988" fmla="*/ 1574143 h 1978172"/>
              <a:gd name="connsiteX107-989" fmla="*/ 6691966 w 10768629"/>
              <a:gd name="connsiteY107-990" fmla="*/ 1582255 h 1978172"/>
              <a:gd name="connsiteX108-991" fmla="*/ 6646941 w 10768629"/>
              <a:gd name="connsiteY108-992" fmla="*/ 1588471 h 1978172"/>
              <a:gd name="connsiteX109-993" fmla="*/ 6568576 w 10768629"/>
              <a:gd name="connsiteY109-994" fmla="*/ 1606488 h 1978172"/>
              <a:gd name="connsiteX110-995" fmla="*/ 6554358 w 10768629"/>
              <a:gd name="connsiteY110-996" fmla="*/ 1621701 h 1978172"/>
              <a:gd name="connsiteX111-997" fmla="*/ 6516968 w 10768629"/>
              <a:gd name="connsiteY111-998" fmla="*/ 1617195 h 1978172"/>
              <a:gd name="connsiteX112-999" fmla="*/ 6506479 w 10768629"/>
              <a:gd name="connsiteY112-1000" fmla="*/ 1602227 h 1978172"/>
              <a:gd name="connsiteX113-1001" fmla="*/ 6458436 w 10768629"/>
              <a:gd name="connsiteY113-1002" fmla="*/ 1607332 h 1978172"/>
              <a:gd name="connsiteX114-1003" fmla="*/ 6414786 w 10768629"/>
              <a:gd name="connsiteY114-1004" fmla="*/ 1628815 h 1978172"/>
              <a:gd name="connsiteX115-1005" fmla="*/ 6357085 w 10768629"/>
              <a:gd name="connsiteY115-1006" fmla="*/ 1640846 h 1978172"/>
              <a:gd name="connsiteX116-1007" fmla="*/ 6322636 w 10768629"/>
              <a:gd name="connsiteY116-1008" fmla="*/ 1648213 h 1978172"/>
              <a:gd name="connsiteX117-1009" fmla="*/ 6226172 w 10768629"/>
              <a:gd name="connsiteY117-1010" fmla="*/ 1654676 h 1978172"/>
              <a:gd name="connsiteX118-1011" fmla="*/ 6221217 w 10768629"/>
              <a:gd name="connsiteY118-1012" fmla="*/ 1654506 h 1978172"/>
              <a:gd name="connsiteX119-1013" fmla="*/ 6204956 w 10768629"/>
              <a:gd name="connsiteY119-1014" fmla="*/ 1664280 h 1978172"/>
              <a:gd name="connsiteX120-1015" fmla="*/ 6204270 w 10768629"/>
              <a:gd name="connsiteY120-1016" fmla="*/ 1666782 h 1978172"/>
              <a:gd name="connsiteX121-1017" fmla="*/ 6143810 w 10768629"/>
              <a:gd name="connsiteY121-1018" fmla="*/ 1661963 h 1978172"/>
              <a:gd name="connsiteX122-1019" fmla="*/ 6136560 w 10768629"/>
              <a:gd name="connsiteY122-1020" fmla="*/ 1665728 h 1978172"/>
              <a:gd name="connsiteX123-1021" fmla="*/ 6096155 w 10768629"/>
              <a:gd name="connsiteY123-1022" fmla="*/ 1656951 h 1978172"/>
              <a:gd name="connsiteX124-1023" fmla="*/ 6075812 w 10768629"/>
              <a:gd name="connsiteY124-1024" fmla="*/ 1655422 h 1978172"/>
              <a:gd name="connsiteX125-1025" fmla="*/ 6039495 w 10768629"/>
              <a:gd name="connsiteY125-1026" fmla="*/ 1649680 h 1978172"/>
              <a:gd name="connsiteX126-1027" fmla="*/ 6036523 w 10768629"/>
              <a:gd name="connsiteY126-1028" fmla="*/ 1652121 h 1978172"/>
              <a:gd name="connsiteX127-1029" fmla="*/ 6029328 w 10768629"/>
              <a:gd name="connsiteY127-1030" fmla="*/ 1649904 h 1978172"/>
              <a:gd name="connsiteX128-1031" fmla="*/ 6024075 w 10768629"/>
              <a:gd name="connsiteY128-1032" fmla="*/ 1652779 h 1978172"/>
              <a:gd name="connsiteX129-1033" fmla="*/ 6018085 w 10768629"/>
              <a:gd name="connsiteY129-1034" fmla="*/ 1652030 h 1978172"/>
              <a:gd name="connsiteX130-1035" fmla="*/ 5955513 w 10768629"/>
              <a:gd name="connsiteY130-1036" fmla="*/ 1663584 h 1978172"/>
              <a:gd name="connsiteX131-1037" fmla="*/ 5941996 w 10768629"/>
              <a:gd name="connsiteY131-1038" fmla="*/ 1661326 h 1978172"/>
              <a:gd name="connsiteX132-1039" fmla="*/ 5931789 w 10768629"/>
              <a:gd name="connsiteY132-1040" fmla="*/ 1669915 h 1978172"/>
              <a:gd name="connsiteX133-1041" fmla="*/ 5888686 w 10768629"/>
              <a:gd name="connsiteY133-1042" fmla="*/ 1672175 h 1978172"/>
              <a:gd name="connsiteX134-1043" fmla="*/ 5873794 w 10768629"/>
              <a:gd name="connsiteY134-1044" fmla="*/ 1665454 h 1978172"/>
              <a:gd name="connsiteX135-1045" fmla="*/ 5860022 w 10768629"/>
              <a:gd name="connsiteY135-1046" fmla="*/ 1660635 h 1978172"/>
              <a:gd name="connsiteX136-1047" fmla="*/ 5858237 w 10768629"/>
              <a:gd name="connsiteY136-1048" fmla="*/ 1660649 h 1978172"/>
              <a:gd name="connsiteX137-1049" fmla="*/ 5840319 w 10768629"/>
              <a:gd name="connsiteY137-1050" fmla="*/ 1660798 h 1978172"/>
              <a:gd name="connsiteX138-1051" fmla="*/ 5806984 w 10768629"/>
              <a:gd name="connsiteY138-1052" fmla="*/ 1661075 h 1978172"/>
              <a:gd name="connsiteX139-1053" fmla="*/ 5742351 w 10768629"/>
              <a:gd name="connsiteY139-1054" fmla="*/ 1667489 h 1978172"/>
              <a:gd name="connsiteX140-1055" fmla="*/ 5529437 w 10768629"/>
              <a:gd name="connsiteY140-1056" fmla="*/ 1636968 h 1978172"/>
              <a:gd name="connsiteX141-1057" fmla="*/ 5440853 w 10768629"/>
              <a:gd name="connsiteY141-1058" fmla="*/ 1657958 h 1978172"/>
              <a:gd name="connsiteX142-1059" fmla="*/ 4950070 w 10768629"/>
              <a:gd name="connsiteY142-1060" fmla="*/ 1748401 h 1978172"/>
              <a:gd name="connsiteX143-1061" fmla="*/ 4872172 w 10768629"/>
              <a:gd name="connsiteY143-1062" fmla="*/ 1757222 h 1978172"/>
              <a:gd name="connsiteX144-1063" fmla="*/ 4809524 w 10768629"/>
              <a:gd name="connsiteY144-1064" fmla="*/ 1761033 h 1978172"/>
              <a:gd name="connsiteX145-1065" fmla="*/ 4759058 w 10768629"/>
              <a:gd name="connsiteY145-1066" fmla="*/ 1766533 h 1978172"/>
              <a:gd name="connsiteX146-1067" fmla="*/ 4719749 w 10768629"/>
              <a:gd name="connsiteY146-1068" fmla="*/ 1771811 h 1978172"/>
              <a:gd name="connsiteX147-1069" fmla="*/ 4568686 w 10768629"/>
              <a:gd name="connsiteY147-1070" fmla="*/ 1786141 h 1978172"/>
              <a:gd name="connsiteX148-1071" fmla="*/ 4418751 w 10768629"/>
              <a:gd name="connsiteY148-1072" fmla="*/ 1796932 h 1978172"/>
              <a:gd name="connsiteX149-1073" fmla="*/ 4378377 w 10768629"/>
              <a:gd name="connsiteY149-1074" fmla="*/ 1815528 h 1978172"/>
              <a:gd name="connsiteX150-1075" fmla="*/ 4320575 w 10768629"/>
              <a:gd name="connsiteY150-1076" fmla="*/ 1832722 h 1978172"/>
              <a:gd name="connsiteX151-1077" fmla="*/ 4220200 w 10768629"/>
              <a:gd name="connsiteY151-1078" fmla="*/ 1873173 h 1978172"/>
              <a:gd name="connsiteX152-1079" fmla="*/ 4105361 w 10768629"/>
              <a:gd name="connsiteY152-1080" fmla="*/ 1894711 h 1978172"/>
              <a:gd name="connsiteX153-1081" fmla="*/ 3973223 w 10768629"/>
              <a:gd name="connsiteY153-1082" fmla="*/ 1881015 h 1978172"/>
              <a:gd name="connsiteX154-1083" fmla="*/ 3900992 w 10768629"/>
              <a:gd name="connsiteY154-1084" fmla="*/ 1880603 h 1978172"/>
              <a:gd name="connsiteX155-1085" fmla="*/ 3662119 w 10768629"/>
              <a:gd name="connsiteY155-1086" fmla="*/ 1876289 h 1978172"/>
              <a:gd name="connsiteX156-1087" fmla="*/ 3496919 w 10768629"/>
              <a:gd name="connsiteY156-1088" fmla="*/ 1873180 h 1978172"/>
              <a:gd name="connsiteX157-1089" fmla="*/ 3449433 w 10768629"/>
              <a:gd name="connsiteY157-1090" fmla="*/ 1889681 h 1978172"/>
              <a:gd name="connsiteX158-1091" fmla="*/ 3369766 w 10768629"/>
              <a:gd name="connsiteY158-1092" fmla="*/ 1916653 h 1978172"/>
              <a:gd name="connsiteX159-1093" fmla="*/ 3290336 w 10768629"/>
              <a:gd name="connsiteY159-1094" fmla="*/ 1925039 h 1978172"/>
              <a:gd name="connsiteX160-1095" fmla="*/ 3224897 w 10768629"/>
              <a:gd name="connsiteY160-1096" fmla="*/ 1943733 h 1978172"/>
              <a:gd name="connsiteX161-1097" fmla="*/ 3161463 w 10768629"/>
              <a:gd name="connsiteY161-1098" fmla="*/ 1946591 h 1978172"/>
              <a:gd name="connsiteX162-1099" fmla="*/ 3157504 w 10768629"/>
              <a:gd name="connsiteY162-1100" fmla="*/ 1957276 h 1978172"/>
              <a:gd name="connsiteX163-1101" fmla="*/ 3115176 w 10768629"/>
              <a:gd name="connsiteY163-1102" fmla="*/ 1943459 h 1978172"/>
              <a:gd name="connsiteX164-1103" fmla="*/ 3038835 w 10768629"/>
              <a:gd name="connsiteY164-1104" fmla="*/ 1920210 h 1978172"/>
              <a:gd name="connsiteX165-1105" fmla="*/ 2897201 w 10768629"/>
              <a:gd name="connsiteY165-1106" fmla="*/ 1926772 h 1978172"/>
              <a:gd name="connsiteX166-1107" fmla="*/ 2783891 w 10768629"/>
              <a:gd name="connsiteY166-1108" fmla="*/ 1931749 h 1978172"/>
              <a:gd name="connsiteX167-1109" fmla="*/ 2712447 w 10768629"/>
              <a:gd name="connsiteY167-1110" fmla="*/ 1933044 h 1978172"/>
              <a:gd name="connsiteX168-1111" fmla="*/ 2560151 w 10768629"/>
              <a:gd name="connsiteY168-1112" fmla="*/ 1963609 h 1978172"/>
              <a:gd name="connsiteX169-1113" fmla="*/ 2367221 w 10768629"/>
              <a:gd name="connsiteY169-1114" fmla="*/ 1971884 h 1978172"/>
              <a:gd name="connsiteX170-1115" fmla="*/ 2272130 w 10768629"/>
              <a:gd name="connsiteY170-1116" fmla="*/ 1961162 h 1978172"/>
              <a:gd name="connsiteX171-1117" fmla="*/ 2189404 w 10768629"/>
              <a:gd name="connsiteY171-1118" fmla="*/ 1978172 h 1978172"/>
              <a:gd name="connsiteX172-1119" fmla="*/ 2077704 w 10768629"/>
              <a:gd name="connsiteY172-1120" fmla="*/ 1965002 h 1978172"/>
              <a:gd name="connsiteX173-1121" fmla="*/ 1967996 w 10768629"/>
              <a:gd name="connsiteY173-1122" fmla="*/ 1953187 h 1978172"/>
              <a:gd name="connsiteX174-1123" fmla="*/ 1855805 w 10768629"/>
              <a:gd name="connsiteY174-1124" fmla="*/ 1926082 h 1978172"/>
              <a:gd name="connsiteX175-1125" fmla="*/ 1790957 w 10768629"/>
              <a:gd name="connsiteY175-1126" fmla="*/ 1919460 h 1978172"/>
              <a:gd name="connsiteX176-1127" fmla="*/ 1613978 w 10768629"/>
              <a:gd name="connsiteY176-1128" fmla="*/ 1891581 h 1978172"/>
              <a:gd name="connsiteX177-1129" fmla="*/ 1436831 w 10768629"/>
              <a:gd name="connsiteY177-1130" fmla="*/ 1856201 h 1978172"/>
              <a:gd name="connsiteX178-1131" fmla="*/ 1332568 w 10768629"/>
              <a:gd name="connsiteY178-1132" fmla="*/ 1793149 h 1978172"/>
              <a:gd name="connsiteX179-1133" fmla="*/ 1186881 w 10768629"/>
              <a:gd name="connsiteY179-1134" fmla="*/ 1768613 h 1978172"/>
              <a:gd name="connsiteX180-1135" fmla="*/ 1162595 w 10768629"/>
              <a:gd name="connsiteY180-1136" fmla="*/ 1758337 h 1978172"/>
              <a:gd name="connsiteX181-1137" fmla="*/ 1128523 w 10768629"/>
              <a:gd name="connsiteY181-1138" fmla="*/ 1763621 h 1978172"/>
              <a:gd name="connsiteX182-1139" fmla="*/ 991903 w 10768629"/>
              <a:gd name="connsiteY182-1140" fmla="*/ 1786741 h 1978172"/>
              <a:gd name="connsiteX183-1141" fmla="*/ 883960 w 10768629"/>
              <a:gd name="connsiteY183-1142" fmla="*/ 1822386 h 1978172"/>
              <a:gd name="connsiteX184-1143" fmla="*/ 766531 w 10768629"/>
              <a:gd name="connsiteY184-1144" fmla="*/ 1805053 h 1978172"/>
              <a:gd name="connsiteX185-1145" fmla="*/ 669779 w 10768629"/>
              <a:gd name="connsiteY185-1146" fmla="*/ 1800537 h 1978172"/>
              <a:gd name="connsiteX186-1147" fmla="*/ 523898 w 10768629"/>
              <a:gd name="connsiteY186-1148" fmla="*/ 1811085 h 1978172"/>
              <a:gd name="connsiteX187-1149" fmla="*/ 360251 w 10768629"/>
              <a:gd name="connsiteY187-1150" fmla="*/ 1830735 h 1978172"/>
              <a:gd name="connsiteX188-1151" fmla="*/ 255207 w 10768629"/>
              <a:gd name="connsiteY188-1152" fmla="*/ 1818275 h 1978172"/>
              <a:gd name="connsiteX189-1153" fmla="*/ 101803 w 10768629"/>
              <a:gd name="connsiteY189-1154" fmla="*/ 1870647 h 1978172"/>
              <a:gd name="connsiteX190-1155" fmla="*/ 25397 w 10768629"/>
              <a:gd name="connsiteY190-1156" fmla="*/ 1888443 h 1978172"/>
              <a:gd name="connsiteX191-1157" fmla="*/ 2370 w 10768629"/>
              <a:gd name="connsiteY191-1158" fmla="*/ 1878311 h 1978172"/>
              <a:gd name="connsiteX192-1159" fmla="*/ 0 w 10768629"/>
              <a:gd name="connsiteY192-1160" fmla="*/ 1878785 h 1978172"/>
              <a:gd name="connsiteX193-1161" fmla="*/ 0 w 10768629"/>
              <a:gd name="connsiteY193-1162" fmla="*/ 0 h 1978172"/>
              <a:gd name="connsiteX0-1163" fmla="*/ 0 w 10768629"/>
              <a:gd name="connsiteY0-1164" fmla="*/ 0 h 1978172"/>
              <a:gd name="connsiteX1-1165" fmla="*/ 10768629 w 10768629"/>
              <a:gd name="connsiteY1-1166" fmla="*/ 0 h 1978172"/>
              <a:gd name="connsiteX2-1167" fmla="*/ 10733254 w 10768629"/>
              <a:gd name="connsiteY2-1168" fmla="*/ 31439 h 1978172"/>
              <a:gd name="connsiteX3-1169" fmla="*/ 10727085 w 10768629"/>
              <a:gd name="connsiteY3-1170" fmla="*/ 37910 h 1978172"/>
              <a:gd name="connsiteX4-1171" fmla="*/ 10675953 w 10768629"/>
              <a:gd name="connsiteY4-1172" fmla="*/ 68623 h 1978172"/>
              <a:gd name="connsiteX5-1173" fmla="*/ 10637091 w 10768629"/>
              <a:gd name="connsiteY5-1174" fmla="*/ 90361 h 1978172"/>
              <a:gd name="connsiteX6-1175" fmla="*/ 10610971 w 10768629"/>
              <a:gd name="connsiteY6-1176" fmla="*/ 110764 h 1978172"/>
              <a:gd name="connsiteX7-1177" fmla="*/ 10532872 w 10768629"/>
              <a:gd name="connsiteY7-1178" fmla="*/ 138028 h 1978172"/>
              <a:gd name="connsiteX8-1179" fmla="*/ 10398558 w 10768629"/>
              <a:gd name="connsiteY8-1180" fmla="*/ 172911 h 1978172"/>
              <a:gd name="connsiteX9-1181" fmla="*/ 10371128 w 10768629"/>
              <a:gd name="connsiteY9-1182" fmla="*/ 182609 h 1978172"/>
              <a:gd name="connsiteX10-1183" fmla="*/ 10352178 w 10768629"/>
              <a:gd name="connsiteY10-1184" fmla="*/ 199976 h 1978172"/>
              <a:gd name="connsiteX11-1185" fmla="*/ 10351815 w 10768629"/>
              <a:gd name="connsiteY11-1186" fmla="*/ 211879 h 1978172"/>
              <a:gd name="connsiteX12-1187" fmla="*/ 10337471 w 10768629"/>
              <a:gd name="connsiteY12-1188" fmla="*/ 218661 h 1978172"/>
              <a:gd name="connsiteX13-1189" fmla="*/ 10334625 w 10768629"/>
              <a:gd name="connsiteY13-1190" fmla="*/ 222351 h 1978172"/>
              <a:gd name="connsiteX14-1191" fmla="*/ 10256365 w 10768629"/>
              <a:gd name="connsiteY14-1192" fmla="*/ 235917 h 1978172"/>
              <a:gd name="connsiteX15-1193" fmla="*/ 10201127 w 10768629"/>
              <a:gd name="connsiteY15-1194" fmla="*/ 267448 h 1978172"/>
              <a:gd name="connsiteX16-1195" fmla="*/ 9961218 w 10768629"/>
              <a:gd name="connsiteY16-1196" fmla="*/ 326720 h 1978172"/>
              <a:gd name="connsiteX17-1197" fmla="*/ 9859715 w 10768629"/>
              <a:gd name="connsiteY17-1198" fmla="*/ 355698 h 1978172"/>
              <a:gd name="connsiteX18-1199" fmla="*/ 9679867 w 10768629"/>
              <a:gd name="connsiteY18-1200" fmla="*/ 399081 h 1978172"/>
              <a:gd name="connsiteX19-1201" fmla="*/ 9490654 w 10768629"/>
              <a:gd name="connsiteY19-1202" fmla="*/ 455225 h 1978172"/>
              <a:gd name="connsiteX20-1203" fmla="*/ 9470837 w 10768629"/>
              <a:gd name="connsiteY20-1204" fmla="*/ 452539 h 1978172"/>
              <a:gd name="connsiteX21-1205" fmla="*/ 9469082 w 10768629"/>
              <a:gd name="connsiteY21-1206" fmla="*/ 454891 h 1978172"/>
              <a:gd name="connsiteX22-1207" fmla="*/ 9448038 w 10768629"/>
              <a:gd name="connsiteY22-1208" fmla="*/ 459733 h 1978172"/>
              <a:gd name="connsiteX23-1209" fmla="*/ 9396821 w 10768629"/>
              <a:gd name="connsiteY23-1210" fmla="*/ 455795 h 1978172"/>
              <a:gd name="connsiteX24-1211" fmla="*/ 9392197 w 10768629"/>
              <a:gd name="connsiteY24-1212" fmla="*/ 459796 h 1978172"/>
              <a:gd name="connsiteX25-1213" fmla="*/ 9347994 w 10768629"/>
              <a:gd name="connsiteY25-1214" fmla="*/ 464462 h 1978172"/>
              <a:gd name="connsiteX26-1215" fmla="*/ 9347889 w 10768629"/>
              <a:gd name="connsiteY26-1216" fmla="*/ 466539 h 1978172"/>
              <a:gd name="connsiteX27-1217" fmla="*/ 9337639 w 10768629"/>
              <a:gd name="connsiteY27-1218" fmla="*/ 476654 h 1978172"/>
              <a:gd name="connsiteX28-1219" fmla="*/ 9316893 w 10768629"/>
              <a:gd name="connsiteY28-1220" fmla="*/ 491390 h 1978172"/>
              <a:gd name="connsiteX29-1221" fmla="*/ 9229283 w 10768629"/>
              <a:gd name="connsiteY29-1222" fmla="*/ 555377 h 1978172"/>
              <a:gd name="connsiteX30-1223" fmla="*/ 9220274 w 10768629"/>
              <a:gd name="connsiteY30-1224" fmla="*/ 557502 h 1978172"/>
              <a:gd name="connsiteX31-1225" fmla="*/ 9220202 w 10768629"/>
              <a:gd name="connsiteY31-1226" fmla="*/ 558001 h 1978172"/>
              <a:gd name="connsiteX32-1227" fmla="*/ 9210908 w 10768629"/>
              <a:gd name="connsiteY32-1228" fmla="*/ 561147 h 1978172"/>
              <a:gd name="connsiteX33-1229" fmla="*/ 9186374 w 10768629"/>
              <a:gd name="connsiteY33-1230" fmla="*/ 565502 h 1978172"/>
              <a:gd name="connsiteX34-1231" fmla="*/ 9181058 w 10768629"/>
              <a:gd name="connsiteY34-1232" fmla="*/ 569943 h 1978172"/>
              <a:gd name="connsiteX35-1233" fmla="*/ 9179948 w 10768629"/>
              <a:gd name="connsiteY35-1234" fmla="*/ 576062 h 1978172"/>
              <a:gd name="connsiteX36-1235" fmla="*/ 9149110 w 10768629"/>
              <a:gd name="connsiteY36-1236" fmla="*/ 598906 h 1978172"/>
              <a:gd name="connsiteX37-1237" fmla="*/ 9078556 w 10768629"/>
              <a:gd name="connsiteY37-1238" fmla="*/ 644039 h 1978172"/>
              <a:gd name="connsiteX38-1239" fmla="*/ 8996399 w 10768629"/>
              <a:gd name="connsiteY38-1240" fmla="*/ 690055 h 1978172"/>
              <a:gd name="connsiteX39-1241" fmla="*/ 8803791 w 10768629"/>
              <a:gd name="connsiteY39-1242" fmla="*/ 813860 h 1978172"/>
              <a:gd name="connsiteX40-1243" fmla="*/ 8636202 w 10768629"/>
              <a:gd name="connsiteY40-1244" fmla="*/ 848463 h 1978172"/>
              <a:gd name="connsiteX41-1245" fmla="*/ 8555372 w 10768629"/>
              <a:gd name="connsiteY41-1246" fmla="*/ 883171 h 1978172"/>
              <a:gd name="connsiteX42-1247" fmla="*/ 8507229 w 10768629"/>
              <a:gd name="connsiteY42-1248" fmla="*/ 901665 h 1978172"/>
              <a:gd name="connsiteX43-1249" fmla="*/ 8428473 w 10768629"/>
              <a:gd name="connsiteY43-1250" fmla="*/ 927985 h 1978172"/>
              <a:gd name="connsiteX44-1251" fmla="*/ 8427914 w 10768629"/>
              <a:gd name="connsiteY44-1252" fmla="*/ 933480 h 1978172"/>
              <a:gd name="connsiteX45-1253" fmla="*/ 8420327 w 10768629"/>
              <a:gd name="connsiteY45-1254" fmla="*/ 941984 h 1978172"/>
              <a:gd name="connsiteX46-1255" fmla="*/ 8407128 w 10768629"/>
              <a:gd name="connsiteY46-1256" fmla="*/ 961344 h 1978172"/>
              <a:gd name="connsiteX47-1257" fmla="*/ 8380548 w 10768629"/>
              <a:gd name="connsiteY47-1258" fmla="*/ 987916 h 1978172"/>
              <a:gd name="connsiteX48-1259" fmla="*/ 8379462 w 10768629"/>
              <a:gd name="connsiteY48-1260" fmla="*/ 987106 h 1978172"/>
              <a:gd name="connsiteX49-1261" fmla="*/ 8369725 w 10768629"/>
              <a:gd name="connsiteY49-1262" fmla="*/ 989186 h 1978172"/>
              <a:gd name="connsiteX50-1263" fmla="*/ 8304438 w 10768629"/>
              <a:gd name="connsiteY50-1264" fmla="*/ 996739 h 1978172"/>
              <a:gd name="connsiteX51-1265" fmla="*/ 8280929 w 10768629"/>
              <a:gd name="connsiteY51-1266" fmla="*/ 1023089 h 1978172"/>
              <a:gd name="connsiteX52-1267" fmla="*/ 8275760 w 10768629"/>
              <a:gd name="connsiteY52-1268" fmla="*/ 1027772 h 1978172"/>
              <a:gd name="connsiteX53-1269" fmla="*/ 8275478 w 10768629"/>
              <a:gd name="connsiteY53-1270" fmla="*/ 1027605 h 1978172"/>
              <a:gd name="connsiteX54-1271" fmla="*/ 8269666 w 10768629"/>
              <a:gd name="connsiteY54-1272" fmla="*/ 1032033 h 1978172"/>
              <a:gd name="connsiteX55-1273" fmla="*/ 8203836 w 10768629"/>
              <a:gd name="connsiteY55-1274" fmla="*/ 1037347 h 1978172"/>
              <a:gd name="connsiteX56-1275" fmla="*/ 8122936 w 10768629"/>
              <a:gd name="connsiteY56-1276" fmla="*/ 1063113 h 1978172"/>
              <a:gd name="connsiteX57-1277" fmla="*/ 8043658 w 10768629"/>
              <a:gd name="connsiteY57-1278" fmla="*/ 1092746 h 1978172"/>
              <a:gd name="connsiteX58-1279" fmla="*/ 8015351 w 10768629"/>
              <a:gd name="connsiteY58-1280" fmla="*/ 1105478 h 1978172"/>
              <a:gd name="connsiteX59-1281" fmla="*/ 7963145 w 10768629"/>
              <a:gd name="connsiteY59-1282" fmla="*/ 1119346 h 1978172"/>
              <a:gd name="connsiteX60-1283" fmla="*/ 7938145 w 10768629"/>
              <a:gd name="connsiteY60-1284" fmla="*/ 1120225 h 1978172"/>
              <a:gd name="connsiteX61-1285" fmla="*/ 7937238 w 10768629"/>
              <a:gd name="connsiteY61-1286" fmla="*/ 1121204 h 1978172"/>
              <a:gd name="connsiteX62-1287" fmla="*/ 7934398 w 10768629"/>
              <a:gd name="connsiteY62-1288" fmla="*/ 1118240 h 1978172"/>
              <a:gd name="connsiteX63-1289" fmla="*/ 7918248 w 10768629"/>
              <a:gd name="connsiteY63-1290" fmla="*/ 1124371 h 1978172"/>
              <a:gd name="connsiteX64-1291" fmla="*/ 7914119 w 10768629"/>
              <a:gd name="connsiteY64-1292" fmla="*/ 1127653 h 1978172"/>
              <a:gd name="connsiteX65-1293" fmla="*/ 7907658 w 10768629"/>
              <a:gd name="connsiteY65-1294" fmla="*/ 1130350 h 1978172"/>
              <a:gd name="connsiteX66-1295" fmla="*/ 7907434 w 10768629"/>
              <a:gd name="connsiteY66-1296" fmla="*/ 1130103 h 1978172"/>
              <a:gd name="connsiteX67-1297" fmla="*/ 7901508 w 10768629"/>
              <a:gd name="connsiteY67-1298" fmla="*/ 1133245 h 1978172"/>
              <a:gd name="connsiteX68-1299" fmla="*/ 7873287 w 10768629"/>
              <a:gd name="connsiteY68-1300" fmla="*/ 1152609 h 1978172"/>
              <a:gd name="connsiteX69-1301" fmla="*/ 7834833 w 10768629"/>
              <a:gd name="connsiteY69-1302" fmla="*/ 1153868 h 1978172"/>
              <a:gd name="connsiteX70-1303" fmla="*/ 7828661 w 10768629"/>
              <a:gd name="connsiteY70-1304" fmla="*/ 1139994 h 1978172"/>
              <a:gd name="connsiteX71-1305" fmla="*/ 7823966 w 10768629"/>
              <a:gd name="connsiteY71-1306" fmla="*/ 1143178 h 1978172"/>
              <a:gd name="connsiteX72-1307" fmla="*/ 7815078 w 10768629"/>
              <a:gd name="connsiteY72-1308" fmla="*/ 1151776 h 1978172"/>
              <a:gd name="connsiteX73-1309" fmla="*/ 7812026 w 10768629"/>
              <a:gd name="connsiteY73-1310" fmla="*/ 1151522 h 1978172"/>
              <a:gd name="connsiteX74-1311" fmla="*/ 7782249 w 10768629"/>
              <a:gd name="connsiteY74-1312" fmla="*/ 1160970 h 1978172"/>
              <a:gd name="connsiteX75-1313" fmla="*/ 7773476 w 10768629"/>
              <a:gd name="connsiteY75-1314" fmla="*/ 1157414 h 1978172"/>
              <a:gd name="connsiteX76-1315" fmla="*/ 7769600 w 10768629"/>
              <a:gd name="connsiteY76-1316" fmla="*/ 1157365 h 1978172"/>
              <a:gd name="connsiteX77-1317" fmla="*/ 7752631 w 10768629"/>
              <a:gd name="connsiteY77-1318" fmla="*/ 1172815 h 1978172"/>
              <a:gd name="connsiteX78-1319" fmla="*/ 7743525 w 10768629"/>
              <a:gd name="connsiteY78-1320" fmla="*/ 1179064 h 1978172"/>
              <a:gd name="connsiteX79-1321" fmla="*/ 7685942 w 10768629"/>
              <a:gd name="connsiteY79-1322" fmla="*/ 1233723 h 1978172"/>
              <a:gd name="connsiteX80-1323" fmla="*/ 7586920 w 10768629"/>
              <a:gd name="connsiteY80-1324" fmla="*/ 1261888 h 1978172"/>
              <a:gd name="connsiteX81-1325" fmla="*/ 7486100 w 10768629"/>
              <a:gd name="connsiteY81-1326" fmla="*/ 1292563 h 1978172"/>
              <a:gd name="connsiteX82-1327" fmla="*/ 7407190 w 10768629"/>
              <a:gd name="connsiteY82-1328" fmla="*/ 1314737 h 1978172"/>
              <a:gd name="connsiteX83-1329" fmla="*/ 7240698 w 10768629"/>
              <a:gd name="connsiteY83-1330" fmla="*/ 1438832 h 1978172"/>
              <a:gd name="connsiteX84-1331" fmla="*/ 7197675 w 10768629"/>
              <a:gd name="connsiteY84-1332" fmla="*/ 1447530 h 1978172"/>
              <a:gd name="connsiteX85-1333" fmla="*/ 7164788 w 10768629"/>
              <a:gd name="connsiteY85-1334" fmla="*/ 1480293 h 1978172"/>
              <a:gd name="connsiteX86-1335" fmla="*/ 7147929 w 10768629"/>
              <a:gd name="connsiteY86-1336" fmla="*/ 1477641 h 1978172"/>
              <a:gd name="connsiteX87-1337" fmla="*/ 7144965 w 10768629"/>
              <a:gd name="connsiteY87-1338" fmla="*/ 1476908 h 1978172"/>
              <a:gd name="connsiteX88-1339" fmla="*/ 7134299 w 10768629"/>
              <a:gd name="connsiteY88-1340" fmla="*/ 1479969 h 1978172"/>
              <a:gd name="connsiteX89-1341" fmla="*/ 7129809 w 10768629"/>
              <a:gd name="connsiteY89-1342" fmla="*/ 1473339 h 1978172"/>
              <a:gd name="connsiteX90-1343" fmla="*/ 7112688 w 10768629"/>
              <a:gd name="connsiteY90-1344" fmla="*/ 1472575 h 1978172"/>
              <a:gd name="connsiteX91-1345" fmla="*/ 7093470 w 10768629"/>
              <a:gd name="connsiteY91-1346" fmla="*/ 1480300 h 1978172"/>
              <a:gd name="connsiteX92-1347" fmla="*/ 7025034 w 10768629"/>
              <a:gd name="connsiteY92-1348" fmla="*/ 1506934 h 1978172"/>
              <a:gd name="connsiteX93-1349" fmla="*/ 7014783 w 10768629"/>
              <a:gd name="connsiteY93-1350" fmla="*/ 1515868 h 1978172"/>
              <a:gd name="connsiteX94-1351" fmla="*/ 6979706 w 10768629"/>
              <a:gd name="connsiteY94-1352" fmla="*/ 1523511 h 1978172"/>
              <a:gd name="connsiteX95-1353" fmla="*/ 6977890 w 10768629"/>
              <a:gd name="connsiteY95-1354" fmla="*/ 1525793 h 1978172"/>
              <a:gd name="connsiteX96-1355" fmla="*/ 6944339 w 10768629"/>
              <a:gd name="connsiteY96-1356" fmla="*/ 1536237 h 1978172"/>
              <a:gd name="connsiteX97-1357" fmla="*/ 6886996 w 10768629"/>
              <a:gd name="connsiteY97-1358" fmla="*/ 1563569 h 1978172"/>
              <a:gd name="connsiteX98-1359" fmla="*/ 6874510 w 10768629"/>
              <a:gd name="connsiteY98-1360" fmla="*/ 1558469 h 1978172"/>
              <a:gd name="connsiteX99-1361" fmla="*/ 6871943 w 10768629"/>
              <a:gd name="connsiteY99-1362" fmla="*/ 1554651 h 1978172"/>
              <a:gd name="connsiteX100-1363" fmla="*/ 6856174 w 10768629"/>
              <a:gd name="connsiteY100-1364" fmla="*/ 1562024 h 1978172"/>
              <a:gd name="connsiteX101-1365" fmla="*/ 6842321 w 10768629"/>
              <a:gd name="connsiteY101-1366" fmla="*/ 1560554 h 1978172"/>
              <a:gd name="connsiteX102-1367" fmla="*/ 6832713 w 10768629"/>
              <a:gd name="connsiteY102-1368" fmla="*/ 1569357 h 1978172"/>
              <a:gd name="connsiteX103-1369" fmla="*/ 6816351 w 10768629"/>
              <a:gd name="connsiteY103-1370" fmla="*/ 1571495 h 1978172"/>
              <a:gd name="connsiteX104-1371" fmla="*/ 6795800 w 10768629"/>
              <a:gd name="connsiteY104-1372" fmla="*/ 1572010 h 1978172"/>
              <a:gd name="connsiteX105-1373" fmla="*/ 6777546 w 10768629"/>
              <a:gd name="connsiteY105-1374" fmla="*/ 1568661 h 1978172"/>
              <a:gd name="connsiteX106-1375" fmla="*/ 6751528 w 10768629"/>
              <a:gd name="connsiteY106-1376" fmla="*/ 1574143 h 1978172"/>
              <a:gd name="connsiteX107-1377" fmla="*/ 6691966 w 10768629"/>
              <a:gd name="connsiteY107-1378" fmla="*/ 1582255 h 1978172"/>
              <a:gd name="connsiteX108-1379" fmla="*/ 6646941 w 10768629"/>
              <a:gd name="connsiteY108-1380" fmla="*/ 1588471 h 1978172"/>
              <a:gd name="connsiteX109-1381" fmla="*/ 6568576 w 10768629"/>
              <a:gd name="connsiteY109-1382" fmla="*/ 1606488 h 1978172"/>
              <a:gd name="connsiteX110-1383" fmla="*/ 6554358 w 10768629"/>
              <a:gd name="connsiteY110-1384" fmla="*/ 1621701 h 1978172"/>
              <a:gd name="connsiteX111-1385" fmla="*/ 6516968 w 10768629"/>
              <a:gd name="connsiteY111-1386" fmla="*/ 1617195 h 1978172"/>
              <a:gd name="connsiteX112-1387" fmla="*/ 6506479 w 10768629"/>
              <a:gd name="connsiteY112-1388" fmla="*/ 1602227 h 1978172"/>
              <a:gd name="connsiteX113-1389" fmla="*/ 6458436 w 10768629"/>
              <a:gd name="connsiteY113-1390" fmla="*/ 1607332 h 1978172"/>
              <a:gd name="connsiteX114-1391" fmla="*/ 6414786 w 10768629"/>
              <a:gd name="connsiteY114-1392" fmla="*/ 1628815 h 1978172"/>
              <a:gd name="connsiteX115-1393" fmla="*/ 6357085 w 10768629"/>
              <a:gd name="connsiteY115-1394" fmla="*/ 1640846 h 1978172"/>
              <a:gd name="connsiteX116-1395" fmla="*/ 6322636 w 10768629"/>
              <a:gd name="connsiteY116-1396" fmla="*/ 1648213 h 1978172"/>
              <a:gd name="connsiteX117-1397" fmla="*/ 6226172 w 10768629"/>
              <a:gd name="connsiteY117-1398" fmla="*/ 1654676 h 1978172"/>
              <a:gd name="connsiteX118-1399" fmla="*/ 6221217 w 10768629"/>
              <a:gd name="connsiteY118-1400" fmla="*/ 1654506 h 1978172"/>
              <a:gd name="connsiteX119-1401" fmla="*/ 6204956 w 10768629"/>
              <a:gd name="connsiteY119-1402" fmla="*/ 1664280 h 1978172"/>
              <a:gd name="connsiteX120-1403" fmla="*/ 6204270 w 10768629"/>
              <a:gd name="connsiteY120-1404" fmla="*/ 1666782 h 1978172"/>
              <a:gd name="connsiteX121-1405" fmla="*/ 6143810 w 10768629"/>
              <a:gd name="connsiteY121-1406" fmla="*/ 1661963 h 1978172"/>
              <a:gd name="connsiteX122-1407" fmla="*/ 6136560 w 10768629"/>
              <a:gd name="connsiteY122-1408" fmla="*/ 1665728 h 1978172"/>
              <a:gd name="connsiteX123-1409" fmla="*/ 6096155 w 10768629"/>
              <a:gd name="connsiteY123-1410" fmla="*/ 1656951 h 1978172"/>
              <a:gd name="connsiteX124-1411" fmla="*/ 6075812 w 10768629"/>
              <a:gd name="connsiteY124-1412" fmla="*/ 1655422 h 1978172"/>
              <a:gd name="connsiteX125-1413" fmla="*/ 6039495 w 10768629"/>
              <a:gd name="connsiteY125-1414" fmla="*/ 1649680 h 1978172"/>
              <a:gd name="connsiteX126-1415" fmla="*/ 6036523 w 10768629"/>
              <a:gd name="connsiteY126-1416" fmla="*/ 1652121 h 1978172"/>
              <a:gd name="connsiteX127-1417" fmla="*/ 6029328 w 10768629"/>
              <a:gd name="connsiteY127-1418" fmla="*/ 1649904 h 1978172"/>
              <a:gd name="connsiteX128-1419" fmla="*/ 6024075 w 10768629"/>
              <a:gd name="connsiteY128-1420" fmla="*/ 1652779 h 1978172"/>
              <a:gd name="connsiteX129-1421" fmla="*/ 6018085 w 10768629"/>
              <a:gd name="connsiteY129-1422" fmla="*/ 1652030 h 1978172"/>
              <a:gd name="connsiteX130-1423" fmla="*/ 5955513 w 10768629"/>
              <a:gd name="connsiteY130-1424" fmla="*/ 1663584 h 1978172"/>
              <a:gd name="connsiteX131-1425" fmla="*/ 5941996 w 10768629"/>
              <a:gd name="connsiteY131-1426" fmla="*/ 1661326 h 1978172"/>
              <a:gd name="connsiteX132-1427" fmla="*/ 5931789 w 10768629"/>
              <a:gd name="connsiteY132-1428" fmla="*/ 1669915 h 1978172"/>
              <a:gd name="connsiteX133-1429" fmla="*/ 5888686 w 10768629"/>
              <a:gd name="connsiteY133-1430" fmla="*/ 1672175 h 1978172"/>
              <a:gd name="connsiteX134-1431" fmla="*/ 5873794 w 10768629"/>
              <a:gd name="connsiteY134-1432" fmla="*/ 1665454 h 1978172"/>
              <a:gd name="connsiteX135-1433" fmla="*/ 5860022 w 10768629"/>
              <a:gd name="connsiteY135-1434" fmla="*/ 1660635 h 1978172"/>
              <a:gd name="connsiteX136-1435" fmla="*/ 5858237 w 10768629"/>
              <a:gd name="connsiteY136-1436" fmla="*/ 1660649 h 1978172"/>
              <a:gd name="connsiteX137-1437" fmla="*/ 5840319 w 10768629"/>
              <a:gd name="connsiteY137-1438" fmla="*/ 1660798 h 1978172"/>
              <a:gd name="connsiteX138-1439" fmla="*/ 5806984 w 10768629"/>
              <a:gd name="connsiteY138-1440" fmla="*/ 1661075 h 1978172"/>
              <a:gd name="connsiteX139-1441" fmla="*/ 5742351 w 10768629"/>
              <a:gd name="connsiteY139-1442" fmla="*/ 1667489 h 1978172"/>
              <a:gd name="connsiteX140-1443" fmla="*/ 5521171 w 10768629"/>
              <a:gd name="connsiteY140-1444" fmla="*/ 1671626 h 1978172"/>
              <a:gd name="connsiteX141-1445" fmla="*/ 5440853 w 10768629"/>
              <a:gd name="connsiteY141-1446" fmla="*/ 1657958 h 1978172"/>
              <a:gd name="connsiteX142-1447" fmla="*/ 4950070 w 10768629"/>
              <a:gd name="connsiteY142-1448" fmla="*/ 1748401 h 1978172"/>
              <a:gd name="connsiteX143-1449" fmla="*/ 4872172 w 10768629"/>
              <a:gd name="connsiteY143-1450" fmla="*/ 1757222 h 1978172"/>
              <a:gd name="connsiteX144-1451" fmla="*/ 4809524 w 10768629"/>
              <a:gd name="connsiteY144-1452" fmla="*/ 1761033 h 1978172"/>
              <a:gd name="connsiteX145-1453" fmla="*/ 4759058 w 10768629"/>
              <a:gd name="connsiteY145-1454" fmla="*/ 1766533 h 1978172"/>
              <a:gd name="connsiteX146-1455" fmla="*/ 4719749 w 10768629"/>
              <a:gd name="connsiteY146-1456" fmla="*/ 1771811 h 1978172"/>
              <a:gd name="connsiteX147-1457" fmla="*/ 4568686 w 10768629"/>
              <a:gd name="connsiteY147-1458" fmla="*/ 1786141 h 1978172"/>
              <a:gd name="connsiteX148-1459" fmla="*/ 4418751 w 10768629"/>
              <a:gd name="connsiteY148-1460" fmla="*/ 1796932 h 1978172"/>
              <a:gd name="connsiteX149-1461" fmla="*/ 4378377 w 10768629"/>
              <a:gd name="connsiteY149-1462" fmla="*/ 1815528 h 1978172"/>
              <a:gd name="connsiteX150-1463" fmla="*/ 4320575 w 10768629"/>
              <a:gd name="connsiteY150-1464" fmla="*/ 1832722 h 1978172"/>
              <a:gd name="connsiteX151-1465" fmla="*/ 4220200 w 10768629"/>
              <a:gd name="connsiteY151-1466" fmla="*/ 1873173 h 1978172"/>
              <a:gd name="connsiteX152-1467" fmla="*/ 4105361 w 10768629"/>
              <a:gd name="connsiteY152-1468" fmla="*/ 1894711 h 1978172"/>
              <a:gd name="connsiteX153-1469" fmla="*/ 3973223 w 10768629"/>
              <a:gd name="connsiteY153-1470" fmla="*/ 1881015 h 1978172"/>
              <a:gd name="connsiteX154-1471" fmla="*/ 3900992 w 10768629"/>
              <a:gd name="connsiteY154-1472" fmla="*/ 1880603 h 1978172"/>
              <a:gd name="connsiteX155-1473" fmla="*/ 3662119 w 10768629"/>
              <a:gd name="connsiteY155-1474" fmla="*/ 1876289 h 1978172"/>
              <a:gd name="connsiteX156-1475" fmla="*/ 3496919 w 10768629"/>
              <a:gd name="connsiteY156-1476" fmla="*/ 1873180 h 1978172"/>
              <a:gd name="connsiteX157-1477" fmla="*/ 3449433 w 10768629"/>
              <a:gd name="connsiteY157-1478" fmla="*/ 1889681 h 1978172"/>
              <a:gd name="connsiteX158-1479" fmla="*/ 3369766 w 10768629"/>
              <a:gd name="connsiteY158-1480" fmla="*/ 1916653 h 1978172"/>
              <a:gd name="connsiteX159-1481" fmla="*/ 3290336 w 10768629"/>
              <a:gd name="connsiteY159-1482" fmla="*/ 1925039 h 1978172"/>
              <a:gd name="connsiteX160-1483" fmla="*/ 3224897 w 10768629"/>
              <a:gd name="connsiteY160-1484" fmla="*/ 1943733 h 1978172"/>
              <a:gd name="connsiteX161-1485" fmla="*/ 3161463 w 10768629"/>
              <a:gd name="connsiteY161-1486" fmla="*/ 1946591 h 1978172"/>
              <a:gd name="connsiteX162-1487" fmla="*/ 3157504 w 10768629"/>
              <a:gd name="connsiteY162-1488" fmla="*/ 1957276 h 1978172"/>
              <a:gd name="connsiteX163-1489" fmla="*/ 3115176 w 10768629"/>
              <a:gd name="connsiteY163-1490" fmla="*/ 1943459 h 1978172"/>
              <a:gd name="connsiteX164-1491" fmla="*/ 3038835 w 10768629"/>
              <a:gd name="connsiteY164-1492" fmla="*/ 1920210 h 1978172"/>
              <a:gd name="connsiteX165-1493" fmla="*/ 2897201 w 10768629"/>
              <a:gd name="connsiteY165-1494" fmla="*/ 1926772 h 1978172"/>
              <a:gd name="connsiteX166-1495" fmla="*/ 2783891 w 10768629"/>
              <a:gd name="connsiteY166-1496" fmla="*/ 1931749 h 1978172"/>
              <a:gd name="connsiteX167-1497" fmla="*/ 2712447 w 10768629"/>
              <a:gd name="connsiteY167-1498" fmla="*/ 1933044 h 1978172"/>
              <a:gd name="connsiteX168-1499" fmla="*/ 2560151 w 10768629"/>
              <a:gd name="connsiteY168-1500" fmla="*/ 1963609 h 1978172"/>
              <a:gd name="connsiteX169-1501" fmla="*/ 2367221 w 10768629"/>
              <a:gd name="connsiteY169-1502" fmla="*/ 1971884 h 1978172"/>
              <a:gd name="connsiteX170-1503" fmla="*/ 2272130 w 10768629"/>
              <a:gd name="connsiteY170-1504" fmla="*/ 1961162 h 1978172"/>
              <a:gd name="connsiteX171-1505" fmla="*/ 2189404 w 10768629"/>
              <a:gd name="connsiteY171-1506" fmla="*/ 1978172 h 1978172"/>
              <a:gd name="connsiteX172-1507" fmla="*/ 2077704 w 10768629"/>
              <a:gd name="connsiteY172-1508" fmla="*/ 1965002 h 1978172"/>
              <a:gd name="connsiteX173-1509" fmla="*/ 1967996 w 10768629"/>
              <a:gd name="connsiteY173-1510" fmla="*/ 1953187 h 1978172"/>
              <a:gd name="connsiteX174-1511" fmla="*/ 1855805 w 10768629"/>
              <a:gd name="connsiteY174-1512" fmla="*/ 1926082 h 1978172"/>
              <a:gd name="connsiteX175-1513" fmla="*/ 1790957 w 10768629"/>
              <a:gd name="connsiteY175-1514" fmla="*/ 1919460 h 1978172"/>
              <a:gd name="connsiteX176-1515" fmla="*/ 1613978 w 10768629"/>
              <a:gd name="connsiteY176-1516" fmla="*/ 1891581 h 1978172"/>
              <a:gd name="connsiteX177-1517" fmla="*/ 1436831 w 10768629"/>
              <a:gd name="connsiteY177-1518" fmla="*/ 1856201 h 1978172"/>
              <a:gd name="connsiteX178-1519" fmla="*/ 1332568 w 10768629"/>
              <a:gd name="connsiteY178-1520" fmla="*/ 1793149 h 1978172"/>
              <a:gd name="connsiteX179-1521" fmla="*/ 1186881 w 10768629"/>
              <a:gd name="connsiteY179-1522" fmla="*/ 1768613 h 1978172"/>
              <a:gd name="connsiteX180-1523" fmla="*/ 1162595 w 10768629"/>
              <a:gd name="connsiteY180-1524" fmla="*/ 1758337 h 1978172"/>
              <a:gd name="connsiteX181-1525" fmla="*/ 1128523 w 10768629"/>
              <a:gd name="connsiteY181-1526" fmla="*/ 1763621 h 1978172"/>
              <a:gd name="connsiteX182-1527" fmla="*/ 991903 w 10768629"/>
              <a:gd name="connsiteY182-1528" fmla="*/ 1786741 h 1978172"/>
              <a:gd name="connsiteX183-1529" fmla="*/ 883960 w 10768629"/>
              <a:gd name="connsiteY183-1530" fmla="*/ 1822386 h 1978172"/>
              <a:gd name="connsiteX184-1531" fmla="*/ 766531 w 10768629"/>
              <a:gd name="connsiteY184-1532" fmla="*/ 1805053 h 1978172"/>
              <a:gd name="connsiteX185-1533" fmla="*/ 669779 w 10768629"/>
              <a:gd name="connsiteY185-1534" fmla="*/ 1800537 h 1978172"/>
              <a:gd name="connsiteX186-1535" fmla="*/ 523898 w 10768629"/>
              <a:gd name="connsiteY186-1536" fmla="*/ 1811085 h 1978172"/>
              <a:gd name="connsiteX187-1537" fmla="*/ 360251 w 10768629"/>
              <a:gd name="connsiteY187-1538" fmla="*/ 1830735 h 1978172"/>
              <a:gd name="connsiteX188-1539" fmla="*/ 255207 w 10768629"/>
              <a:gd name="connsiteY188-1540" fmla="*/ 1818275 h 1978172"/>
              <a:gd name="connsiteX189-1541" fmla="*/ 101803 w 10768629"/>
              <a:gd name="connsiteY189-1542" fmla="*/ 1870647 h 1978172"/>
              <a:gd name="connsiteX190-1543" fmla="*/ 25397 w 10768629"/>
              <a:gd name="connsiteY190-1544" fmla="*/ 1888443 h 1978172"/>
              <a:gd name="connsiteX191-1545" fmla="*/ 2370 w 10768629"/>
              <a:gd name="connsiteY191-1546" fmla="*/ 1878311 h 1978172"/>
              <a:gd name="connsiteX192-1547" fmla="*/ 0 w 10768629"/>
              <a:gd name="connsiteY192-1548" fmla="*/ 1878785 h 1978172"/>
              <a:gd name="connsiteX193-1549" fmla="*/ 0 w 10768629"/>
              <a:gd name="connsiteY193-1550" fmla="*/ 0 h 1978172"/>
              <a:gd name="connsiteX0-1551" fmla="*/ 0 w 10768629"/>
              <a:gd name="connsiteY0-1552" fmla="*/ 0 h 1978172"/>
              <a:gd name="connsiteX1-1553" fmla="*/ 10768629 w 10768629"/>
              <a:gd name="connsiteY1-1554" fmla="*/ 0 h 1978172"/>
              <a:gd name="connsiteX2-1555" fmla="*/ 10733254 w 10768629"/>
              <a:gd name="connsiteY2-1556" fmla="*/ 31439 h 1978172"/>
              <a:gd name="connsiteX3-1557" fmla="*/ 10727085 w 10768629"/>
              <a:gd name="connsiteY3-1558" fmla="*/ 37910 h 1978172"/>
              <a:gd name="connsiteX4-1559" fmla="*/ 10675953 w 10768629"/>
              <a:gd name="connsiteY4-1560" fmla="*/ 68623 h 1978172"/>
              <a:gd name="connsiteX5-1561" fmla="*/ 10637091 w 10768629"/>
              <a:gd name="connsiteY5-1562" fmla="*/ 90361 h 1978172"/>
              <a:gd name="connsiteX6-1563" fmla="*/ 10610971 w 10768629"/>
              <a:gd name="connsiteY6-1564" fmla="*/ 110764 h 1978172"/>
              <a:gd name="connsiteX7-1565" fmla="*/ 10532872 w 10768629"/>
              <a:gd name="connsiteY7-1566" fmla="*/ 138028 h 1978172"/>
              <a:gd name="connsiteX8-1567" fmla="*/ 10398558 w 10768629"/>
              <a:gd name="connsiteY8-1568" fmla="*/ 172911 h 1978172"/>
              <a:gd name="connsiteX9-1569" fmla="*/ 10371128 w 10768629"/>
              <a:gd name="connsiteY9-1570" fmla="*/ 182609 h 1978172"/>
              <a:gd name="connsiteX10-1571" fmla="*/ 10352178 w 10768629"/>
              <a:gd name="connsiteY10-1572" fmla="*/ 199976 h 1978172"/>
              <a:gd name="connsiteX11-1573" fmla="*/ 10351815 w 10768629"/>
              <a:gd name="connsiteY11-1574" fmla="*/ 211879 h 1978172"/>
              <a:gd name="connsiteX12-1575" fmla="*/ 10337471 w 10768629"/>
              <a:gd name="connsiteY12-1576" fmla="*/ 218661 h 1978172"/>
              <a:gd name="connsiteX13-1577" fmla="*/ 10334625 w 10768629"/>
              <a:gd name="connsiteY13-1578" fmla="*/ 222351 h 1978172"/>
              <a:gd name="connsiteX14-1579" fmla="*/ 10256365 w 10768629"/>
              <a:gd name="connsiteY14-1580" fmla="*/ 235917 h 1978172"/>
              <a:gd name="connsiteX15-1581" fmla="*/ 10201127 w 10768629"/>
              <a:gd name="connsiteY15-1582" fmla="*/ 267448 h 1978172"/>
              <a:gd name="connsiteX16-1583" fmla="*/ 9961218 w 10768629"/>
              <a:gd name="connsiteY16-1584" fmla="*/ 326720 h 1978172"/>
              <a:gd name="connsiteX17-1585" fmla="*/ 9859715 w 10768629"/>
              <a:gd name="connsiteY17-1586" fmla="*/ 355698 h 1978172"/>
              <a:gd name="connsiteX18-1587" fmla="*/ 9679867 w 10768629"/>
              <a:gd name="connsiteY18-1588" fmla="*/ 399081 h 1978172"/>
              <a:gd name="connsiteX19-1589" fmla="*/ 9490654 w 10768629"/>
              <a:gd name="connsiteY19-1590" fmla="*/ 455225 h 1978172"/>
              <a:gd name="connsiteX20-1591" fmla="*/ 9470837 w 10768629"/>
              <a:gd name="connsiteY20-1592" fmla="*/ 452539 h 1978172"/>
              <a:gd name="connsiteX21-1593" fmla="*/ 9469082 w 10768629"/>
              <a:gd name="connsiteY21-1594" fmla="*/ 454891 h 1978172"/>
              <a:gd name="connsiteX22-1595" fmla="*/ 9448038 w 10768629"/>
              <a:gd name="connsiteY22-1596" fmla="*/ 459733 h 1978172"/>
              <a:gd name="connsiteX23-1597" fmla="*/ 9396821 w 10768629"/>
              <a:gd name="connsiteY23-1598" fmla="*/ 455795 h 1978172"/>
              <a:gd name="connsiteX24-1599" fmla="*/ 9392197 w 10768629"/>
              <a:gd name="connsiteY24-1600" fmla="*/ 459796 h 1978172"/>
              <a:gd name="connsiteX25-1601" fmla="*/ 9347994 w 10768629"/>
              <a:gd name="connsiteY25-1602" fmla="*/ 464462 h 1978172"/>
              <a:gd name="connsiteX26-1603" fmla="*/ 9347889 w 10768629"/>
              <a:gd name="connsiteY26-1604" fmla="*/ 466539 h 1978172"/>
              <a:gd name="connsiteX27-1605" fmla="*/ 9337639 w 10768629"/>
              <a:gd name="connsiteY27-1606" fmla="*/ 476654 h 1978172"/>
              <a:gd name="connsiteX28-1607" fmla="*/ 9316893 w 10768629"/>
              <a:gd name="connsiteY28-1608" fmla="*/ 491390 h 1978172"/>
              <a:gd name="connsiteX29-1609" fmla="*/ 9229283 w 10768629"/>
              <a:gd name="connsiteY29-1610" fmla="*/ 555377 h 1978172"/>
              <a:gd name="connsiteX30-1611" fmla="*/ 9220274 w 10768629"/>
              <a:gd name="connsiteY30-1612" fmla="*/ 557502 h 1978172"/>
              <a:gd name="connsiteX31-1613" fmla="*/ 9220202 w 10768629"/>
              <a:gd name="connsiteY31-1614" fmla="*/ 558001 h 1978172"/>
              <a:gd name="connsiteX32-1615" fmla="*/ 9210908 w 10768629"/>
              <a:gd name="connsiteY32-1616" fmla="*/ 561147 h 1978172"/>
              <a:gd name="connsiteX33-1617" fmla="*/ 9186374 w 10768629"/>
              <a:gd name="connsiteY33-1618" fmla="*/ 565502 h 1978172"/>
              <a:gd name="connsiteX34-1619" fmla="*/ 9181058 w 10768629"/>
              <a:gd name="connsiteY34-1620" fmla="*/ 569943 h 1978172"/>
              <a:gd name="connsiteX35-1621" fmla="*/ 9179948 w 10768629"/>
              <a:gd name="connsiteY35-1622" fmla="*/ 576062 h 1978172"/>
              <a:gd name="connsiteX36-1623" fmla="*/ 9149110 w 10768629"/>
              <a:gd name="connsiteY36-1624" fmla="*/ 598906 h 1978172"/>
              <a:gd name="connsiteX37-1625" fmla="*/ 9078556 w 10768629"/>
              <a:gd name="connsiteY37-1626" fmla="*/ 644039 h 1978172"/>
              <a:gd name="connsiteX38-1627" fmla="*/ 8996399 w 10768629"/>
              <a:gd name="connsiteY38-1628" fmla="*/ 690055 h 1978172"/>
              <a:gd name="connsiteX39-1629" fmla="*/ 8803791 w 10768629"/>
              <a:gd name="connsiteY39-1630" fmla="*/ 813860 h 1978172"/>
              <a:gd name="connsiteX40-1631" fmla="*/ 8636202 w 10768629"/>
              <a:gd name="connsiteY40-1632" fmla="*/ 848463 h 1978172"/>
              <a:gd name="connsiteX41-1633" fmla="*/ 8555372 w 10768629"/>
              <a:gd name="connsiteY41-1634" fmla="*/ 883171 h 1978172"/>
              <a:gd name="connsiteX42-1635" fmla="*/ 8507229 w 10768629"/>
              <a:gd name="connsiteY42-1636" fmla="*/ 901665 h 1978172"/>
              <a:gd name="connsiteX43-1637" fmla="*/ 8428473 w 10768629"/>
              <a:gd name="connsiteY43-1638" fmla="*/ 927985 h 1978172"/>
              <a:gd name="connsiteX44-1639" fmla="*/ 8427914 w 10768629"/>
              <a:gd name="connsiteY44-1640" fmla="*/ 933480 h 1978172"/>
              <a:gd name="connsiteX45-1641" fmla="*/ 8420327 w 10768629"/>
              <a:gd name="connsiteY45-1642" fmla="*/ 941984 h 1978172"/>
              <a:gd name="connsiteX46-1643" fmla="*/ 8407128 w 10768629"/>
              <a:gd name="connsiteY46-1644" fmla="*/ 961344 h 1978172"/>
              <a:gd name="connsiteX47-1645" fmla="*/ 8380548 w 10768629"/>
              <a:gd name="connsiteY47-1646" fmla="*/ 987916 h 1978172"/>
              <a:gd name="connsiteX48-1647" fmla="*/ 8379462 w 10768629"/>
              <a:gd name="connsiteY48-1648" fmla="*/ 987106 h 1978172"/>
              <a:gd name="connsiteX49-1649" fmla="*/ 8369725 w 10768629"/>
              <a:gd name="connsiteY49-1650" fmla="*/ 989186 h 1978172"/>
              <a:gd name="connsiteX50-1651" fmla="*/ 8304438 w 10768629"/>
              <a:gd name="connsiteY50-1652" fmla="*/ 996739 h 1978172"/>
              <a:gd name="connsiteX51-1653" fmla="*/ 8280929 w 10768629"/>
              <a:gd name="connsiteY51-1654" fmla="*/ 1023089 h 1978172"/>
              <a:gd name="connsiteX52-1655" fmla="*/ 8275760 w 10768629"/>
              <a:gd name="connsiteY52-1656" fmla="*/ 1027772 h 1978172"/>
              <a:gd name="connsiteX53-1657" fmla="*/ 8275478 w 10768629"/>
              <a:gd name="connsiteY53-1658" fmla="*/ 1027605 h 1978172"/>
              <a:gd name="connsiteX54-1659" fmla="*/ 8269666 w 10768629"/>
              <a:gd name="connsiteY54-1660" fmla="*/ 1032033 h 1978172"/>
              <a:gd name="connsiteX55-1661" fmla="*/ 8203836 w 10768629"/>
              <a:gd name="connsiteY55-1662" fmla="*/ 1037347 h 1978172"/>
              <a:gd name="connsiteX56-1663" fmla="*/ 8122936 w 10768629"/>
              <a:gd name="connsiteY56-1664" fmla="*/ 1063113 h 1978172"/>
              <a:gd name="connsiteX57-1665" fmla="*/ 8043658 w 10768629"/>
              <a:gd name="connsiteY57-1666" fmla="*/ 1092746 h 1978172"/>
              <a:gd name="connsiteX58-1667" fmla="*/ 8015351 w 10768629"/>
              <a:gd name="connsiteY58-1668" fmla="*/ 1105478 h 1978172"/>
              <a:gd name="connsiteX59-1669" fmla="*/ 7963145 w 10768629"/>
              <a:gd name="connsiteY59-1670" fmla="*/ 1119346 h 1978172"/>
              <a:gd name="connsiteX60-1671" fmla="*/ 7938145 w 10768629"/>
              <a:gd name="connsiteY60-1672" fmla="*/ 1120225 h 1978172"/>
              <a:gd name="connsiteX61-1673" fmla="*/ 7937238 w 10768629"/>
              <a:gd name="connsiteY61-1674" fmla="*/ 1121204 h 1978172"/>
              <a:gd name="connsiteX62-1675" fmla="*/ 7934398 w 10768629"/>
              <a:gd name="connsiteY62-1676" fmla="*/ 1118240 h 1978172"/>
              <a:gd name="connsiteX63-1677" fmla="*/ 7918248 w 10768629"/>
              <a:gd name="connsiteY63-1678" fmla="*/ 1124371 h 1978172"/>
              <a:gd name="connsiteX64-1679" fmla="*/ 7914119 w 10768629"/>
              <a:gd name="connsiteY64-1680" fmla="*/ 1127653 h 1978172"/>
              <a:gd name="connsiteX65-1681" fmla="*/ 7907658 w 10768629"/>
              <a:gd name="connsiteY65-1682" fmla="*/ 1130350 h 1978172"/>
              <a:gd name="connsiteX66-1683" fmla="*/ 7907434 w 10768629"/>
              <a:gd name="connsiteY66-1684" fmla="*/ 1130103 h 1978172"/>
              <a:gd name="connsiteX67-1685" fmla="*/ 7901508 w 10768629"/>
              <a:gd name="connsiteY67-1686" fmla="*/ 1133245 h 1978172"/>
              <a:gd name="connsiteX68-1687" fmla="*/ 7873287 w 10768629"/>
              <a:gd name="connsiteY68-1688" fmla="*/ 1152609 h 1978172"/>
              <a:gd name="connsiteX69-1689" fmla="*/ 7834833 w 10768629"/>
              <a:gd name="connsiteY69-1690" fmla="*/ 1153868 h 1978172"/>
              <a:gd name="connsiteX70-1691" fmla="*/ 7828661 w 10768629"/>
              <a:gd name="connsiteY70-1692" fmla="*/ 1139994 h 1978172"/>
              <a:gd name="connsiteX71-1693" fmla="*/ 7823966 w 10768629"/>
              <a:gd name="connsiteY71-1694" fmla="*/ 1143178 h 1978172"/>
              <a:gd name="connsiteX72-1695" fmla="*/ 7815078 w 10768629"/>
              <a:gd name="connsiteY72-1696" fmla="*/ 1151776 h 1978172"/>
              <a:gd name="connsiteX73-1697" fmla="*/ 7812026 w 10768629"/>
              <a:gd name="connsiteY73-1698" fmla="*/ 1151522 h 1978172"/>
              <a:gd name="connsiteX74-1699" fmla="*/ 7782249 w 10768629"/>
              <a:gd name="connsiteY74-1700" fmla="*/ 1160970 h 1978172"/>
              <a:gd name="connsiteX75-1701" fmla="*/ 7773476 w 10768629"/>
              <a:gd name="connsiteY75-1702" fmla="*/ 1157414 h 1978172"/>
              <a:gd name="connsiteX76-1703" fmla="*/ 7769600 w 10768629"/>
              <a:gd name="connsiteY76-1704" fmla="*/ 1157365 h 1978172"/>
              <a:gd name="connsiteX77-1705" fmla="*/ 7752631 w 10768629"/>
              <a:gd name="connsiteY77-1706" fmla="*/ 1172815 h 1978172"/>
              <a:gd name="connsiteX78-1707" fmla="*/ 7743525 w 10768629"/>
              <a:gd name="connsiteY78-1708" fmla="*/ 1179064 h 1978172"/>
              <a:gd name="connsiteX79-1709" fmla="*/ 7685942 w 10768629"/>
              <a:gd name="connsiteY79-1710" fmla="*/ 1233723 h 1978172"/>
              <a:gd name="connsiteX80-1711" fmla="*/ 7586920 w 10768629"/>
              <a:gd name="connsiteY80-1712" fmla="*/ 1261888 h 1978172"/>
              <a:gd name="connsiteX81-1713" fmla="*/ 7486100 w 10768629"/>
              <a:gd name="connsiteY81-1714" fmla="*/ 1292563 h 1978172"/>
              <a:gd name="connsiteX82-1715" fmla="*/ 7407190 w 10768629"/>
              <a:gd name="connsiteY82-1716" fmla="*/ 1314737 h 1978172"/>
              <a:gd name="connsiteX83-1717" fmla="*/ 7240698 w 10768629"/>
              <a:gd name="connsiteY83-1718" fmla="*/ 1438832 h 1978172"/>
              <a:gd name="connsiteX84-1719" fmla="*/ 7197675 w 10768629"/>
              <a:gd name="connsiteY84-1720" fmla="*/ 1447530 h 1978172"/>
              <a:gd name="connsiteX85-1721" fmla="*/ 7164788 w 10768629"/>
              <a:gd name="connsiteY85-1722" fmla="*/ 1480293 h 1978172"/>
              <a:gd name="connsiteX86-1723" fmla="*/ 7147929 w 10768629"/>
              <a:gd name="connsiteY86-1724" fmla="*/ 1477641 h 1978172"/>
              <a:gd name="connsiteX87-1725" fmla="*/ 7144965 w 10768629"/>
              <a:gd name="connsiteY87-1726" fmla="*/ 1476908 h 1978172"/>
              <a:gd name="connsiteX88-1727" fmla="*/ 7134299 w 10768629"/>
              <a:gd name="connsiteY88-1728" fmla="*/ 1479969 h 1978172"/>
              <a:gd name="connsiteX89-1729" fmla="*/ 7129809 w 10768629"/>
              <a:gd name="connsiteY89-1730" fmla="*/ 1473339 h 1978172"/>
              <a:gd name="connsiteX90-1731" fmla="*/ 7112688 w 10768629"/>
              <a:gd name="connsiteY90-1732" fmla="*/ 1472575 h 1978172"/>
              <a:gd name="connsiteX91-1733" fmla="*/ 7093470 w 10768629"/>
              <a:gd name="connsiteY91-1734" fmla="*/ 1480300 h 1978172"/>
              <a:gd name="connsiteX92-1735" fmla="*/ 7025034 w 10768629"/>
              <a:gd name="connsiteY92-1736" fmla="*/ 1506934 h 1978172"/>
              <a:gd name="connsiteX93-1737" fmla="*/ 7014783 w 10768629"/>
              <a:gd name="connsiteY93-1738" fmla="*/ 1515868 h 1978172"/>
              <a:gd name="connsiteX94-1739" fmla="*/ 6979706 w 10768629"/>
              <a:gd name="connsiteY94-1740" fmla="*/ 1523511 h 1978172"/>
              <a:gd name="connsiteX95-1741" fmla="*/ 6977890 w 10768629"/>
              <a:gd name="connsiteY95-1742" fmla="*/ 1525793 h 1978172"/>
              <a:gd name="connsiteX96-1743" fmla="*/ 6944339 w 10768629"/>
              <a:gd name="connsiteY96-1744" fmla="*/ 1536237 h 1978172"/>
              <a:gd name="connsiteX97-1745" fmla="*/ 6886996 w 10768629"/>
              <a:gd name="connsiteY97-1746" fmla="*/ 1563569 h 1978172"/>
              <a:gd name="connsiteX98-1747" fmla="*/ 6874510 w 10768629"/>
              <a:gd name="connsiteY98-1748" fmla="*/ 1558469 h 1978172"/>
              <a:gd name="connsiteX99-1749" fmla="*/ 6871943 w 10768629"/>
              <a:gd name="connsiteY99-1750" fmla="*/ 1554651 h 1978172"/>
              <a:gd name="connsiteX100-1751" fmla="*/ 6856174 w 10768629"/>
              <a:gd name="connsiteY100-1752" fmla="*/ 1562024 h 1978172"/>
              <a:gd name="connsiteX101-1753" fmla="*/ 6842321 w 10768629"/>
              <a:gd name="connsiteY101-1754" fmla="*/ 1560554 h 1978172"/>
              <a:gd name="connsiteX102-1755" fmla="*/ 6832713 w 10768629"/>
              <a:gd name="connsiteY102-1756" fmla="*/ 1569357 h 1978172"/>
              <a:gd name="connsiteX103-1757" fmla="*/ 6816351 w 10768629"/>
              <a:gd name="connsiteY103-1758" fmla="*/ 1571495 h 1978172"/>
              <a:gd name="connsiteX104-1759" fmla="*/ 6795800 w 10768629"/>
              <a:gd name="connsiteY104-1760" fmla="*/ 1572010 h 1978172"/>
              <a:gd name="connsiteX105-1761" fmla="*/ 6777546 w 10768629"/>
              <a:gd name="connsiteY105-1762" fmla="*/ 1568661 h 1978172"/>
              <a:gd name="connsiteX106-1763" fmla="*/ 6751528 w 10768629"/>
              <a:gd name="connsiteY106-1764" fmla="*/ 1574143 h 1978172"/>
              <a:gd name="connsiteX107-1765" fmla="*/ 6691966 w 10768629"/>
              <a:gd name="connsiteY107-1766" fmla="*/ 1582255 h 1978172"/>
              <a:gd name="connsiteX108-1767" fmla="*/ 6646941 w 10768629"/>
              <a:gd name="connsiteY108-1768" fmla="*/ 1588471 h 1978172"/>
              <a:gd name="connsiteX109-1769" fmla="*/ 6568576 w 10768629"/>
              <a:gd name="connsiteY109-1770" fmla="*/ 1606488 h 1978172"/>
              <a:gd name="connsiteX110-1771" fmla="*/ 6554358 w 10768629"/>
              <a:gd name="connsiteY110-1772" fmla="*/ 1621701 h 1978172"/>
              <a:gd name="connsiteX111-1773" fmla="*/ 6516968 w 10768629"/>
              <a:gd name="connsiteY111-1774" fmla="*/ 1617195 h 1978172"/>
              <a:gd name="connsiteX112-1775" fmla="*/ 6506479 w 10768629"/>
              <a:gd name="connsiteY112-1776" fmla="*/ 1602227 h 1978172"/>
              <a:gd name="connsiteX113-1777" fmla="*/ 6458436 w 10768629"/>
              <a:gd name="connsiteY113-1778" fmla="*/ 1607332 h 1978172"/>
              <a:gd name="connsiteX114-1779" fmla="*/ 6414786 w 10768629"/>
              <a:gd name="connsiteY114-1780" fmla="*/ 1628815 h 1978172"/>
              <a:gd name="connsiteX115-1781" fmla="*/ 6357085 w 10768629"/>
              <a:gd name="connsiteY115-1782" fmla="*/ 1640846 h 1978172"/>
              <a:gd name="connsiteX116-1783" fmla="*/ 6322636 w 10768629"/>
              <a:gd name="connsiteY116-1784" fmla="*/ 1648213 h 1978172"/>
              <a:gd name="connsiteX117-1785" fmla="*/ 6226172 w 10768629"/>
              <a:gd name="connsiteY117-1786" fmla="*/ 1654676 h 1978172"/>
              <a:gd name="connsiteX118-1787" fmla="*/ 6221217 w 10768629"/>
              <a:gd name="connsiteY118-1788" fmla="*/ 1654506 h 1978172"/>
              <a:gd name="connsiteX119-1789" fmla="*/ 6204956 w 10768629"/>
              <a:gd name="connsiteY119-1790" fmla="*/ 1664280 h 1978172"/>
              <a:gd name="connsiteX120-1791" fmla="*/ 6204270 w 10768629"/>
              <a:gd name="connsiteY120-1792" fmla="*/ 1666782 h 1978172"/>
              <a:gd name="connsiteX121-1793" fmla="*/ 6143810 w 10768629"/>
              <a:gd name="connsiteY121-1794" fmla="*/ 1661963 h 1978172"/>
              <a:gd name="connsiteX122-1795" fmla="*/ 6136560 w 10768629"/>
              <a:gd name="connsiteY122-1796" fmla="*/ 1665728 h 1978172"/>
              <a:gd name="connsiteX123-1797" fmla="*/ 6096155 w 10768629"/>
              <a:gd name="connsiteY123-1798" fmla="*/ 1656951 h 1978172"/>
              <a:gd name="connsiteX124-1799" fmla="*/ 6075812 w 10768629"/>
              <a:gd name="connsiteY124-1800" fmla="*/ 1655422 h 1978172"/>
              <a:gd name="connsiteX125-1801" fmla="*/ 6039495 w 10768629"/>
              <a:gd name="connsiteY125-1802" fmla="*/ 1649680 h 1978172"/>
              <a:gd name="connsiteX126-1803" fmla="*/ 6036523 w 10768629"/>
              <a:gd name="connsiteY126-1804" fmla="*/ 1652121 h 1978172"/>
              <a:gd name="connsiteX127-1805" fmla="*/ 6029328 w 10768629"/>
              <a:gd name="connsiteY127-1806" fmla="*/ 1649904 h 1978172"/>
              <a:gd name="connsiteX128-1807" fmla="*/ 6024075 w 10768629"/>
              <a:gd name="connsiteY128-1808" fmla="*/ 1652779 h 1978172"/>
              <a:gd name="connsiteX129-1809" fmla="*/ 6018085 w 10768629"/>
              <a:gd name="connsiteY129-1810" fmla="*/ 1652030 h 1978172"/>
              <a:gd name="connsiteX130-1811" fmla="*/ 5955513 w 10768629"/>
              <a:gd name="connsiteY130-1812" fmla="*/ 1663584 h 1978172"/>
              <a:gd name="connsiteX131-1813" fmla="*/ 5941996 w 10768629"/>
              <a:gd name="connsiteY131-1814" fmla="*/ 1661326 h 1978172"/>
              <a:gd name="connsiteX132-1815" fmla="*/ 5931789 w 10768629"/>
              <a:gd name="connsiteY132-1816" fmla="*/ 1669915 h 1978172"/>
              <a:gd name="connsiteX133-1817" fmla="*/ 5888686 w 10768629"/>
              <a:gd name="connsiteY133-1818" fmla="*/ 1672175 h 1978172"/>
              <a:gd name="connsiteX134-1819" fmla="*/ 5873794 w 10768629"/>
              <a:gd name="connsiteY134-1820" fmla="*/ 1665454 h 1978172"/>
              <a:gd name="connsiteX135-1821" fmla="*/ 5860022 w 10768629"/>
              <a:gd name="connsiteY135-1822" fmla="*/ 1660635 h 1978172"/>
              <a:gd name="connsiteX136-1823" fmla="*/ 5858237 w 10768629"/>
              <a:gd name="connsiteY136-1824" fmla="*/ 1660649 h 1978172"/>
              <a:gd name="connsiteX137-1825" fmla="*/ 5840319 w 10768629"/>
              <a:gd name="connsiteY137-1826" fmla="*/ 1660798 h 1978172"/>
              <a:gd name="connsiteX138-1827" fmla="*/ 5806984 w 10768629"/>
              <a:gd name="connsiteY138-1828" fmla="*/ 1661075 h 1978172"/>
              <a:gd name="connsiteX139-1829" fmla="*/ 5742351 w 10768629"/>
              <a:gd name="connsiteY139-1830" fmla="*/ 1667489 h 1978172"/>
              <a:gd name="connsiteX140-1831" fmla="*/ 5521171 w 10768629"/>
              <a:gd name="connsiteY140-1832" fmla="*/ 1671626 h 1978172"/>
              <a:gd name="connsiteX141-1833" fmla="*/ 5457384 w 10768629"/>
              <a:gd name="connsiteY141-1834" fmla="*/ 1683952 h 1978172"/>
              <a:gd name="connsiteX142-1835" fmla="*/ 4950070 w 10768629"/>
              <a:gd name="connsiteY142-1836" fmla="*/ 1748401 h 1978172"/>
              <a:gd name="connsiteX143-1837" fmla="*/ 4872172 w 10768629"/>
              <a:gd name="connsiteY143-1838" fmla="*/ 1757222 h 1978172"/>
              <a:gd name="connsiteX144-1839" fmla="*/ 4809524 w 10768629"/>
              <a:gd name="connsiteY144-1840" fmla="*/ 1761033 h 1978172"/>
              <a:gd name="connsiteX145-1841" fmla="*/ 4759058 w 10768629"/>
              <a:gd name="connsiteY145-1842" fmla="*/ 1766533 h 1978172"/>
              <a:gd name="connsiteX146-1843" fmla="*/ 4719749 w 10768629"/>
              <a:gd name="connsiteY146-1844" fmla="*/ 1771811 h 1978172"/>
              <a:gd name="connsiteX147-1845" fmla="*/ 4568686 w 10768629"/>
              <a:gd name="connsiteY147-1846" fmla="*/ 1786141 h 1978172"/>
              <a:gd name="connsiteX148-1847" fmla="*/ 4418751 w 10768629"/>
              <a:gd name="connsiteY148-1848" fmla="*/ 1796932 h 1978172"/>
              <a:gd name="connsiteX149-1849" fmla="*/ 4378377 w 10768629"/>
              <a:gd name="connsiteY149-1850" fmla="*/ 1815528 h 1978172"/>
              <a:gd name="connsiteX150-1851" fmla="*/ 4320575 w 10768629"/>
              <a:gd name="connsiteY150-1852" fmla="*/ 1832722 h 1978172"/>
              <a:gd name="connsiteX151-1853" fmla="*/ 4220200 w 10768629"/>
              <a:gd name="connsiteY151-1854" fmla="*/ 1873173 h 1978172"/>
              <a:gd name="connsiteX152-1855" fmla="*/ 4105361 w 10768629"/>
              <a:gd name="connsiteY152-1856" fmla="*/ 1894711 h 1978172"/>
              <a:gd name="connsiteX153-1857" fmla="*/ 3973223 w 10768629"/>
              <a:gd name="connsiteY153-1858" fmla="*/ 1881015 h 1978172"/>
              <a:gd name="connsiteX154-1859" fmla="*/ 3900992 w 10768629"/>
              <a:gd name="connsiteY154-1860" fmla="*/ 1880603 h 1978172"/>
              <a:gd name="connsiteX155-1861" fmla="*/ 3662119 w 10768629"/>
              <a:gd name="connsiteY155-1862" fmla="*/ 1876289 h 1978172"/>
              <a:gd name="connsiteX156-1863" fmla="*/ 3496919 w 10768629"/>
              <a:gd name="connsiteY156-1864" fmla="*/ 1873180 h 1978172"/>
              <a:gd name="connsiteX157-1865" fmla="*/ 3449433 w 10768629"/>
              <a:gd name="connsiteY157-1866" fmla="*/ 1889681 h 1978172"/>
              <a:gd name="connsiteX158-1867" fmla="*/ 3369766 w 10768629"/>
              <a:gd name="connsiteY158-1868" fmla="*/ 1916653 h 1978172"/>
              <a:gd name="connsiteX159-1869" fmla="*/ 3290336 w 10768629"/>
              <a:gd name="connsiteY159-1870" fmla="*/ 1925039 h 1978172"/>
              <a:gd name="connsiteX160-1871" fmla="*/ 3224897 w 10768629"/>
              <a:gd name="connsiteY160-1872" fmla="*/ 1943733 h 1978172"/>
              <a:gd name="connsiteX161-1873" fmla="*/ 3161463 w 10768629"/>
              <a:gd name="connsiteY161-1874" fmla="*/ 1946591 h 1978172"/>
              <a:gd name="connsiteX162-1875" fmla="*/ 3157504 w 10768629"/>
              <a:gd name="connsiteY162-1876" fmla="*/ 1957276 h 1978172"/>
              <a:gd name="connsiteX163-1877" fmla="*/ 3115176 w 10768629"/>
              <a:gd name="connsiteY163-1878" fmla="*/ 1943459 h 1978172"/>
              <a:gd name="connsiteX164-1879" fmla="*/ 3038835 w 10768629"/>
              <a:gd name="connsiteY164-1880" fmla="*/ 1920210 h 1978172"/>
              <a:gd name="connsiteX165-1881" fmla="*/ 2897201 w 10768629"/>
              <a:gd name="connsiteY165-1882" fmla="*/ 1926772 h 1978172"/>
              <a:gd name="connsiteX166-1883" fmla="*/ 2783891 w 10768629"/>
              <a:gd name="connsiteY166-1884" fmla="*/ 1931749 h 1978172"/>
              <a:gd name="connsiteX167-1885" fmla="*/ 2712447 w 10768629"/>
              <a:gd name="connsiteY167-1886" fmla="*/ 1933044 h 1978172"/>
              <a:gd name="connsiteX168-1887" fmla="*/ 2560151 w 10768629"/>
              <a:gd name="connsiteY168-1888" fmla="*/ 1963609 h 1978172"/>
              <a:gd name="connsiteX169-1889" fmla="*/ 2367221 w 10768629"/>
              <a:gd name="connsiteY169-1890" fmla="*/ 1971884 h 1978172"/>
              <a:gd name="connsiteX170-1891" fmla="*/ 2272130 w 10768629"/>
              <a:gd name="connsiteY170-1892" fmla="*/ 1961162 h 1978172"/>
              <a:gd name="connsiteX171-1893" fmla="*/ 2189404 w 10768629"/>
              <a:gd name="connsiteY171-1894" fmla="*/ 1978172 h 1978172"/>
              <a:gd name="connsiteX172-1895" fmla="*/ 2077704 w 10768629"/>
              <a:gd name="connsiteY172-1896" fmla="*/ 1965002 h 1978172"/>
              <a:gd name="connsiteX173-1897" fmla="*/ 1967996 w 10768629"/>
              <a:gd name="connsiteY173-1898" fmla="*/ 1953187 h 1978172"/>
              <a:gd name="connsiteX174-1899" fmla="*/ 1855805 w 10768629"/>
              <a:gd name="connsiteY174-1900" fmla="*/ 1926082 h 1978172"/>
              <a:gd name="connsiteX175-1901" fmla="*/ 1790957 w 10768629"/>
              <a:gd name="connsiteY175-1902" fmla="*/ 1919460 h 1978172"/>
              <a:gd name="connsiteX176-1903" fmla="*/ 1613978 w 10768629"/>
              <a:gd name="connsiteY176-1904" fmla="*/ 1891581 h 1978172"/>
              <a:gd name="connsiteX177-1905" fmla="*/ 1436831 w 10768629"/>
              <a:gd name="connsiteY177-1906" fmla="*/ 1856201 h 1978172"/>
              <a:gd name="connsiteX178-1907" fmla="*/ 1332568 w 10768629"/>
              <a:gd name="connsiteY178-1908" fmla="*/ 1793149 h 1978172"/>
              <a:gd name="connsiteX179-1909" fmla="*/ 1186881 w 10768629"/>
              <a:gd name="connsiteY179-1910" fmla="*/ 1768613 h 1978172"/>
              <a:gd name="connsiteX180-1911" fmla="*/ 1162595 w 10768629"/>
              <a:gd name="connsiteY180-1912" fmla="*/ 1758337 h 1978172"/>
              <a:gd name="connsiteX181-1913" fmla="*/ 1128523 w 10768629"/>
              <a:gd name="connsiteY181-1914" fmla="*/ 1763621 h 1978172"/>
              <a:gd name="connsiteX182-1915" fmla="*/ 991903 w 10768629"/>
              <a:gd name="connsiteY182-1916" fmla="*/ 1786741 h 1978172"/>
              <a:gd name="connsiteX183-1917" fmla="*/ 883960 w 10768629"/>
              <a:gd name="connsiteY183-1918" fmla="*/ 1822386 h 1978172"/>
              <a:gd name="connsiteX184-1919" fmla="*/ 766531 w 10768629"/>
              <a:gd name="connsiteY184-1920" fmla="*/ 1805053 h 1978172"/>
              <a:gd name="connsiteX185-1921" fmla="*/ 669779 w 10768629"/>
              <a:gd name="connsiteY185-1922" fmla="*/ 1800537 h 1978172"/>
              <a:gd name="connsiteX186-1923" fmla="*/ 523898 w 10768629"/>
              <a:gd name="connsiteY186-1924" fmla="*/ 1811085 h 1978172"/>
              <a:gd name="connsiteX187-1925" fmla="*/ 360251 w 10768629"/>
              <a:gd name="connsiteY187-1926" fmla="*/ 1830735 h 1978172"/>
              <a:gd name="connsiteX188-1927" fmla="*/ 255207 w 10768629"/>
              <a:gd name="connsiteY188-1928" fmla="*/ 1818275 h 1978172"/>
              <a:gd name="connsiteX189-1929" fmla="*/ 101803 w 10768629"/>
              <a:gd name="connsiteY189-1930" fmla="*/ 1870647 h 1978172"/>
              <a:gd name="connsiteX190-1931" fmla="*/ 25397 w 10768629"/>
              <a:gd name="connsiteY190-1932" fmla="*/ 1888443 h 1978172"/>
              <a:gd name="connsiteX191-1933" fmla="*/ 2370 w 10768629"/>
              <a:gd name="connsiteY191-1934" fmla="*/ 1878311 h 1978172"/>
              <a:gd name="connsiteX192-1935" fmla="*/ 0 w 10768629"/>
              <a:gd name="connsiteY192-1936" fmla="*/ 1878785 h 1978172"/>
              <a:gd name="connsiteX193-1937" fmla="*/ 0 w 10768629"/>
              <a:gd name="connsiteY193-1938" fmla="*/ 0 h 1978172"/>
              <a:gd name="connsiteX0-1939" fmla="*/ 0 w 10768629"/>
              <a:gd name="connsiteY0-1940" fmla="*/ 0 h 1978172"/>
              <a:gd name="connsiteX1-1941" fmla="*/ 10768629 w 10768629"/>
              <a:gd name="connsiteY1-1942" fmla="*/ 0 h 1978172"/>
              <a:gd name="connsiteX2-1943" fmla="*/ 10733254 w 10768629"/>
              <a:gd name="connsiteY2-1944" fmla="*/ 31439 h 1978172"/>
              <a:gd name="connsiteX3-1945" fmla="*/ 10727085 w 10768629"/>
              <a:gd name="connsiteY3-1946" fmla="*/ 37910 h 1978172"/>
              <a:gd name="connsiteX4-1947" fmla="*/ 10675953 w 10768629"/>
              <a:gd name="connsiteY4-1948" fmla="*/ 68623 h 1978172"/>
              <a:gd name="connsiteX5-1949" fmla="*/ 10637091 w 10768629"/>
              <a:gd name="connsiteY5-1950" fmla="*/ 90361 h 1978172"/>
              <a:gd name="connsiteX6-1951" fmla="*/ 10610971 w 10768629"/>
              <a:gd name="connsiteY6-1952" fmla="*/ 110764 h 1978172"/>
              <a:gd name="connsiteX7-1953" fmla="*/ 10532872 w 10768629"/>
              <a:gd name="connsiteY7-1954" fmla="*/ 138028 h 1978172"/>
              <a:gd name="connsiteX8-1955" fmla="*/ 10398558 w 10768629"/>
              <a:gd name="connsiteY8-1956" fmla="*/ 172911 h 1978172"/>
              <a:gd name="connsiteX9-1957" fmla="*/ 10371128 w 10768629"/>
              <a:gd name="connsiteY9-1958" fmla="*/ 182609 h 1978172"/>
              <a:gd name="connsiteX10-1959" fmla="*/ 10352178 w 10768629"/>
              <a:gd name="connsiteY10-1960" fmla="*/ 199976 h 1978172"/>
              <a:gd name="connsiteX11-1961" fmla="*/ 10351815 w 10768629"/>
              <a:gd name="connsiteY11-1962" fmla="*/ 211879 h 1978172"/>
              <a:gd name="connsiteX12-1963" fmla="*/ 10337471 w 10768629"/>
              <a:gd name="connsiteY12-1964" fmla="*/ 218661 h 1978172"/>
              <a:gd name="connsiteX13-1965" fmla="*/ 10334625 w 10768629"/>
              <a:gd name="connsiteY13-1966" fmla="*/ 222351 h 1978172"/>
              <a:gd name="connsiteX14-1967" fmla="*/ 10256365 w 10768629"/>
              <a:gd name="connsiteY14-1968" fmla="*/ 235917 h 1978172"/>
              <a:gd name="connsiteX15-1969" fmla="*/ 10201127 w 10768629"/>
              <a:gd name="connsiteY15-1970" fmla="*/ 267448 h 1978172"/>
              <a:gd name="connsiteX16-1971" fmla="*/ 9961218 w 10768629"/>
              <a:gd name="connsiteY16-1972" fmla="*/ 326720 h 1978172"/>
              <a:gd name="connsiteX17-1973" fmla="*/ 9859715 w 10768629"/>
              <a:gd name="connsiteY17-1974" fmla="*/ 355698 h 1978172"/>
              <a:gd name="connsiteX18-1975" fmla="*/ 9679867 w 10768629"/>
              <a:gd name="connsiteY18-1976" fmla="*/ 399081 h 1978172"/>
              <a:gd name="connsiteX19-1977" fmla="*/ 9490654 w 10768629"/>
              <a:gd name="connsiteY19-1978" fmla="*/ 455225 h 1978172"/>
              <a:gd name="connsiteX20-1979" fmla="*/ 9470837 w 10768629"/>
              <a:gd name="connsiteY20-1980" fmla="*/ 452539 h 1978172"/>
              <a:gd name="connsiteX21-1981" fmla="*/ 9469082 w 10768629"/>
              <a:gd name="connsiteY21-1982" fmla="*/ 454891 h 1978172"/>
              <a:gd name="connsiteX22-1983" fmla="*/ 9448038 w 10768629"/>
              <a:gd name="connsiteY22-1984" fmla="*/ 459733 h 1978172"/>
              <a:gd name="connsiteX23-1985" fmla="*/ 9396821 w 10768629"/>
              <a:gd name="connsiteY23-1986" fmla="*/ 455795 h 1978172"/>
              <a:gd name="connsiteX24-1987" fmla="*/ 9392197 w 10768629"/>
              <a:gd name="connsiteY24-1988" fmla="*/ 459796 h 1978172"/>
              <a:gd name="connsiteX25-1989" fmla="*/ 9347994 w 10768629"/>
              <a:gd name="connsiteY25-1990" fmla="*/ 464462 h 1978172"/>
              <a:gd name="connsiteX26-1991" fmla="*/ 9347889 w 10768629"/>
              <a:gd name="connsiteY26-1992" fmla="*/ 466539 h 1978172"/>
              <a:gd name="connsiteX27-1993" fmla="*/ 9337639 w 10768629"/>
              <a:gd name="connsiteY27-1994" fmla="*/ 476654 h 1978172"/>
              <a:gd name="connsiteX28-1995" fmla="*/ 9316893 w 10768629"/>
              <a:gd name="connsiteY28-1996" fmla="*/ 491390 h 1978172"/>
              <a:gd name="connsiteX29-1997" fmla="*/ 9229283 w 10768629"/>
              <a:gd name="connsiteY29-1998" fmla="*/ 555377 h 1978172"/>
              <a:gd name="connsiteX30-1999" fmla="*/ 9220274 w 10768629"/>
              <a:gd name="connsiteY30-2000" fmla="*/ 557502 h 1978172"/>
              <a:gd name="connsiteX31-2001" fmla="*/ 9220202 w 10768629"/>
              <a:gd name="connsiteY31-2002" fmla="*/ 558001 h 1978172"/>
              <a:gd name="connsiteX32-2003" fmla="*/ 9210908 w 10768629"/>
              <a:gd name="connsiteY32-2004" fmla="*/ 561147 h 1978172"/>
              <a:gd name="connsiteX33-2005" fmla="*/ 9186374 w 10768629"/>
              <a:gd name="connsiteY33-2006" fmla="*/ 565502 h 1978172"/>
              <a:gd name="connsiteX34-2007" fmla="*/ 9181058 w 10768629"/>
              <a:gd name="connsiteY34-2008" fmla="*/ 569943 h 1978172"/>
              <a:gd name="connsiteX35-2009" fmla="*/ 9179948 w 10768629"/>
              <a:gd name="connsiteY35-2010" fmla="*/ 576062 h 1978172"/>
              <a:gd name="connsiteX36-2011" fmla="*/ 9149110 w 10768629"/>
              <a:gd name="connsiteY36-2012" fmla="*/ 598906 h 1978172"/>
              <a:gd name="connsiteX37-2013" fmla="*/ 9078556 w 10768629"/>
              <a:gd name="connsiteY37-2014" fmla="*/ 644039 h 1978172"/>
              <a:gd name="connsiteX38-2015" fmla="*/ 8996399 w 10768629"/>
              <a:gd name="connsiteY38-2016" fmla="*/ 690055 h 1978172"/>
              <a:gd name="connsiteX39-2017" fmla="*/ 8803791 w 10768629"/>
              <a:gd name="connsiteY39-2018" fmla="*/ 813860 h 1978172"/>
              <a:gd name="connsiteX40-2019" fmla="*/ 8636202 w 10768629"/>
              <a:gd name="connsiteY40-2020" fmla="*/ 848463 h 1978172"/>
              <a:gd name="connsiteX41-2021" fmla="*/ 8555372 w 10768629"/>
              <a:gd name="connsiteY41-2022" fmla="*/ 883171 h 1978172"/>
              <a:gd name="connsiteX42-2023" fmla="*/ 8507229 w 10768629"/>
              <a:gd name="connsiteY42-2024" fmla="*/ 901665 h 1978172"/>
              <a:gd name="connsiteX43-2025" fmla="*/ 8428473 w 10768629"/>
              <a:gd name="connsiteY43-2026" fmla="*/ 927985 h 1978172"/>
              <a:gd name="connsiteX44-2027" fmla="*/ 8427914 w 10768629"/>
              <a:gd name="connsiteY44-2028" fmla="*/ 933480 h 1978172"/>
              <a:gd name="connsiteX45-2029" fmla="*/ 8420327 w 10768629"/>
              <a:gd name="connsiteY45-2030" fmla="*/ 941984 h 1978172"/>
              <a:gd name="connsiteX46-2031" fmla="*/ 8407128 w 10768629"/>
              <a:gd name="connsiteY46-2032" fmla="*/ 961344 h 1978172"/>
              <a:gd name="connsiteX47-2033" fmla="*/ 8380548 w 10768629"/>
              <a:gd name="connsiteY47-2034" fmla="*/ 987916 h 1978172"/>
              <a:gd name="connsiteX48-2035" fmla="*/ 8379462 w 10768629"/>
              <a:gd name="connsiteY48-2036" fmla="*/ 987106 h 1978172"/>
              <a:gd name="connsiteX49-2037" fmla="*/ 8369725 w 10768629"/>
              <a:gd name="connsiteY49-2038" fmla="*/ 989186 h 1978172"/>
              <a:gd name="connsiteX50-2039" fmla="*/ 8304438 w 10768629"/>
              <a:gd name="connsiteY50-2040" fmla="*/ 996739 h 1978172"/>
              <a:gd name="connsiteX51-2041" fmla="*/ 8280929 w 10768629"/>
              <a:gd name="connsiteY51-2042" fmla="*/ 1023089 h 1978172"/>
              <a:gd name="connsiteX52-2043" fmla="*/ 8275760 w 10768629"/>
              <a:gd name="connsiteY52-2044" fmla="*/ 1027772 h 1978172"/>
              <a:gd name="connsiteX53-2045" fmla="*/ 8275478 w 10768629"/>
              <a:gd name="connsiteY53-2046" fmla="*/ 1027605 h 1978172"/>
              <a:gd name="connsiteX54-2047" fmla="*/ 8269666 w 10768629"/>
              <a:gd name="connsiteY54-2048" fmla="*/ 1032033 h 1978172"/>
              <a:gd name="connsiteX55-2049" fmla="*/ 8203836 w 10768629"/>
              <a:gd name="connsiteY55-2050" fmla="*/ 1037347 h 1978172"/>
              <a:gd name="connsiteX56-2051" fmla="*/ 8122936 w 10768629"/>
              <a:gd name="connsiteY56-2052" fmla="*/ 1063113 h 1978172"/>
              <a:gd name="connsiteX57-2053" fmla="*/ 8043658 w 10768629"/>
              <a:gd name="connsiteY57-2054" fmla="*/ 1092746 h 1978172"/>
              <a:gd name="connsiteX58-2055" fmla="*/ 8015351 w 10768629"/>
              <a:gd name="connsiteY58-2056" fmla="*/ 1105478 h 1978172"/>
              <a:gd name="connsiteX59-2057" fmla="*/ 7963145 w 10768629"/>
              <a:gd name="connsiteY59-2058" fmla="*/ 1119346 h 1978172"/>
              <a:gd name="connsiteX60-2059" fmla="*/ 7938145 w 10768629"/>
              <a:gd name="connsiteY60-2060" fmla="*/ 1120225 h 1978172"/>
              <a:gd name="connsiteX61-2061" fmla="*/ 7937238 w 10768629"/>
              <a:gd name="connsiteY61-2062" fmla="*/ 1121204 h 1978172"/>
              <a:gd name="connsiteX62-2063" fmla="*/ 7934398 w 10768629"/>
              <a:gd name="connsiteY62-2064" fmla="*/ 1118240 h 1978172"/>
              <a:gd name="connsiteX63-2065" fmla="*/ 7918248 w 10768629"/>
              <a:gd name="connsiteY63-2066" fmla="*/ 1124371 h 1978172"/>
              <a:gd name="connsiteX64-2067" fmla="*/ 7914119 w 10768629"/>
              <a:gd name="connsiteY64-2068" fmla="*/ 1127653 h 1978172"/>
              <a:gd name="connsiteX65-2069" fmla="*/ 7907658 w 10768629"/>
              <a:gd name="connsiteY65-2070" fmla="*/ 1130350 h 1978172"/>
              <a:gd name="connsiteX66-2071" fmla="*/ 7907434 w 10768629"/>
              <a:gd name="connsiteY66-2072" fmla="*/ 1130103 h 1978172"/>
              <a:gd name="connsiteX67-2073" fmla="*/ 7901508 w 10768629"/>
              <a:gd name="connsiteY67-2074" fmla="*/ 1133245 h 1978172"/>
              <a:gd name="connsiteX68-2075" fmla="*/ 7873287 w 10768629"/>
              <a:gd name="connsiteY68-2076" fmla="*/ 1152609 h 1978172"/>
              <a:gd name="connsiteX69-2077" fmla="*/ 7834833 w 10768629"/>
              <a:gd name="connsiteY69-2078" fmla="*/ 1153868 h 1978172"/>
              <a:gd name="connsiteX70-2079" fmla="*/ 7828661 w 10768629"/>
              <a:gd name="connsiteY70-2080" fmla="*/ 1139994 h 1978172"/>
              <a:gd name="connsiteX71-2081" fmla="*/ 7823966 w 10768629"/>
              <a:gd name="connsiteY71-2082" fmla="*/ 1143178 h 1978172"/>
              <a:gd name="connsiteX72-2083" fmla="*/ 7815078 w 10768629"/>
              <a:gd name="connsiteY72-2084" fmla="*/ 1151776 h 1978172"/>
              <a:gd name="connsiteX73-2085" fmla="*/ 7812026 w 10768629"/>
              <a:gd name="connsiteY73-2086" fmla="*/ 1151522 h 1978172"/>
              <a:gd name="connsiteX74-2087" fmla="*/ 7782249 w 10768629"/>
              <a:gd name="connsiteY74-2088" fmla="*/ 1160970 h 1978172"/>
              <a:gd name="connsiteX75-2089" fmla="*/ 7773476 w 10768629"/>
              <a:gd name="connsiteY75-2090" fmla="*/ 1157414 h 1978172"/>
              <a:gd name="connsiteX76-2091" fmla="*/ 7769600 w 10768629"/>
              <a:gd name="connsiteY76-2092" fmla="*/ 1157365 h 1978172"/>
              <a:gd name="connsiteX77-2093" fmla="*/ 7752631 w 10768629"/>
              <a:gd name="connsiteY77-2094" fmla="*/ 1172815 h 1978172"/>
              <a:gd name="connsiteX78-2095" fmla="*/ 7743525 w 10768629"/>
              <a:gd name="connsiteY78-2096" fmla="*/ 1179064 h 1978172"/>
              <a:gd name="connsiteX79-2097" fmla="*/ 7685942 w 10768629"/>
              <a:gd name="connsiteY79-2098" fmla="*/ 1233723 h 1978172"/>
              <a:gd name="connsiteX80-2099" fmla="*/ 7586920 w 10768629"/>
              <a:gd name="connsiteY80-2100" fmla="*/ 1261888 h 1978172"/>
              <a:gd name="connsiteX81-2101" fmla="*/ 7486100 w 10768629"/>
              <a:gd name="connsiteY81-2102" fmla="*/ 1292563 h 1978172"/>
              <a:gd name="connsiteX82-2103" fmla="*/ 7407190 w 10768629"/>
              <a:gd name="connsiteY82-2104" fmla="*/ 1314737 h 1978172"/>
              <a:gd name="connsiteX83-2105" fmla="*/ 7240698 w 10768629"/>
              <a:gd name="connsiteY83-2106" fmla="*/ 1438832 h 1978172"/>
              <a:gd name="connsiteX84-2107" fmla="*/ 7197675 w 10768629"/>
              <a:gd name="connsiteY84-2108" fmla="*/ 1447530 h 1978172"/>
              <a:gd name="connsiteX85-2109" fmla="*/ 7164788 w 10768629"/>
              <a:gd name="connsiteY85-2110" fmla="*/ 1480293 h 1978172"/>
              <a:gd name="connsiteX86-2111" fmla="*/ 7147929 w 10768629"/>
              <a:gd name="connsiteY86-2112" fmla="*/ 1477641 h 1978172"/>
              <a:gd name="connsiteX87-2113" fmla="*/ 7144965 w 10768629"/>
              <a:gd name="connsiteY87-2114" fmla="*/ 1476908 h 1978172"/>
              <a:gd name="connsiteX88-2115" fmla="*/ 7134299 w 10768629"/>
              <a:gd name="connsiteY88-2116" fmla="*/ 1479969 h 1978172"/>
              <a:gd name="connsiteX89-2117" fmla="*/ 7129809 w 10768629"/>
              <a:gd name="connsiteY89-2118" fmla="*/ 1473339 h 1978172"/>
              <a:gd name="connsiteX90-2119" fmla="*/ 7112688 w 10768629"/>
              <a:gd name="connsiteY90-2120" fmla="*/ 1472575 h 1978172"/>
              <a:gd name="connsiteX91-2121" fmla="*/ 7093470 w 10768629"/>
              <a:gd name="connsiteY91-2122" fmla="*/ 1480300 h 1978172"/>
              <a:gd name="connsiteX92-2123" fmla="*/ 7025034 w 10768629"/>
              <a:gd name="connsiteY92-2124" fmla="*/ 1506934 h 1978172"/>
              <a:gd name="connsiteX93-2125" fmla="*/ 7014783 w 10768629"/>
              <a:gd name="connsiteY93-2126" fmla="*/ 1515868 h 1978172"/>
              <a:gd name="connsiteX94-2127" fmla="*/ 6979706 w 10768629"/>
              <a:gd name="connsiteY94-2128" fmla="*/ 1523511 h 1978172"/>
              <a:gd name="connsiteX95-2129" fmla="*/ 6977890 w 10768629"/>
              <a:gd name="connsiteY95-2130" fmla="*/ 1525793 h 1978172"/>
              <a:gd name="connsiteX96-2131" fmla="*/ 6944339 w 10768629"/>
              <a:gd name="connsiteY96-2132" fmla="*/ 1536237 h 1978172"/>
              <a:gd name="connsiteX97-2133" fmla="*/ 6886996 w 10768629"/>
              <a:gd name="connsiteY97-2134" fmla="*/ 1563569 h 1978172"/>
              <a:gd name="connsiteX98-2135" fmla="*/ 6874510 w 10768629"/>
              <a:gd name="connsiteY98-2136" fmla="*/ 1558469 h 1978172"/>
              <a:gd name="connsiteX99-2137" fmla="*/ 6871943 w 10768629"/>
              <a:gd name="connsiteY99-2138" fmla="*/ 1554651 h 1978172"/>
              <a:gd name="connsiteX100-2139" fmla="*/ 6856174 w 10768629"/>
              <a:gd name="connsiteY100-2140" fmla="*/ 1562024 h 1978172"/>
              <a:gd name="connsiteX101-2141" fmla="*/ 6842321 w 10768629"/>
              <a:gd name="connsiteY101-2142" fmla="*/ 1560554 h 1978172"/>
              <a:gd name="connsiteX102-2143" fmla="*/ 6832713 w 10768629"/>
              <a:gd name="connsiteY102-2144" fmla="*/ 1569357 h 1978172"/>
              <a:gd name="connsiteX103-2145" fmla="*/ 6816351 w 10768629"/>
              <a:gd name="connsiteY103-2146" fmla="*/ 1571495 h 1978172"/>
              <a:gd name="connsiteX104-2147" fmla="*/ 6795800 w 10768629"/>
              <a:gd name="connsiteY104-2148" fmla="*/ 1572010 h 1978172"/>
              <a:gd name="connsiteX105-2149" fmla="*/ 6777546 w 10768629"/>
              <a:gd name="connsiteY105-2150" fmla="*/ 1568661 h 1978172"/>
              <a:gd name="connsiteX106-2151" fmla="*/ 6751528 w 10768629"/>
              <a:gd name="connsiteY106-2152" fmla="*/ 1574143 h 1978172"/>
              <a:gd name="connsiteX107-2153" fmla="*/ 6691966 w 10768629"/>
              <a:gd name="connsiteY107-2154" fmla="*/ 1582255 h 1978172"/>
              <a:gd name="connsiteX108-2155" fmla="*/ 6646941 w 10768629"/>
              <a:gd name="connsiteY108-2156" fmla="*/ 1588471 h 1978172"/>
              <a:gd name="connsiteX109-2157" fmla="*/ 6568576 w 10768629"/>
              <a:gd name="connsiteY109-2158" fmla="*/ 1606488 h 1978172"/>
              <a:gd name="connsiteX110-2159" fmla="*/ 6554358 w 10768629"/>
              <a:gd name="connsiteY110-2160" fmla="*/ 1621701 h 1978172"/>
              <a:gd name="connsiteX111-2161" fmla="*/ 6516968 w 10768629"/>
              <a:gd name="connsiteY111-2162" fmla="*/ 1617195 h 1978172"/>
              <a:gd name="connsiteX112-2163" fmla="*/ 6506479 w 10768629"/>
              <a:gd name="connsiteY112-2164" fmla="*/ 1602227 h 1978172"/>
              <a:gd name="connsiteX113-2165" fmla="*/ 6458436 w 10768629"/>
              <a:gd name="connsiteY113-2166" fmla="*/ 1607332 h 1978172"/>
              <a:gd name="connsiteX114-2167" fmla="*/ 6414786 w 10768629"/>
              <a:gd name="connsiteY114-2168" fmla="*/ 1628815 h 1978172"/>
              <a:gd name="connsiteX115-2169" fmla="*/ 6357085 w 10768629"/>
              <a:gd name="connsiteY115-2170" fmla="*/ 1640846 h 1978172"/>
              <a:gd name="connsiteX116-2171" fmla="*/ 6322636 w 10768629"/>
              <a:gd name="connsiteY116-2172" fmla="*/ 1648213 h 1978172"/>
              <a:gd name="connsiteX117-2173" fmla="*/ 6226172 w 10768629"/>
              <a:gd name="connsiteY117-2174" fmla="*/ 1654676 h 1978172"/>
              <a:gd name="connsiteX118-2175" fmla="*/ 6221217 w 10768629"/>
              <a:gd name="connsiteY118-2176" fmla="*/ 1654506 h 1978172"/>
              <a:gd name="connsiteX119-2177" fmla="*/ 6204956 w 10768629"/>
              <a:gd name="connsiteY119-2178" fmla="*/ 1664280 h 1978172"/>
              <a:gd name="connsiteX120-2179" fmla="*/ 6204270 w 10768629"/>
              <a:gd name="connsiteY120-2180" fmla="*/ 1666782 h 1978172"/>
              <a:gd name="connsiteX121-2181" fmla="*/ 6143810 w 10768629"/>
              <a:gd name="connsiteY121-2182" fmla="*/ 1661963 h 1978172"/>
              <a:gd name="connsiteX122-2183" fmla="*/ 6136560 w 10768629"/>
              <a:gd name="connsiteY122-2184" fmla="*/ 1665728 h 1978172"/>
              <a:gd name="connsiteX123-2185" fmla="*/ 6096155 w 10768629"/>
              <a:gd name="connsiteY123-2186" fmla="*/ 1656951 h 1978172"/>
              <a:gd name="connsiteX124-2187" fmla="*/ 6075812 w 10768629"/>
              <a:gd name="connsiteY124-2188" fmla="*/ 1655422 h 1978172"/>
              <a:gd name="connsiteX125-2189" fmla="*/ 6039495 w 10768629"/>
              <a:gd name="connsiteY125-2190" fmla="*/ 1649680 h 1978172"/>
              <a:gd name="connsiteX126-2191" fmla="*/ 6036523 w 10768629"/>
              <a:gd name="connsiteY126-2192" fmla="*/ 1652121 h 1978172"/>
              <a:gd name="connsiteX127-2193" fmla="*/ 6029328 w 10768629"/>
              <a:gd name="connsiteY127-2194" fmla="*/ 1649904 h 1978172"/>
              <a:gd name="connsiteX128-2195" fmla="*/ 6024075 w 10768629"/>
              <a:gd name="connsiteY128-2196" fmla="*/ 1652779 h 1978172"/>
              <a:gd name="connsiteX129-2197" fmla="*/ 6018085 w 10768629"/>
              <a:gd name="connsiteY129-2198" fmla="*/ 1652030 h 1978172"/>
              <a:gd name="connsiteX130-2199" fmla="*/ 5955513 w 10768629"/>
              <a:gd name="connsiteY130-2200" fmla="*/ 1663584 h 1978172"/>
              <a:gd name="connsiteX131-2201" fmla="*/ 5941996 w 10768629"/>
              <a:gd name="connsiteY131-2202" fmla="*/ 1661326 h 1978172"/>
              <a:gd name="connsiteX132-2203" fmla="*/ 5931789 w 10768629"/>
              <a:gd name="connsiteY132-2204" fmla="*/ 1669915 h 1978172"/>
              <a:gd name="connsiteX133-2205" fmla="*/ 5888686 w 10768629"/>
              <a:gd name="connsiteY133-2206" fmla="*/ 1672175 h 1978172"/>
              <a:gd name="connsiteX134-2207" fmla="*/ 5873794 w 10768629"/>
              <a:gd name="connsiteY134-2208" fmla="*/ 1665454 h 1978172"/>
              <a:gd name="connsiteX135-2209" fmla="*/ 5860022 w 10768629"/>
              <a:gd name="connsiteY135-2210" fmla="*/ 1660635 h 1978172"/>
              <a:gd name="connsiteX136-2211" fmla="*/ 5858237 w 10768629"/>
              <a:gd name="connsiteY136-2212" fmla="*/ 1660649 h 1978172"/>
              <a:gd name="connsiteX137-2213" fmla="*/ 5840319 w 10768629"/>
              <a:gd name="connsiteY137-2214" fmla="*/ 1660798 h 1978172"/>
              <a:gd name="connsiteX138-2215" fmla="*/ 5806984 w 10768629"/>
              <a:gd name="connsiteY138-2216" fmla="*/ 1661075 h 1978172"/>
              <a:gd name="connsiteX139-2217" fmla="*/ 5742351 w 10768629"/>
              <a:gd name="connsiteY139-2218" fmla="*/ 1667489 h 1978172"/>
              <a:gd name="connsiteX140-2219" fmla="*/ 5521171 w 10768629"/>
              <a:gd name="connsiteY140-2220" fmla="*/ 1671626 h 1978172"/>
              <a:gd name="connsiteX141-2221" fmla="*/ 5457384 w 10768629"/>
              <a:gd name="connsiteY141-2222" fmla="*/ 1683952 h 1978172"/>
              <a:gd name="connsiteX142-2223" fmla="*/ 4950070 w 10768629"/>
              <a:gd name="connsiteY142-2224" fmla="*/ 1748401 h 1978172"/>
              <a:gd name="connsiteX143-2225" fmla="*/ 4872172 w 10768629"/>
              <a:gd name="connsiteY143-2226" fmla="*/ 1757222 h 1978172"/>
              <a:gd name="connsiteX144-2227" fmla="*/ 4809524 w 10768629"/>
              <a:gd name="connsiteY144-2228" fmla="*/ 1761033 h 1978172"/>
              <a:gd name="connsiteX145-2229" fmla="*/ 4759058 w 10768629"/>
              <a:gd name="connsiteY145-2230" fmla="*/ 1766533 h 1978172"/>
              <a:gd name="connsiteX146-2231" fmla="*/ 4719749 w 10768629"/>
              <a:gd name="connsiteY146-2232" fmla="*/ 1771811 h 1978172"/>
              <a:gd name="connsiteX147-2233" fmla="*/ 4568686 w 10768629"/>
              <a:gd name="connsiteY147-2234" fmla="*/ 1786141 h 1978172"/>
              <a:gd name="connsiteX148-2235" fmla="*/ 4418751 w 10768629"/>
              <a:gd name="connsiteY148-2236" fmla="*/ 1796932 h 1978172"/>
              <a:gd name="connsiteX149-2237" fmla="*/ 4378377 w 10768629"/>
              <a:gd name="connsiteY149-2238" fmla="*/ 1815528 h 1978172"/>
              <a:gd name="connsiteX150-2239" fmla="*/ 4320575 w 10768629"/>
              <a:gd name="connsiteY150-2240" fmla="*/ 1832722 h 1978172"/>
              <a:gd name="connsiteX151-2241" fmla="*/ 4220200 w 10768629"/>
              <a:gd name="connsiteY151-2242" fmla="*/ 1873173 h 1978172"/>
              <a:gd name="connsiteX152-2243" fmla="*/ 4105361 w 10768629"/>
              <a:gd name="connsiteY152-2244" fmla="*/ 1894711 h 1978172"/>
              <a:gd name="connsiteX153-2245" fmla="*/ 3973223 w 10768629"/>
              <a:gd name="connsiteY153-2246" fmla="*/ 1881015 h 1978172"/>
              <a:gd name="connsiteX154-2247" fmla="*/ 3900992 w 10768629"/>
              <a:gd name="connsiteY154-2248" fmla="*/ 1880603 h 1978172"/>
              <a:gd name="connsiteX155-2249" fmla="*/ 3662119 w 10768629"/>
              <a:gd name="connsiteY155-2250" fmla="*/ 1876289 h 1978172"/>
              <a:gd name="connsiteX156-2251" fmla="*/ 3496919 w 10768629"/>
              <a:gd name="connsiteY156-2252" fmla="*/ 1873180 h 1978172"/>
              <a:gd name="connsiteX157-2253" fmla="*/ 3449433 w 10768629"/>
              <a:gd name="connsiteY157-2254" fmla="*/ 1889681 h 1978172"/>
              <a:gd name="connsiteX158-2255" fmla="*/ 3369766 w 10768629"/>
              <a:gd name="connsiteY158-2256" fmla="*/ 1916653 h 1978172"/>
              <a:gd name="connsiteX159-2257" fmla="*/ 3290336 w 10768629"/>
              <a:gd name="connsiteY159-2258" fmla="*/ 1925039 h 1978172"/>
              <a:gd name="connsiteX160-2259" fmla="*/ 3224897 w 10768629"/>
              <a:gd name="connsiteY160-2260" fmla="*/ 1943733 h 1978172"/>
              <a:gd name="connsiteX161-2261" fmla="*/ 3161463 w 10768629"/>
              <a:gd name="connsiteY161-2262" fmla="*/ 1946591 h 1978172"/>
              <a:gd name="connsiteX162-2263" fmla="*/ 3157504 w 10768629"/>
              <a:gd name="connsiteY162-2264" fmla="*/ 1957276 h 1978172"/>
              <a:gd name="connsiteX163-2265" fmla="*/ 3115176 w 10768629"/>
              <a:gd name="connsiteY163-2266" fmla="*/ 1943459 h 1978172"/>
              <a:gd name="connsiteX164-2267" fmla="*/ 3005773 w 10768629"/>
              <a:gd name="connsiteY164-2268" fmla="*/ 1915878 h 1978172"/>
              <a:gd name="connsiteX165-2269" fmla="*/ 2897201 w 10768629"/>
              <a:gd name="connsiteY165-2270" fmla="*/ 1926772 h 1978172"/>
              <a:gd name="connsiteX166-2271" fmla="*/ 2783891 w 10768629"/>
              <a:gd name="connsiteY166-2272" fmla="*/ 1931749 h 1978172"/>
              <a:gd name="connsiteX167-2273" fmla="*/ 2712447 w 10768629"/>
              <a:gd name="connsiteY167-2274" fmla="*/ 1933044 h 1978172"/>
              <a:gd name="connsiteX168-2275" fmla="*/ 2560151 w 10768629"/>
              <a:gd name="connsiteY168-2276" fmla="*/ 1963609 h 1978172"/>
              <a:gd name="connsiteX169-2277" fmla="*/ 2367221 w 10768629"/>
              <a:gd name="connsiteY169-2278" fmla="*/ 1971884 h 1978172"/>
              <a:gd name="connsiteX170-2279" fmla="*/ 2272130 w 10768629"/>
              <a:gd name="connsiteY170-2280" fmla="*/ 1961162 h 1978172"/>
              <a:gd name="connsiteX171-2281" fmla="*/ 2189404 w 10768629"/>
              <a:gd name="connsiteY171-2282" fmla="*/ 1978172 h 1978172"/>
              <a:gd name="connsiteX172-2283" fmla="*/ 2077704 w 10768629"/>
              <a:gd name="connsiteY172-2284" fmla="*/ 1965002 h 1978172"/>
              <a:gd name="connsiteX173-2285" fmla="*/ 1967996 w 10768629"/>
              <a:gd name="connsiteY173-2286" fmla="*/ 1953187 h 1978172"/>
              <a:gd name="connsiteX174-2287" fmla="*/ 1855805 w 10768629"/>
              <a:gd name="connsiteY174-2288" fmla="*/ 1926082 h 1978172"/>
              <a:gd name="connsiteX175-2289" fmla="*/ 1790957 w 10768629"/>
              <a:gd name="connsiteY175-2290" fmla="*/ 1919460 h 1978172"/>
              <a:gd name="connsiteX176-2291" fmla="*/ 1613978 w 10768629"/>
              <a:gd name="connsiteY176-2292" fmla="*/ 1891581 h 1978172"/>
              <a:gd name="connsiteX177-2293" fmla="*/ 1436831 w 10768629"/>
              <a:gd name="connsiteY177-2294" fmla="*/ 1856201 h 1978172"/>
              <a:gd name="connsiteX178-2295" fmla="*/ 1332568 w 10768629"/>
              <a:gd name="connsiteY178-2296" fmla="*/ 1793149 h 1978172"/>
              <a:gd name="connsiteX179-2297" fmla="*/ 1186881 w 10768629"/>
              <a:gd name="connsiteY179-2298" fmla="*/ 1768613 h 1978172"/>
              <a:gd name="connsiteX180-2299" fmla="*/ 1162595 w 10768629"/>
              <a:gd name="connsiteY180-2300" fmla="*/ 1758337 h 1978172"/>
              <a:gd name="connsiteX181-2301" fmla="*/ 1128523 w 10768629"/>
              <a:gd name="connsiteY181-2302" fmla="*/ 1763621 h 1978172"/>
              <a:gd name="connsiteX182-2303" fmla="*/ 991903 w 10768629"/>
              <a:gd name="connsiteY182-2304" fmla="*/ 1786741 h 1978172"/>
              <a:gd name="connsiteX183-2305" fmla="*/ 883960 w 10768629"/>
              <a:gd name="connsiteY183-2306" fmla="*/ 1822386 h 1978172"/>
              <a:gd name="connsiteX184-2307" fmla="*/ 766531 w 10768629"/>
              <a:gd name="connsiteY184-2308" fmla="*/ 1805053 h 1978172"/>
              <a:gd name="connsiteX185-2309" fmla="*/ 669779 w 10768629"/>
              <a:gd name="connsiteY185-2310" fmla="*/ 1800537 h 1978172"/>
              <a:gd name="connsiteX186-2311" fmla="*/ 523898 w 10768629"/>
              <a:gd name="connsiteY186-2312" fmla="*/ 1811085 h 1978172"/>
              <a:gd name="connsiteX187-2313" fmla="*/ 360251 w 10768629"/>
              <a:gd name="connsiteY187-2314" fmla="*/ 1830735 h 1978172"/>
              <a:gd name="connsiteX188-2315" fmla="*/ 255207 w 10768629"/>
              <a:gd name="connsiteY188-2316" fmla="*/ 1818275 h 1978172"/>
              <a:gd name="connsiteX189-2317" fmla="*/ 101803 w 10768629"/>
              <a:gd name="connsiteY189-2318" fmla="*/ 1870647 h 1978172"/>
              <a:gd name="connsiteX190-2319" fmla="*/ 25397 w 10768629"/>
              <a:gd name="connsiteY190-2320" fmla="*/ 1888443 h 1978172"/>
              <a:gd name="connsiteX191-2321" fmla="*/ 2370 w 10768629"/>
              <a:gd name="connsiteY191-2322" fmla="*/ 1878311 h 1978172"/>
              <a:gd name="connsiteX192-2323" fmla="*/ 0 w 10768629"/>
              <a:gd name="connsiteY192-2324" fmla="*/ 1878785 h 1978172"/>
              <a:gd name="connsiteX193-2325" fmla="*/ 0 w 10768629"/>
              <a:gd name="connsiteY193-2326" fmla="*/ 0 h 1978172"/>
              <a:gd name="connsiteX0-2327" fmla="*/ 0 w 10768629"/>
              <a:gd name="connsiteY0-2328" fmla="*/ 0 h 1978172"/>
              <a:gd name="connsiteX1-2329" fmla="*/ 10768629 w 10768629"/>
              <a:gd name="connsiteY1-2330" fmla="*/ 0 h 1978172"/>
              <a:gd name="connsiteX2-2331" fmla="*/ 10733254 w 10768629"/>
              <a:gd name="connsiteY2-2332" fmla="*/ 31439 h 1978172"/>
              <a:gd name="connsiteX3-2333" fmla="*/ 10727085 w 10768629"/>
              <a:gd name="connsiteY3-2334" fmla="*/ 37910 h 1978172"/>
              <a:gd name="connsiteX4-2335" fmla="*/ 10675953 w 10768629"/>
              <a:gd name="connsiteY4-2336" fmla="*/ 68623 h 1978172"/>
              <a:gd name="connsiteX5-2337" fmla="*/ 10637091 w 10768629"/>
              <a:gd name="connsiteY5-2338" fmla="*/ 90361 h 1978172"/>
              <a:gd name="connsiteX6-2339" fmla="*/ 10610971 w 10768629"/>
              <a:gd name="connsiteY6-2340" fmla="*/ 110764 h 1978172"/>
              <a:gd name="connsiteX7-2341" fmla="*/ 10532872 w 10768629"/>
              <a:gd name="connsiteY7-2342" fmla="*/ 138028 h 1978172"/>
              <a:gd name="connsiteX8-2343" fmla="*/ 10398558 w 10768629"/>
              <a:gd name="connsiteY8-2344" fmla="*/ 172911 h 1978172"/>
              <a:gd name="connsiteX9-2345" fmla="*/ 10371128 w 10768629"/>
              <a:gd name="connsiteY9-2346" fmla="*/ 182609 h 1978172"/>
              <a:gd name="connsiteX10-2347" fmla="*/ 10352178 w 10768629"/>
              <a:gd name="connsiteY10-2348" fmla="*/ 199976 h 1978172"/>
              <a:gd name="connsiteX11-2349" fmla="*/ 10351815 w 10768629"/>
              <a:gd name="connsiteY11-2350" fmla="*/ 211879 h 1978172"/>
              <a:gd name="connsiteX12-2351" fmla="*/ 10337471 w 10768629"/>
              <a:gd name="connsiteY12-2352" fmla="*/ 218661 h 1978172"/>
              <a:gd name="connsiteX13-2353" fmla="*/ 10334625 w 10768629"/>
              <a:gd name="connsiteY13-2354" fmla="*/ 222351 h 1978172"/>
              <a:gd name="connsiteX14-2355" fmla="*/ 10256365 w 10768629"/>
              <a:gd name="connsiteY14-2356" fmla="*/ 235917 h 1978172"/>
              <a:gd name="connsiteX15-2357" fmla="*/ 10201127 w 10768629"/>
              <a:gd name="connsiteY15-2358" fmla="*/ 267448 h 1978172"/>
              <a:gd name="connsiteX16-2359" fmla="*/ 9961218 w 10768629"/>
              <a:gd name="connsiteY16-2360" fmla="*/ 326720 h 1978172"/>
              <a:gd name="connsiteX17-2361" fmla="*/ 9859715 w 10768629"/>
              <a:gd name="connsiteY17-2362" fmla="*/ 355698 h 1978172"/>
              <a:gd name="connsiteX18-2363" fmla="*/ 9679867 w 10768629"/>
              <a:gd name="connsiteY18-2364" fmla="*/ 399081 h 1978172"/>
              <a:gd name="connsiteX19-2365" fmla="*/ 9490654 w 10768629"/>
              <a:gd name="connsiteY19-2366" fmla="*/ 455225 h 1978172"/>
              <a:gd name="connsiteX20-2367" fmla="*/ 9470837 w 10768629"/>
              <a:gd name="connsiteY20-2368" fmla="*/ 452539 h 1978172"/>
              <a:gd name="connsiteX21-2369" fmla="*/ 9469082 w 10768629"/>
              <a:gd name="connsiteY21-2370" fmla="*/ 454891 h 1978172"/>
              <a:gd name="connsiteX22-2371" fmla="*/ 9448038 w 10768629"/>
              <a:gd name="connsiteY22-2372" fmla="*/ 459733 h 1978172"/>
              <a:gd name="connsiteX23-2373" fmla="*/ 9396821 w 10768629"/>
              <a:gd name="connsiteY23-2374" fmla="*/ 455795 h 1978172"/>
              <a:gd name="connsiteX24-2375" fmla="*/ 9392197 w 10768629"/>
              <a:gd name="connsiteY24-2376" fmla="*/ 459796 h 1978172"/>
              <a:gd name="connsiteX25-2377" fmla="*/ 9347994 w 10768629"/>
              <a:gd name="connsiteY25-2378" fmla="*/ 464462 h 1978172"/>
              <a:gd name="connsiteX26-2379" fmla="*/ 9347889 w 10768629"/>
              <a:gd name="connsiteY26-2380" fmla="*/ 466539 h 1978172"/>
              <a:gd name="connsiteX27-2381" fmla="*/ 9337639 w 10768629"/>
              <a:gd name="connsiteY27-2382" fmla="*/ 476654 h 1978172"/>
              <a:gd name="connsiteX28-2383" fmla="*/ 9316893 w 10768629"/>
              <a:gd name="connsiteY28-2384" fmla="*/ 491390 h 1978172"/>
              <a:gd name="connsiteX29-2385" fmla="*/ 9229283 w 10768629"/>
              <a:gd name="connsiteY29-2386" fmla="*/ 555377 h 1978172"/>
              <a:gd name="connsiteX30-2387" fmla="*/ 9220274 w 10768629"/>
              <a:gd name="connsiteY30-2388" fmla="*/ 557502 h 1978172"/>
              <a:gd name="connsiteX31-2389" fmla="*/ 9220202 w 10768629"/>
              <a:gd name="connsiteY31-2390" fmla="*/ 558001 h 1978172"/>
              <a:gd name="connsiteX32-2391" fmla="*/ 9210908 w 10768629"/>
              <a:gd name="connsiteY32-2392" fmla="*/ 561147 h 1978172"/>
              <a:gd name="connsiteX33-2393" fmla="*/ 9186374 w 10768629"/>
              <a:gd name="connsiteY33-2394" fmla="*/ 565502 h 1978172"/>
              <a:gd name="connsiteX34-2395" fmla="*/ 9181058 w 10768629"/>
              <a:gd name="connsiteY34-2396" fmla="*/ 569943 h 1978172"/>
              <a:gd name="connsiteX35-2397" fmla="*/ 9179948 w 10768629"/>
              <a:gd name="connsiteY35-2398" fmla="*/ 576062 h 1978172"/>
              <a:gd name="connsiteX36-2399" fmla="*/ 9149110 w 10768629"/>
              <a:gd name="connsiteY36-2400" fmla="*/ 598906 h 1978172"/>
              <a:gd name="connsiteX37-2401" fmla="*/ 9078556 w 10768629"/>
              <a:gd name="connsiteY37-2402" fmla="*/ 644039 h 1978172"/>
              <a:gd name="connsiteX38-2403" fmla="*/ 8996399 w 10768629"/>
              <a:gd name="connsiteY38-2404" fmla="*/ 690055 h 1978172"/>
              <a:gd name="connsiteX39-2405" fmla="*/ 8803791 w 10768629"/>
              <a:gd name="connsiteY39-2406" fmla="*/ 813860 h 1978172"/>
              <a:gd name="connsiteX40-2407" fmla="*/ 8636202 w 10768629"/>
              <a:gd name="connsiteY40-2408" fmla="*/ 848463 h 1978172"/>
              <a:gd name="connsiteX41-2409" fmla="*/ 8555372 w 10768629"/>
              <a:gd name="connsiteY41-2410" fmla="*/ 883171 h 1978172"/>
              <a:gd name="connsiteX42-2411" fmla="*/ 8507229 w 10768629"/>
              <a:gd name="connsiteY42-2412" fmla="*/ 901665 h 1978172"/>
              <a:gd name="connsiteX43-2413" fmla="*/ 8428473 w 10768629"/>
              <a:gd name="connsiteY43-2414" fmla="*/ 927985 h 1978172"/>
              <a:gd name="connsiteX44-2415" fmla="*/ 8427914 w 10768629"/>
              <a:gd name="connsiteY44-2416" fmla="*/ 933480 h 1978172"/>
              <a:gd name="connsiteX45-2417" fmla="*/ 8420327 w 10768629"/>
              <a:gd name="connsiteY45-2418" fmla="*/ 941984 h 1978172"/>
              <a:gd name="connsiteX46-2419" fmla="*/ 8407128 w 10768629"/>
              <a:gd name="connsiteY46-2420" fmla="*/ 961344 h 1978172"/>
              <a:gd name="connsiteX47-2421" fmla="*/ 8380548 w 10768629"/>
              <a:gd name="connsiteY47-2422" fmla="*/ 987916 h 1978172"/>
              <a:gd name="connsiteX48-2423" fmla="*/ 8379462 w 10768629"/>
              <a:gd name="connsiteY48-2424" fmla="*/ 987106 h 1978172"/>
              <a:gd name="connsiteX49-2425" fmla="*/ 8369725 w 10768629"/>
              <a:gd name="connsiteY49-2426" fmla="*/ 989186 h 1978172"/>
              <a:gd name="connsiteX50-2427" fmla="*/ 8304438 w 10768629"/>
              <a:gd name="connsiteY50-2428" fmla="*/ 996739 h 1978172"/>
              <a:gd name="connsiteX51-2429" fmla="*/ 8280929 w 10768629"/>
              <a:gd name="connsiteY51-2430" fmla="*/ 1023089 h 1978172"/>
              <a:gd name="connsiteX52-2431" fmla="*/ 8275760 w 10768629"/>
              <a:gd name="connsiteY52-2432" fmla="*/ 1027772 h 1978172"/>
              <a:gd name="connsiteX53-2433" fmla="*/ 8275478 w 10768629"/>
              <a:gd name="connsiteY53-2434" fmla="*/ 1027605 h 1978172"/>
              <a:gd name="connsiteX54-2435" fmla="*/ 8269666 w 10768629"/>
              <a:gd name="connsiteY54-2436" fmla="*/ 1032033 h 1978172"/>
              <a:gd name="connsiteX55-2437" fmla="*/ 8203836 w 10768629"/>
              <a:gd name="connsiteY55-2438" fmla="*/ 1037347 h 1978172"/>
              <a:gd name="connsiteX56-2439" fmla="*/ 8122936 w 10768629"/>
              <a:gd name="connsiteY56-2440" fmla="*/ 1063113 h 1978172"/>
              <a:gd name="connsiteX57-2441" fmla="*/ 8043658 w 10768629"/>
              <a:gd name="connsiteY57-2442" fmla="*/ 1092746 h 1978172"/>
              <a:gd name="connsiteX58-2443" fmla="*/ 8015351 w 10768629"/>
              <a:gd name="connsiteY58-2444" fmla="*/ 1105478 h 1978172"/>
              <a:gd name="connsiteX59-2445" fmla="*/ 7963145 w 10768629"/>
              <a:gd name="connsiteY59-2446" fmla="*/ 1119346 h 1978172"/>
              <a:gd name="connsiteX60-2447" fmla="*/ 7938145 w 10768629"/>
              <a:gd name="connsiteY60-2448" fmla="*/ 1120225 h 1978172"/>
              <a:gd name="connsiteX61-2449" fmla="*/ 7937238 w 10768629"/>
              <a:gd name="connsiteY61-2450" fmla="*/ 1121204 h 1978172"/>
              <a:gd name="connsiteX62-2451" fmla="*/ 7934398 w 10768629"/>
              <a:gd name="connsiteY62-2452" fmla="*/ 1118240 h 1978172"/>
              <a:gd name="connsiteX63-2453" fmla="*/ 7918248 w 10768629"/>
              <a:gd name="connsiteY63-2454" fmla="*/ 1124371 h 1978172"/>
              <a:gd name="connsiteX64-2455" fmla="*/ 7914119 w 10768629"/>
              <a:gd name="connsiteY64-2456" fmla="*/ 1127653 h 1978172"/>
              <a:gd name="connsiteX65-2457" fmla="*/ 7907658 w 10768629"/>
              <a:gd name="connsiteY65-2458" fmla="*/ 1130350 h 1978172"/>
              <a:gd name="connsiteX66-2459" fmla="*/ 7907434 w 10768629"/>
              <a:gd name="connsiteY66-2460" fmla="*/ 1130103 h 1978172"/>
              <a:gd name="connsiteX67-2461" fmla="*/ 7901508 w 10768629"/>
              <a:gd name="connsiteY67-2462" fmla="*/ 1133245 h 1978172"/>
              <a:gd name="connsiteX68-2463" fmla="*/ 7873287 w 10768629"/>
              <a:gd name="connsiteY68-2464" fmla="*/ 1152609 h 1978172"/>
              <a:gd name="connsiteX69-2465" fmla="*/ 7834833 w 10768629"/>
              <a:gd name="connsiteY69-2466" fmla="*/ 1153868 h 1978172"/>
              <a:gd name="connsiteX70-2467" fmla="*/ 7828661 w 10768629"/>
              <a:gd name="connsiteY70-2468" fmla="*/ 1139994 h 1978172"/>
              <a:gd name="connsiteX71-2469" fmla="*/ 7823966 w 10768629"/>
              <a:gd name="connsiteY71-2470" fmla="*/ 1143178 h 1978172"/>
              <a:gd name="connsiteX72-2471" fmla="*/ 7815078 w 10768629"/>
              <a:gd name="connsiteY72-2472" fmla="*/ 1151776 h 1978172"/>
              <a:gd name="connsiteX73-2473" fmla="*/ 7812026 w 10768629"/>
              <a:gd name="connsiteY73-2474" fmla="*/ 1151522 h 1978172"/>
              <a:gd name="connsiteX74-2475" fmla="*/ 7782249 w 10768629"/>
              <a:gd name="connsiteY74-2476" fmla="*/ 1160970 h 1978172"/>
              <a:gd name="connsiteX75-2477" fmla="*/ 7773476 w 10768629"/>
              <a:gd name="connsiteY75-2478" fmla="*/ 1157414 h 1978172"/>
              <a:gd name="connsiteX76-2479" fmla="*/ 7769600 w 10768629"/>
              <a:gd name="connsiteY76-2480" fmla="*/ 1157365 h 1978172"/>
              <a:gd name="connsiteX77-2481" fmla="*/ 7752631 w 10768629"/>
              <a:gd name="connsiteY77-2482" fmla="*/ 1172815 h 1978172"/>
              <a:gd name="connsiteX78-2483" fmla="*/ 7743525 w 10768629"/>
              <a:gd name="connsiteY78-2484" fmla="*/ 1179064 h 1978172"/>
              <a:gd name="connsiteX79-2485" fmla="*/ 7685942 w 10768629"/>
              <a:gd name="connsiteY79-2486" fmla="*/ 1233723 h 1978172"/>
              <a:gd name="connsiteX80-2487" fmla="*/ 7586920 w 10768629"/>
              <a:gd name="connsiteY80-2488" fmla="*/ 1261888 h 1978172"/>
              <a:gd name="connsiteX81-2489" fmla="*/ 7486100 w 10768629"/>
              <a:gd name="connsiteY81-2490" fmla="*/ 1292563 h 1978172"/>
              <a:gd name="connsiteX82-2491" fmla="*/ 7407190 w 10768629"/>
              <a:gd name="connsiteY82-2492" fmla="*/ 1314737 h 1978172"/>
              <a:gd name="connsiteX83-2493" fmla="*/ 7240698 w 10768629"/>
              <a:gd name="connsiteY83-2494" fmla="*/ 1438832 h 1978172"/>
              <a:gd name="connsiteX84-2495" fmla="*/ 7197675 w 10768629"/>
              <a:gd name="connsiteY84-2496" fmla="*/ 1447530 h 1978172"/>
              <a:gd name="connsiteX85-2497" fmla="*/ 7164788 w 10768629"/>
              <a:gd name="connsiteY85-2498" fmla="*/ 1480293 h 1978172"/>
              <a:gd name="connsiteX86-2499" fmla="*/ 7147929 w 10768629"/>
              <a:gd name="connsiteY86-2500" fmla="*/ 1477641 h 1978172"/>
              <a:gd name="connsiteX87-2501" fmla="*/ 7144965 w 10768629"/>
              <a:gd name="connsiteY87-2502" fmla="*/ 1476908 h 1978172"/>
              <a:gd name="connsiteX88-2503" fmla="*/ 7134299 w 10768629"/>
              <a:gd name="connsiteY88-2504" fmla="*/ 1479969 h 1978172"/>
              <a:gd name="connsiteX89-2505" fmla="*/ 7129809 w 10768629"/>
              <a:gd name="connsiteY89-2506" fmla="*/ 1473339 h 1978172"/>
              <a:gd name="connsiteX90-2507" fmla="*/ 7112688 w 10768629"/>
              <a:gd name="connsiteY90-2508" fmla="*/ 1472575 h 1978172"/>
              <a:gd name="connsiteX91-2509" fmla="*/ 7093470 w 10768629"/>
              <a:gd name="connsiteY91-2510" fmla="*/ 1480300 h 1978172"/>
              <a:gd name="connsiteX92-2511" fmla="*/ 7025034 w 10768629"/>
              <a:gd name="connsiteY92-2512" fmla="*/ 1506934 h 1978172"/>
              <a:gd name="connsiteX93-2513" fmla="*/ 7014783 w 10768629"/>
              <a:gd name="connsiteY93-2514" fmla="*/ 1515868 h 1978172"/>
              <a:gd name="connsiteX94-2515" fmla="*/ 6979706 w 10768629"/>
              <a:gd name="connsiteY94-2516" fmla="*/ 1523511 h 1978172"/>
              <a:gd name="connsiteX95-2517" fmla="*/ 6977890 w 10768629"/>
              <a:gd name="connsiteY95-2518" fmla="*/ 1525793 h 1978172"/>
              <a:gd name="connsiteX96-2519" fmla="*/ 6944339 w 10768629"/>
              <a:gd name="connsiteY96-2520" fmla="*/ 1536237 h 1978172"/>
              <a:gd name="connsiteX97-2521" fmla="*/ 6886996 w 10768629"/>
              <a:gd name="connsiteY97-2522" fmla="*/ 1563569 h 1978172"/>
              <a:gd name="connsiteX98-2523" fmla="*/ 6874510 w 10768629"/>
              <a:gd name="connsiteY98-2524" fmla="*/ 1558469 h 1978172"/>
              <a:gd name="connsiteX99-2525" fmla="*/ 6871943 w 10768629"/>
              <a:gd name="connsiteY99-2526" fmla="*/ 1554651 h 1978172"/>
              <a:gd name="connsiteX100-2527" fmla="*/ 6856174 w 10768629"/>
              <a:gd name="connsiteY100-2528" fmla="*/ 1562024 h 1978172"/>
              <a:gd name="connsiteX101-2529" fmla="*/ 6842321 w 10768629"/>
              <a:gd name="connsiteY101-2530" fmla="*/ 1560554 h 1978172"/>
              <a:gd name="connsiteX102-2531" fmla="*/ 6832713 w 10768629"/>
              <a:gd name="connsiteY102-2532" fmla="*/ 1569357 h 1978172"/>
              <a:gd name="connsiteX103-2533" fmla="*/ 6816351 w 10768629"/>
              <a:gd name="connsiteY103-2534" fmla="*/ 1571495 h 1978172"/>
              <a:gd name="connsiteX104-2535" fmla="*/ 6795800 w 10768629"/>
              <a:gd name="connsiteY104-2536" fmla="*/ 1572010 h 1978172"/>
              <a:gd name="connsiteX105-2537" fmla="*/ 6777546 w 10768629"/>
              <a:gd name="connsiteY105-2538" fmla="*/ 1568661 h 1978172"/>
              <a:gd name="connsiteX106-2539" fmla="*/ 6751528 w 10768629"/>
              <a:gd name="connsiteY106-2540" fmla="*/ 1574143 h 1978172"/>
              <a:gd name="connsiteX107-2541" fmla="*/ 6691966 w 10768629"/>
              <a:gd name="connsiteY107-2542" fmla="*/ 1582255 h 1978172"/>
              <a:gd name="connsiteX108-2543" fmla="*/ 6646941 w 10768629"/>
              <a:gd name="connsiteY108-2544" fmla="*/ 1588471 h 1978172"/>
              <a:gd name="connsiteX109-2545" fmla="*/ 6568576 w 10768629"/>
              <a:gd name="connsiteY109-2546" fmla="*/ 1606488 h 1978172"/>
              <a:gd name="connsiteX110-2547" fmla="*/ 6554358 w 10768629"/>
              <a:gd name="connsiteY110-2548" fmla="*/ 1621701 h 1978172"/>
              <a:gd name="connsiteX111-2549" fmla="*/ 6516968 w 10768629"/>
              <a:gd name="connsiteY111-2550" fmla="*/ 1617195 h 1978172"/>
              <a:gd name="connsiteX112-2551" fmla="*/ 6506479 w 10768629"/>
              <a:gd name="connsiteY112-2552" fmla="*/ 1602227 h 1978172"/>
              <a:gd name="connsiteX113-2553" fmla="*/ 6458436 w 10768629"/>
              <a:gd name="connsiteY113-2554" fmla="*/ 1607332 h 1978172"/>
              <a:gd name="connsiteX114-2555" fmla="*/ 6414786 w 10768629"/>
              <a:gd name="connsiteY114-2556" fmla="*/ 1628815 h 1978172"/>
              <a:gd name="connsiteX115-2557" fmla="*/ 6357085 w 10768629"/>
              <a:gd name="connsiteY115-2558" fmla="*/ 1640846 h 1978172"/>
              <a:gd name="connsiteX116-2559" fmla="*/ 6322636 w 10768629"/>
              <a:gd name="connsiteY116-2560" fmla="*/ 1648213 h 1978172"/>
              <a:gd name="connsiteX117-2561" fmla="*/ 6226172 w 10768629"/>
              <a:gd name="connsiteY117-2562" fmla="*/ 1654676 h 1978172"/>
              <a:gd name="connsiteX118-2563" fmla="*/ 6221217 w 10768629"/>
              <a:gd name="connsiteY118-2564" fmla="*/ 1654506 h 1978172"/>
              <a:gd name="connsiteX119-2565" fmla="*/ 6204956 w 10768629"/>
              <a:gd name="connsiteY119-2566" fmla="*/ 1664280 h 1978172"/>
              <a:gd name="connsiteX120-2567" fmla="*/ 6204270 w 10768629"/>
              <a:gd name="connsiteY120-2568" fmla="*/ 1666782 h 1978172"/>
              <a:gd name="connsiteX121-2569" fmla="*/ 6143810 w 10768629"/>
              <a:gd name="connsiteY121-2570" fmla="*/ 1661963 h 1978172"/>
              <a:gd name="connsiteX122-2571" fmla="*/ 6136560 w 10768629"/>
              <a:gd name="connsiteY122-2572" fmla="*/ 1665728 h 1978172"/>
              <a:gd name="connsiteX123-2573" fmla="*/ 6096155 w 10768629"/>
              <a:gd name="connsiteY123-2574" fmla="*/ 1656951 h 1978172"/>
              <a:gd name="connsiteX124-2575" fmla="*/ 6075812 w 10768629"/>
              <a:gd name="connsiteY124-2576" fmla="*/ 1655422 h 1978172"/>
              <a:gd name="connsiteX125-2577" fmla="*/ 6039495 w 10768629"/>
              <a:gd name="connsiteY125-2578" fmla="*/ 1649680 h 1978172"/>
              <a:gd name="connsiteX126-2579" fmla="*/ 6036523 w 10768629"/>
              <a:gd name="connsiteY126-2580" fmla="*/ 1652121 h 1978172"/>
              <a:gd name="connsiteX127-2581" fmla="*/ 6029328 w 10768629"/>
              <a:gd name="connsiteY127-2582" fmla="*/ 1649904 h 1978172"/>
              <a:gd name="connsiteX128-2583" fmla="*/ 6024075 w 10768629"/>
              <a:gd name="connsiteY128-2584" fmla="*/ 1652779 h 1978172"/>
              <a:gd name="connsiteX129-2585" fmla="*/ 6018085 w 10768629"/>
              <a:gd name="connsiteY129-2586" fmla="*/ 1652030 h 1978172"/>
              <a:gd name="connsiteX130-2587" fmla="*/ 5955513 w 10768629"/>
              <a:gd name="connsiteY130-2588" fmla="*/ 1663584 h 1978172"/>
              <a:gd name="connsiteX131-2589" fmla="*/ 5941996 w 10768629"/>
              <a:gd name="connsiteY131-2590" fmla="*/ 1661326 h 1978172"/>
              <a:gd name="connsiteX132-2591" fmla="*/ 5931789 w 10768629"/>
              <a:gd name="connsiteY132-2592" fmla="*/ 1669915 h 1978172"/>
              <a:gd name="connsiteX133-2593" fmla="*/ 5888686 w 10768629"/>
              <a:gd name="connsiteY133-2594" fmla="*/ 1672175 h 1978172"/>
              <a:gd name="connsiteX134-2595" fmla="*/ 5873794 w 10768629"/>
              <a:gd name="connsiteY134-2596" fmla="*/ 1665454 h 1978172"/>
              <a:gd name="connsiteX135-2597" fmla="*/ 5860022 w 10768629"/>
              <a:gd name="connsiteY135-2598" fmla="*/ 1660635 h 1978172"/>
              <a:gd name="connsiteX136-2599" fmla="*/ 5858237 w 10768629"/>
              <a:gd name="connsiteY136-2600" fmla="*/ 1660649 h 1978172"/>
              <a:gd name="connsiteX137-2601" fmla="*/ 5840319 w 10768629"/>
              <a:gd name="connsiteY137-2602" fmla="*/ 1660798 h 1978172"/>
              <a:gd name="connsiteX138-2603" fmla="*/ 5806984 w 10768629"/>
              <a:gd name="connsiteY138-2604" fmla="*/ 1661075 h 1978172"/>
              <a:gd name="connsiteX139-2605" fmla="*/ 5742351 w 10768629"/>
              <a:gd name="connsiteY139-2606" fmla="*/ 1667489 h 1978172"/>
              <a:gd name="connsiteX140-2607" fmla="*/ 5521171 w 10768629"/>
              <a:gd name="connsiteY140-2608" fmla="*/ 1671626 h 1978172"/>
              <a:gd name="connsiteX141-2609" fmla="*/ 5457384 w 10768629"/>
              <a:gd name="connsiteY141-2610" fmla="*/ 1683952 h 1978172"/>
              <a:gd name="connsiteX142-2611" fmla="*/ 4950070 w 10768629"/>
              <a:gd name="connsiteY142-2612" fmla="*/ 1748401 h 1978172"/>
              <a:gd name="connsiteX143-2613" fmla="*/ 4872172 w 10768629"/>
              <a:gd name="connsiteY143-2614" fmla="*/ 1757222 h 1978172"/>
              <a:gd name="connsiteX144-2615" fmla="*/ 4809524 w 10768629"/>
              <a:gd name="connsiteY144-2616" fmla="*/ 1761033 h 1978172"/>
              <a:gd name="connsiteX145-2617" fmla="*/ 4759058 w 10768629"/>
              <a:gd name="connsiteY145-2618" fmla="*/ 1766533 h 1978172"/>
              <a:gd name="connsiteX146-2619" fmla="*/ 4719749 w 10768629"/>
              <a:gd name="connsiteY146-2620" fmla="*/ 1771811 h 1978172"/>
              <a:gd name="connsiteX147-2621" fmla="*/ 4568686 w 10768629"/>
              <a:gd name="connsiteY147-2622" fmla="*/ 1786141 h 1978172"/>
              <a:gd name="connsiteX148-2623" fmla="*/ 4418751 w 10768629"/>
              <a:gd name="connsiteY148-2624" fmla="*/ 1796932 h 1978172"/>
              <a:gd name="connsiteX149-2625" fmla="*/ 4378377 w 10768629"/>
              <a:gd name="connsiteY149-2626" fmla="*/ 1815528 h 1978172"/>
              <a:gd name="connsiteX150-2627" fmla="*/ 4320575 w 10768629"/>
              <a:gd name="connsiteY150-2628" fmla="*/ 1832722 h 1978172"/>
              <a:gd name="connsiteX151-2629" fmla="*/ 4220200 w 10768629"/>
              <a:gd name="connsiteY151-2630" fmla="*/ 1873173 h 1978172"/>
              <a:gd name="connsiteX152-2631" fmla="*/ 4105361 w 10768629"/>
              <a:gd name="connsiteY152-2632" fmla="*/ 1894711 h 1978172"/>
              <a:gd name="connsiteX153-2633" fmla="*/ 3973223 w 10768629"/>
              <a:gd name="connsiteY153-2634" fmla="*/ 1881015 h 1978172"/>
              <a:gd name="connsiteX154-2635" fmla="*/ 3900992 w 10768629"/>
              <a:gd name="connsiteY154-2636" fmla="*/ 1880603 h 1978172"/>
              <a:gd name="connsiteX155-2637" fmla="*/ 3662119 w 10768629"/>
              <a:gd name="connsiteY155-2638" fmla="*/ 1876289 h 1978172"/>
              <a:gd name="connsiteX156-2639" fmla="*/ 3496919 w 10768629"/>
              <a:gd name="connsiteY156-2640" fmla="*/ 1873180 h 1978172"/>
              <a:gd name="connsiteX157-2641" fmla="*/ 3449433 w 10768629"/>
              <a:gd name="connsiteY157-2642" fmla="*/ 1889681 h 1978172"/>
              <a:gd name="connsiteX158-2643" fmla="*/ 3369766 w 10768629"/>
              <a:gd name="connsiteY158-2644" fmla="*/ 1916653 h 1978172"/>
              <a:gd name="connsiteX159-2645" fmla="*/ 3290336 w 10768629"/>
              <a:gd name="connsiteY159-2646" fmla="*/ 1925039 h 1978172"/>
              <a:gd name="connsiteX160-2647" fmla="*/ 3224897 w 10768629"/>
              <a:gd name="connsiteY160-2648" fmla="*/ 1943733 h 1978172"/>
              <a:gd name="connsiteX161-2649" fmla="*/ 3161463 w 10768629"/>
              <a:gd name="connsiteY161-2650" fmla="*/ 1946591 h 1978172"/>
              <a:gd name="connsiteX162-2651" fmla="*/ 3157504 w 10768629"/>
              <a:gd name="connsiteY162-2652" fmla="*/ 1957276 h 1978172"/>
              <a:gd name="connsiteX163-2653" fmla="*/ 3115176 w 10768629"/>
              <a:gd name="connsiteY163-2654" fmla="*/ 1943459 h 1978172"/>
              <a:gd name="connsiteX164-2655" fmla="*/ 3005773 w 10768629"/>
              <a:gd name="connsiteY164-2656" fmla="*/ 1915878 h 1978172"/>
              <a:gd name="connsiteX165-2657" fmla="*/ 2897201 w 10768629"/>
              <a:gd name="connsiteY165-2658" fmla="*/ 1926772 h 1978172"/>
              <a:gd name="connsiteX166-2659" fmla="*/ 2783891 w 10768629"/>
              <a:gd name="connsiteY166-2660" fmla="*/ 1931749 h 1978172"/>
              <a:gd name="connsiteX167-2661" fmla="*/ 2712447 w 10768629"/>
              <a:gd name="connsiteY167-2662" fmla="*/ 1933044 h 1978172"/>
              <a:gd name="connsiteX168-2663" fmla="*/ 2560151 w 10768629"/>
              <a:gd name="connsiteY168-2664" fmla="*/ 1963609 h 1978172"/>
              <a:gd name="connsiteX169-2665" fmla="*/ 2367221 w 10768629"/>
              <a:gd name="connsiteY169-2666" fmla="*/ 1971884 h 1978172"/>
              <a:gd name="connsiteX170-2667" fmla="*/ 2272130 w 10768629"/>
              <a:gd name="connsiteY170-2668" fmla="*/ 1961162 h 1978172"/>
              <a:gd name="connsiteX171-2669" fmla="*/ 2189404 w 10768629"/>
              <a:gd name="connsiteY171-2670" fmla="*/ 1978172 h 1978172"/>
              <a:gd name="connsiteX172-2671" fmla="*/ 2077704 w 10768629"/>
              <a:gd name="connsiteY172-2672" fmla="*/ 1965002 h 1978172"/>
              <a:gd name="connsiteX173-2673" fmla="*/ 1967996 w 10768629"/>
              <a:gd name="connsiteY173-2674" fmla="*/ 1953187 h 1978172"/>
              <a:gd name="connsiteX174-2675" fmla="*/ 1855805 w 10768629"/>
              <a:gd name="connsiteY174-2676" fmla="*/ 1926082 h 1978172"/>
              <a:gd name="connsiteX175-2677" fmla="*/ 1790957 w 10768629"/>
              <a:gd name="connsiteY175-2678" fmla="*/ 1919460 h 1978172"/>
              <a:gd name="connsiteX176-2679" fmla="*/ 1613978 w 10768629"/>
              <a:gd name="connsiteY176-2680" fmla="*/ 1891581 h 1978172"/>
              <a:gd name="connsiteX177-2681" fmla="*/ 1436831 w 10768629"/>
              <a:gd name="connsiteY177-2682" fmla="*/ 1856201 h 1978172"/>
              <a:gd name="connsiteX178-2683" fmla="*/ 1332568 w 10768629"/>
              <a:gd name="connsiteY178-2684" fmla="*/ 1793149 h 1978172"/>
              <a:gd name="connsiteX179-2685" fmla="*/ 1186881 w 10768629"/>
              <a:gd name="connsiteY179-2686" fmla="*/ 1768613 h 1978172"/>
              <a:gd name="connsiteX180-2687" fmla="*/ 1162595 w 10768629"/>
              <a:gd name="connsiteY180-2688" fmla="*/ 1758337 h 1978172"/>
              <a:gd name="connsiteX181-2689" fmla="*/ 1128523 w 10768629"/>
              <a:gd name="connsiteY181-2690" fmla="*/ 1763621 h 1978172"/>
              <a:gd name="connsiteX182-2691" fmla="*/ 991903 w 10768629"/>
              <a:gd name="connsiteY182-2692" fmla="*/ 1786741 h 1978172"/>
              <a:gd name="connsiteX183-2693" fmla="*/ 883960 w 10768629"/>
              <a:gd name="connsiteY183-2694" fmla="*/ 1822386 h 1978172"/>
              <a:gd name="connsiteX184-2695" fmla="*/ 766531 w 10768629"/>
              <a:gd name="connsiteY184-2696" fmla="*/ 1805053 h 1978172"/>
              <a:gd name="connsiteX185-2697" fmla="*/ 669779 w 10768629"/>
              <a:gd name="connsiteY185-2698" fmla="*/ 1800537 h 1978172"/>
              <a:gd name="connsiteX186-2699" fmla="*/ 523898 w 10768629"/>
              <a:gd name="connsiteY186-2700" fmla="*/ 1811085 h 1978172"/>
              <a:gd name="connsiteX187-2701" fmla="*/ 360251 w 10768629"/>
              <a:gd name="connsiteY187-2702" fmla="*/ 1830735 h 1978172"/>
              <a:gd name="connsiteX188-2703" fmla="*/ 255207 w 10768629"/>
              <a:gd name="connsiteY188-2704" fmla="*/ 1818275 h 1978172"/>
              <a:gd name="connsiteX189-2705" fmla="*/ 101803 w 10768629"/>
              <a:gd name="connsiteY189-2706" fmla="*/ 1870647 h 1978172"/>
              <a:gd name="connsiteX190-2707" fmla="*/ 25397 w 10768629"/>
              <a:gd name="connsiteY190-2708" fmla="*/ 1888443 h 1978172"/>
              <a:gd name="connsiteX191-2709" fmla="*/ 2370 w 10768629"/>
              <a:gd name="connsiteY191-2710" fmla="*/ 1878311 h 1978172"/>
              <a:gd name="connsiteX192-2711" fmla="*/ 0 w 10768629"/>
              <a:gd name="connsiteY192-2712" fmla="*/ 1878785 h 1978172"/>
              <a:gd name="connsiteX193-2713" fmla="*/ 0 w 10768629"/>
              <a:gd name="connsiteY193-2714" fmla="*/ 0 h 1978172"/>
              <a:gd name="connsiteX0-2715" fmla="*/ 0 w 10768629"/>
              <a:gd name="connsiteY0-2716" fmla="*/ 0 h 1978172"/>
              <a:gd name="connsiteX1-2717" fmla="*/ 10768629 w 10768629"/>
              <a:gd name="connsiteY1-2718" fmla="*/ 0 h 1978172"/>
              <a:gd name="connsiteX2-2719" fmla="*/ 10733254 w 10768629"/>
              <a:gd name="connsiteY2-2720" fmla="*/ 31439 h 1978172"/>
              <a:gd name="connsiteX3-2721" fmla="*/ 10727085 w 10768629"/>
              <a:gd name="connsiteY3-2722" fmla="*/ 37910 h 1978172"/>
              <a:gd name="connsiteX4-2723" fmla="*/ 10675953 w 10768629"/>
              <a:gd name="connsiteY4-2724" fmla="*/ 68623 h 1978172"/>
              <a:gd name="connsiteX5-2725" fmla="*/ 10637091 w 10768629"/>
              <a:gd name="connsiteY5-2726" fmla="*/ 90361 h 1978172"/>
              <a:gd name="connsiteX6-2727" fmla="*/ 10610971 w 10768629"/>
              <a:gd name="connsiteY6-2728" fmla="*/ 110764 h 1978172"/>
              <a:gd name="connsiteX7-2729" fmla="*/ 10532872 w 10768629"/>
              <a:gd name="connsiteY7-2730" fmla="*/ 138028 h 1978172"/>
              <a:gd name="connsiteX8-2731" fmla="*/ 10398558 w 10768629"/>
              <a:gd name="connsiteY8-2732" fmla="*/ 172911 h 1978172"/>
              <a:gd name="connsiteX9-2733" fmla="*/ 10371128 w 10768629"/>
              <a:gd name="connsiteY9-2734" fmla="*/ 182609 h 1978172"/>
              <a:gd name="connsiteX10-2735" fmla="*/ 10352178 w 10768629"/>
              <a:gd name="connsiteY10-2736" fmla="*/ 199976 h 1978172"/>
              <a:gd name="connsiteX11-2737" fmla="*/ 10351815 w 10768629"/>
              <a:gd name="connsiteY11-2738" fmla="*/ 211879 h 1978172"/>
              <a:gd name="connsiteX12-2739" fmla="*/ 10337471 w 10768629"/>
              <a:gd name="connsiteY12-2740" fmla="*/ 218661 h 1978172"/>
              <a:gd name="connsiteX13-2741" fmla="*/ 10334625 w 10768629"/>
              <a:gd name="connsiteY13-2742" fmla="*/ 222351 h 1978172"/>
              <a:gd name="connsiteX14-2743" fmla="*/ 10256365 w 10768629"/>
              <a:gd name="connsiteY14-2744" fmla="*/ 235917 h 1978172"/>
              <a:gd name="connsiteX15-2745" fmla="*/ 10201127 w 10768629"/>
              <a:gd name="connsiteY15-2746" fmla="*/ 267448 h 1978172"/>
              <a:gd name="connsiteX16-2747" fmla="*/ 9961218 w 10768629"/>
              <a:gd name="connsiteY16-2748" fmla="*/ 326720 h 1978172"/>
              <a:gd name="connsiteX17-2749" fmla="*/ 9859715 w 10768629"/>
              <a:gd name="connsiteY17-2750" fmla="*/ 355698 h 1978172"/>
              <a:gd name="connsiteX18-2751" fmla="*/ 9679867 w 10768629"/>
              <a:gd name="connsiteY18-2752" fmla="*/ 399081 h 1978172"/>
              <a:gd name="connsiteX19-2753" fmla="*/ 9490654 w 10768629"/>
              <a:gd name="connsiteY19-2754" fmla="*/ 455225 h 1978172"/>
              <a:gd name="connsiteX20-2755" fmla="*/ 9470837 w 10768629"/>
              <a:gd name="connsiteY20-2756" fmla="*/ 452539 h 1978172"/>
              <a:gd name="connsiteX21-2757" fmla="*/ 9469082 w 10768629"/>
              <a:gd name="connsiteY21-2758" fmla="*/ 454891 h 1978172"/>
              <a:gd name="connsiteX22-2759" fmla="*/ 9448038 w 10768629"/>
              <a:gd name="connsiteY22-2760" fmla="*/ 459733 h 1978172"/>
              <a:gd name="connsiteX23-2761" fmla="*/ 9396821 w 10768629"/>
              <a:gd name="connsiteY23-2762" fmla="*/ 455795 h 1978172"/>
              <a:gd name="connsiteX24-2763" fmla="*/ 9392197 w 10768629"/>
              <a:gd name="connsiteY24-2764" fmla="*/ 459796 h 1978172"/>
              <a:gd name="connsiteX25-2765" fmla="*/ 9347994 w 10768629"/>
              <a:gd name="connsiteY25-2766" fmla="*/ 464462 h 1978172"/>
              <a:gd name="connsiteX26-2767" fmla="*/ 9347889 w 10768629"/>
              <a:gd name="connsiteY26-2768" fmla="*/ 466539 h 1978172"/>
              <a:gd name="connsiteX27-2769" fmla="*/ 9337639 w 10768629"/>
              <a:gd name="connsiteY27-2770" fmla="*/ 476654 h 1978172"/>
              <a:gd name="connsiteX28-2771" fmla="*/ 9316893 w 10768629"/>
              <a:gd name="connsiteY28-2772" fmla="*/ 491390 h 1978172"/>
              <a:gd name="connsiteX29-2773" fmla="*/ 9229283 w 10768629"/>
              <a:gd name="connsiteY29-2774" fmla="*/ 555377 h 1978172"/>
              <a:gd name="connsiteX30-2775" fmla="*/ 9220274 w 10768629"/>
              <a:gd name="connsiteY30-2776" fmla="*/ 557502 h 1978172"/>
              <a:gd name="connsiteX31-2777" fmla="*/ 9220202 w 10768629"/>
              <a:gd name="connsiteY31-2778" fmla="*/ 558001 h 1978172"/>
              <a:gd name="connsiteX32-2779" fmla="*/ 9210908 w 10768629"/>
              <a:gd name="connsiteY32-2780" fmla="*/ 561147 h 1978172"/>
              <a:gd name="connsiteX33-2781" fmla="*/ 9186374 w 10768629"/>
              <a:gd name="connsiteY33-2782" fmla="*/ 565502 h 1978172"/>
              <a:gd name="connsiteX34-2783" fmla="*/ 9181058 w 10768629"/>
              <a:gd name="connsiteY34-2784" fmla="*/ 569943 h 1978172"/>
              <a:gd name="connsiteX35-2785" fmla="*/ 9179948 w 10768629"/>
              <a:gd name="connsiteY35-2786" fmla="*/ 576062 h 1978172"/>
              <a:gd name="connsiteX36-2787" fmla="*/ 9149110 w 10768629"/>
              <a:gd name="connsiteY36-2788" fmla="*/ 598906 h 1978172"/>
              <a:gd name="connsiteX37-2789" fmla="*/ 9078556 w 10768629"/>
              <a:gd name="connsiteY37-2790" fmla="*/ 644039 h 1978172"/>
              <a:gd name="connsiteX38-2791" fmla="*/ 8996399 w 10768629"/>
              <a:gd name="connsiteY38-2792" fmla="*/ 690055 h 1978172"/>
              <a:gd name="connsiteX39-2793" fmla="*/ 8803791 w 10768629"/>
              <a:gd name="connsiteY39-2794" fmla="*/ 813860 h 1978172"/>
              <a:gd name="connsiteX40-2795" fmla="*/ 8636202 w 10768629"/>
              <a:gd name="connsiteY40-2796" fmla="*/ 848463 h 1978172"/>
              <a:gd name="connsiteX41-2797" fmla="*/ 8555372 w 10768629"/>
              <a:gd name="connsiteY41-2798" fmla="*/ 883171 h 1978172"/>
              <a:gd name="connsiteX42-2799" fmla="*/ 8507229 w 10768629"/>
              <a:gd name="connsiteY42-2800" fmla="*/ 901665 h 1978172"/>
              <a:gd name="connsiteX43-2801" fmla="*/ 8428473 w 10768629"/>
              <a:gd name="connsiteY43-2802" fmla="*/ 927985 h 1978172"/>
              <a:gd name="connsiteX44-2803" fmla="*/ 8427914 w 10768629"/>
              <a:gd name="connsiteY44-2804" fmla="*/ 933480 h 1978172"/>
              <a:gd name="connsiteX45-2805" fmla="*/ 8420327 w 10768629"/>
              <a:gd name="connsiteY45-2806" fmla="*/ 941984 h 1978172"/>
              <a:gd name="connsiteX46-2807" fmla="*/ 8407128 w 10768629"/>
              <a:gd name="connsiteY46-2808" fmla="*/ 961344 h 1978172"/>
              <a:gd name="connsiteX47-2809" fmla="*/ 8380548 w 10768629"/>
              <a:gd name="connsiteY47-2810" fmla="*/ 987916 h 1978172"/>
              <a:gd name="connsiteX48-2811" fmla="*/ 8379462 w 10768629"/>
              <a:gd name="connsiteY48-2812" fmla="*/ 987106 h 1978172"/>
              <a:gd name="connsiteX49-2813" fmla="*/ 8369725 w 10768629"/>
              <a:gd name="connsiteY49-2814" fmla="*/ 989186 h 1978172"/>
              <a:gd name="connsiteX50-2815" fmla="*/ 8304438 w 10768629"/>
              <a:gd name="connsiteY50-2816" fmla="*/ 996739 h 1978172"/>
              <a:gd name="connsiteX51-2817" fmla="*/ 8280929 w 10768629"/>
              <a:gd name="connsiteY51-2818" fmla="*/ 1023089 h 1978172"/>
              <a:gd name="connsiteX52-2819" fmla="*/ 8275760 w 10768629"/>
              <a:gd name="connsiteY52-2820" fmla="*/ 1027772 h 1978172"/>
              <a:gd name="connsiteX53-2821" fmla="*/ 8275478 w 10768629"/>
              <a:gd name="connsiteY53-2822" fmla="*/ 1027605 h 1978172"/>
              <a:gd name="connsiteX54-2823" fmla="*/ 8269666 w 10768629"/>
              <a:gd name="connsiteY54-2824" fmla="*/ 1032033 h 1978172"/>
              <a:gd name="connsiteX55-2825" fmla="*/ 8203836 w 10768629"/>
              <a:gd name="connsiteY55-2826" fmla="*/ 1037347 h 1978172"/>
              <a:gd name="connsiteX56-2827" fmla="*/ 8122936 w 10768629"/>
              <a:gd name="connsiteY56-2828" fmla="*/ 1063113 h 1978172"/>
              <a:gd name="connsiteX57-2829" fmla="*/ 8043658 w 10768629"/>
              <a:gd name="connsiteY57-2830" fmla="*/ 1092746 h 1978172"/>
              <a:gd name="connsiteX58-2831" fmla="*/ 8015351 w 10768629"/>
              <a:gd name="connsiteY58-2832" fmla="*/ 1105478 h 1978172"/>
              <a:gd name="connsiteX59-2833" fmla="*/ 7963145 w 10768629"/>
              <a:gd name="connsiteY59-2834" fmla="*/ 1119346 h 1978172"/>
              <a:gd name="connsiteX60-2835" fmla="*/ 7938145 w 10768629"/>
              <a:gd name="connsiteY60-2836" fmla="*/ 1120225 h 1978172"/>
              <a:gd name="connsiteX61-2837" fmla="*/ 7937238 w 10768629"/>
              <a:gd name="connsiteY61-2838" fmla="*/ 1121204 h 1978172"/>
              <a:gd name="connsiteX62-2839" fmla="*/ 7934398 w 10768629"/>
              <a:gd name="connsiteY62-2840" fmla="*/ 1118240 h 1978172"/>
              <a:gd name="connsiteX63-2841" fmla="*/ 7918248 w 10768629"/>
              <a:gd name="connsiteY63-2842" fmla="*/ 1124371 h 1978172"/>
              <a:gd name="connsiteX64-2843" fmla="*/ 7914119 w 10768629"/>
              <a:gd name="connsiteY64-2844" fmla="*/ 1127653 h 1978172"/>
              <a:gd name="connsiteX65-2845" fmla="*/ 7907658 w 10768629"/>
              <a:gd name="connsiteY65-2846" fmla="*/ 1130350 h 1978172"/>
              <a:gd name="connsiteX66-2847" fmla="*/ 7907434 w 10768629"/>
              <a:gd name="connsiteY66-2848" fmla="*/ 1130103 h 1978172"/>
              <a:gd name="connsiteX67-2849" fmla="*/ 7901508 w 10768629"/>
              <a:gd name="connsiteY67-2850" fmla="*/ 1133245 h 1978172"/>
              <a:gd name="connsiteX68-2851" fmla="*/ 7873287 w 10768629"/>
              <a:gd name="connsiteY68-2852" fmla="*/ 1152609 h 1978172"/>
              <a:gd name="connsiteX69-2853" fmla="*/ 7834833 w 10768629"/>
              <a:gd name="connsiteY69-2854" fmla="*/ 1153868 h 1978172"/>
              <a:gd name="connsiteX70-2855" fmla="*/ 7828661 w 10768629"/>
              <a:gd name="connsiteY70-2856" fmla="*/ 1139994 h 1978172"/>
              <a:gd name="connsiteX71-2857" fmla="*/ 7823966 w 10768629"/>
              <a:gd name="connsiteY71-2858" fmla="*/ 1143178 h 1978172"/>
              <a:gd name="connsiteX72-2859" fmla="*/ 7815078 w 10768629"/>
              <a:gd name="connsiteY72-2860" fmla="*/ 1151776 h 1978172"/>
              <a:gd name="connsiteX73-2861" fmla="*/ 7812026 w 10768629"/>
              <a:gd name="connsiteY73-2862" fmla="*/ 1151522 h 1978172"/>
              <a:gd name="connsiteX74-2863" fmla="*/ 7782249 w 10768629"/>
              <a:gd name="connsiteY74-2864" fmla="*/ 1160970 h 1978172"/>
              <a:gd name="connsiteX75-2865" fmla="*/ 7773476 w 10768629"/>
              <a:gd name="connsiteY75-2866" fmla="*/ 1157414 h 1978172"/>
              <a:gd name="connsiteX76-2867" fmla="*/ 7769600 w 10768629"/>
              <a:gd name="connsiteY76-2868" fmla="*/ 1157365 h 1978172"/>
              <a:gd name="connsiteX77-2869" fmla="*/ 7752631 w 10768629"/>
              <a:gd name="connsiteY77-2870" fmla="*/ 1172815 h 1978172"/>
              <a:gd name="connsiteX78-2871" fmla="*/ 7743525 w 10768629"/>
              <a:gd name="connsiteY78-2872" fmla="*/ 1179064 h 1978172"/>
              <a:gd name="connsiteX79-2873" fmla="*/ 7685942 w 10768629"/>
              <a:gd name="connsiteY79-2874" fmla="*/ 1233723 h 1978172"/>
              <a:gd name="connsiteX80-2875" fmla="*/ 7586920 w 10768629"/>
              <a:gd name="connsiteY80-2876" fmla="*/ 1261888 h 1978172"/>
              <a:gd name="connsiteX81-2877" fmla="*/ 7486100 w 10768629"/>
              <a:gd name="connsiteY81-2878" fmla="*/ 1292563 h 1978172"/>
              <a:gd name="connsiteX82-2879" fmla="*/ 7407190 w 10768629"/>
              <a:gd name="connsiteY82-2880" fmla="*/ 1314737 h 1978172"/>
              <a:gd name="connsiteX83-2881" fmla="*/ 7240698 w 10768629"/>
              <a:gd name="connsiteY83-2882" fmla="*/ 1438832 h 1978172"/>
              <a:gd name="connsiteX84-2883" fmla="*/ 7197675 w 10768629"/>
              <a:gd name="connsiteY84-2884" fmla="*/ 1447530 h 1978172"/>
              <a:gd name="connsiteX85-2885" fmla="*/ 7164788 w 10768629"/>
              <a:gd name="connsiteY85-2886" fmla="*/ 1480293 h 1978172"/>
              <a:gd name="connsiteX86-2887" fmla="*/ 7147929 w 10768629"/>
              <a:gd name="connsiteY86-2888" fmla="*/ 1477641 h 1978172"/>
              <a:gd name="connsiteX87-2889" fmla="*/ 7144965 w 10768629"/>
              <a:gd name="connsiteY87-2890" fmla="*/ 1476908 h 1978172"/>
              <a:gd name="connsiteX88-2891" fmla="*/ 7134299 w 10768629"/>
              <a:gd name="connsiteY88-2892" fmla="*/ 1479969 h 1978172"/>
              <a:gd name="connsiteX89-2893" fmla="*/ 7129809 w 10768629"/>
              <a:gd name="connsiteY89-2894" fmla="*/ 1473339 h 1978172"/>
              <a:gd name="connsiteX90-2895" fmla="*/ 7112688 w 10768629"/>
              <a:gd name="connsiteY90-2896" fmla="*/ 1472575 h 1978172"/>
              <a:gd name="connsiteX91-2897" fmla="*/ 7093470 w 10768629"/>
              <a:gd name="connsiteY91-2898" fmla="*/ 1480300 h 1978172"/>
              <a:gd name="connsiteX92-2899" fmla="*/ 7025034 w 10768629"/>
              <a:gd name="connsiteY92-2900" fmla="*/ 1506934 h 1978172"/>
              <a:gd name="connsiteX93-2901" fmla="*/ 7014783 w 10768629"/>
              <a:gd name="connsiteY93-2902" fmla="*/ 1515868 h 1978172"/>
              <a:gd name="connsiteX94-2903" fmla="*/ 6979706 w 10768629"/>
              <a:gd name="connsiteY94-2904" fmla="*/ 1523511 h 1978172"/>
              <a:gd name="connsiteX95-2905" fmla="*/ 6977890 w 10768629"/>
              <a:gd name="connsiteY95-2906" fmla="*/ 1525793 h 1978172"/>
              <a:gd name="connsiteX96-2907" fmla="*/ 6944339 w 10768629"/>
              <a:gd name="connsiteY96-2908" fmla="*/ 1536237 h 1978172"/>
              <a:gd name="connsiteX97-2909" fmla="*/ 6886996 w 10768629"/>
              <a:gd name="connsiteY97-2910" fmla="*/ 1563569 h 1978172"/>
              <a:gd name="connsiteX98-2911" fmla="*/ 6874510 w 10768629"/>
              <a:gd name="connsiteY98-2912" fmla="*/ 1558469 h 1978172"/>
              <a:gd name="connsiteX99-2913" fmla="*/ 6871943 w 10768629"/>
              <a:gd name="connsiteY99-2914" fmla="*/ 1554651 h 1978172"/>
              <a:gd name="connsiteX100-2915" fmla="*/ 6856174 w 10768629"/>
              <a:gd name="connsiteY100-2916" fmla="*/ 1562024 h 1978172"/>
              <a:gd name="connsiteX101-2917" fmla="*/ 6842321 w 10768629"/>
              <a:gd name="connsiteY101-2918" fmla="*/ 1560554 h 1978172"/>
              <a:gd name="connsiteX102-2919" fmla="*/ 6832713 w 10768629"/>
              <a:gd name="connsiteY102-2920" fmla="*/ 1569357 h 1978172"/>
              <a:gd name="connsiteX103-2921" fmla="*/ 6816351 w 10768629"/>
              <a:gd name="connsiteY103-2922" fmla="*/ 1571495 h 1978172"/>
              <a:gd name="connsiteX104-2923" fmla="*/ 6795800 w 10768629"/>
              <a:gd name="connsiteY104-2924" fmla="*/ 1572010 h 1978172"/>
              <a:gd name="connsiteX105-2925" fmla="*/ 6777546 w 10768629"/>
              <a:gd name="connsiteY105-2926" fmla="*/ 1568661 h 1978172"/>
              <a:gd name="connsiteX106-2927" fmla="*/ 6751528 w 10768629"/>
              <a:gd name="connsiteY106-2928" fmla="*/ 1574143 h 1978172"/>
              <a:gd name="connsiteX107-2929" fmla="*/ 6691966 w 10768629"/>
              <a:gd name="connsiteY107-2930" fmla="*/ 1582255 h 1978172"/>
              <a:gd name="connsiteX108-2931" fmla="*/ 6646941 w 10768629"/>
              <a:gd name="connsiteY108-2932" fmla="*/ 1588471 h 1978172"/>
              <a:gd name="connsiteX109-2933" fmla="*/ 6568576 w 10768629"/>
              <a:gd name="connsiteY109-2934" fmla="*/ 1606488 h 1978172"/>
              <a:gd name="connsiteX110-2935" fmla="*/ 6554358 w 10768629"/>
              <a:gd name="connsiteY110-2936" fmla="*/ 1621701 h 1978172"/>
              <a:gd name="connsiteX111-2937" fmla="*/ 6516968 w 10768629"/>
              <a:gd name="connsiteY111-2938" fmla="*/ 1617195 h 1978172"/>
              <a:gd name="connsiteX112-2939" fmla="*/ 6506479 w 10768629"/>
              <a:gd name="connsiteY112-2940" fmla="*/ 1602227 h 1978172"/>
              <a:gd name="connsiteX113-2941" fmla="*/ 6458436 w 10768629"/>
              <a:gd name="connsiteY113-2942" fmla="*/ 1607332 h 1978172"/>
              <a:gd name="connsiteX114-2943" fmla="*/ 6414786 w 10768629"/>
              <a:gd name="connsiteY114-2944" fmla="*/ 1628815 h 1978172"/>
              <a:gd name="connsiteX115-2945" fmla="*/ 6357085 w 10768629"/>
              <a:gd name="connsiteY115-2946" fmla="*/ 1640846 h 1978172"/>
              <a:gd name="connsiteX116-2947" fmla="*/ 6322636 w 10768629"/>
              <a:gd name="connsiteY116-2948" fmla="*/ 1648213 h 1978172"/>
              <a:gd name="connsiteX117-2949" fmla="*/ 6226172 w 10768629"/>
              <a:gd name="connsiteY117-2950" fmla="*/ 1654676 h 1978172"/>
              <a:gd name="connsiteX118-2951" fmla="*/ 6221217 w 10768629"/>
              <a:gd name="connsiteY118-2952" fmla="*/ 1654506 h 1978172"/>
              <a:gd name="connsiteX119-2953" fmla="*/ 6204956 w 10768629"/>
              <a:gd name="connsiteY119-2954" fmla="*/ 1664280 h 1978172"/>
              <a:gd name="connsiteX120-2955" fmla="*/ 6204270 w 10768629"/>
              <a:gd name="connsiteY120-2956" fmla="*/ 1666782 h 1978172"/>
              <a:gd name="connsiteX121-2957" fmla="*/ 6143810 w 10768629"/>
              <a:gd name="connsiteY121-2958" fmla="*/ 1661963 h 1978172"/>
              <a:gd name="connsiteX122-2959" fmla="*/ 6136560 w 10768629"/>
              <a:gd name="connsiteY122-2960" fmla="*/ 1665728 h 1978172"/>
              <a:gd name="connsiteX123-2961" fmla="*/ 6096155 w 10768629"/>
              <a:gd name="connsiteY123-2962" fmla="*/ 1656951 h 1978172"/>
              <a:gd name="connsiteX124-2963" fmla="*/ 6075812 w 10768629"/>
              <a:gd name="connsiteY124-2964" fmla="*/ 1655422 h 1978172"/>
              <a:gd name="connsiteX125-2965" fmla="*/ 6039495 w 10768629"/>
              <a:gd name="connsiteY125-2966" fmla="*/ 1649680 h 1978172"/>
              <a:gd name="connsiteX126-2967" fmla="*/ 6036523 w 10768629"/>
              <a:gd name="connsiteY126-2968" fmla="*/ 1652121 h 1978172"/>
              <a:gd name="connsiteX127-2969" fmla="*/ 6029328 w 10768629"/>
              <a:gd name="connsiteY127-2970" fmla="*/ 1649904 h 1978172"/>
              <a:gd name="connsiteX128-2971" fmla="*/ 6024075 w 10768629"/>
              <a:gd name="connsiteY128-2972" fmla="*/ 1652779 h 1978172"/>
              <a:gd name="connsiteX129-2973" fmla="*/ 6018085 w 10768629"/>
              <a:gd name="connsiteY129-2974" fmla="*/ 1652030 h 1978172"/>
              <a:gd name="connsiteX130-2975" fmla="*/ 5955513 w 10768629"/>
              <a:gd name="connsiteY130-2976" fmla="*/ 1663584 h 1978172"/>
              <a:gd name="connsiteX131-2977" fmla="*/ 5941996 w 10768629"/>
              <a:gd name="connsiteY131-2978" fmla="*/ 1661326 h 1978172"/>
              <a:gd name="connsiteX132-2979" fmla="*/ 5931789 w 10768629"/>
              <a:gd name="connsiteY132-2980" fmla="*/ 1669915 h 1978172"/>
              <a:gd name="connsiteX133-2981" fmla="*/ 5888686 w 10768629"/>
              <a:gd name="connsiteY133-2982" fmla="*/ 1672175 h 1978172"/>
              <a:gd name="connsiteX134-2983" fmla="*/ 5873794 w 10768629"/>
              <a:gd name="connsiteY134-2984" fmla="*/ 1665454 h 1978172"/>
              <a:gd name="connsiteX135-2985" fmla="*/ 5860022 w 10768629"/>
              <a:gd name="connsiteY135-2986" fmla="*/ 1660635 h 1978172"/>
              <a:gd name="connsiteX136-2987" fmla="*/ 5858237 w 10768629"/>
              <a:gd name="connsiteY136-2988" fmla="*/ 1660649 h 1978172"/>
              <a:gd name="connsiteX137-2989" fmla="*/ 5840319 w 10768629"/>
              <a:gd name="connsiteY137-2990" fmla="*/ 1660798 h 1978172"/>
              <a:gd name="connsiteX138-2991" fmla="*/ 5806984 w 10768629"/>
              <a:gd name="connsiteY138-2992" fmla="*/ 1661075 h 1978172"/>
              <a:gd name="connsiteX139-2993" fmla="*/ 5742351 w 10768629"/>
              <a:gd name="connsiteY139-2994" fmla="*/ 1667489 h 1978172"/>
              <a:gd name="connsiteX140-2995" fmla="*/ 5521171 w 10768629"/>
              <a:gd name="connsiteY140-2996" fmla="*/ 1671626 h 1978172"/>
              <a:gd name="connsiteX141-2997" fmla="*/ 5457384 w 10768629"/>
              <a:gd name="connsiteY141-2998" fmla="*/ 1683952 h 1978172"/>
              <a:gd name="connsiteX142-2999" fmla="*/ 4950070 w 10768629"/>
              <a:gd name="connsiteY142-3000" fmla="*/ 1748401 h 1978172"/>
              <a:gd name="connsiteX143-3001" fmla="*/ 4872172 w 10768629"/>
              <a:gd name="connsiteY143-3002" fmla="*/ 1757222 h 1978172"/>
              <a:gd name="connsiteX144-3003" fmla="*/ 4809524 w 10768629"/>
              <a:gd name="connsiteY144-3004" fmla="*/ 1761033 h 1978172"/>
              <a:gd name="connsiteX145-3005" fmla="*/ 4759058 w 10768629"/>
              <a:gd name="connsiteY145-3006" fmla="*/ 1766533 h 1978172"/>
              <a:gd name="connsiteX146-3007" fmla="*/ 4719749 w 10768629"/>
              <a:gd name="connsiteY146-3008" fmla="*/ 1771811 h 1978172"/>
              <a:gd name="connsiteX147-3009" fmla="*/ 4568686 w 10768629"/>
              <a:gd name="connsiteY147-3010" fmla="*/ 1786141 h 1978172"/>
              <a:gd name="connsiteX148-3011" fmla="*/ 4418751 w 10768629"/>
              <a:gd name="connsiteY148-3012" fmla="*/ 1796932 h 1978172"/>
              <a:gd name="connsiteX149-3013" fmla="*/ 4378377 w 10768629"/>
              <a:gd name="connsiteY149-3014" fmla="*/ 1815528 h 1978172"/>
              <a:gd name="connsiteX150-3015" fmla="*/ 4320575 w 10768629"/>
              <a:gd name="connsiteY150-3016" fmla="*/ 1832722 h 1978172"/>
              <a:gd name="connsiteX151-3017" fmla="*/ 4220200 w 10768629"/>
              <a:gd name="connsiteY151-3018" fmla="*/ 1873173 h 1978172"/>
              <a:gd name="connsiteX152-3019" fmla="*/ 4105361 w 10768629"/>
              <a:gd name="connsiteY152-3020" fmla="*/ 1894711 h 1978172"/>
              <a:gd name="connsiteX153-3021" fmla="*/ 3973223 w 10768629"/>
              <a:gd name="connsiteY153-3022" fmla="*/ 1881015 h 1978172"/>
              <a:gd name="connsiteX154-3023" fmla="*/ 3900992 w 10768629"/>
              <a:gd name="connsiteY154-3024" fmla="*/ 1880603 h 1978172"/>
              <a:gd name="connsiteX155-3025" fmla="*/ 3662119 w 10768629"/>
              <a:gd name="connsiteY155-3026" fmla="*/ 1876289 h 1978172"/>
              <a:gd name="connsiteX156-3027" fmla="*/ 3496919 w 10768629"/>
              <a:gd name="connsiteY156-3028" fmla="*/ 1873180 h 1978172"/>
              <a:gd name="connsiteX157-3029" fmla="*/ 3449433 w 10768629"/>
              <a:gd name="connsiteY157-3030" fmla="*/ 1889681 h 1978172"/>
              <a:gd name="connsiteX158-3031" fmla="*/ 3369766 w 10768629"/>
              <a:gd name="connsiteY158-3032" fmla="*/ 1916653 h 1978172"/>
              <a:gd name="connsiteX159-3033" fmla="*/ 3290336 w 10768629"/>
              <a:gd name="connsiteY159-3034" fmla="*/ 1925039 h 1978172"/>
              <a:gd name="connsiteX160-3035" fmla="*/ 3224897 w 10768629"/>
              <a:gd name="connsiteY160-3036" fmla="*/ 1943733 h 1978172"/>
              <a:gd name="connsiteX161-3037" fmla="*/ 3161463 w 10768629"/>
              <a:gd name="connsiteY161-3038" fmla="*/ 1946591 h 1978172"/>
              <a:gd name="connsiteX162-3039" fmla="*/ 3157504 w 10768629"/>
              <a:gd name="connsiteY162-3040" fmla="*/ 1957276 h 1978172"/>
              <a:gd name="connsiteX163-3041" fmla="*/ 3115176 w 10768629"/>
              <a:gd name="connsiteY163-3042" fmla="*/ 1943459 h 1978172"/>
              <a:gd name="connsiteX164-3043" fmla="*/ 3005773 w 10768629"/>
              <a:gd name="connsiteY164-3044" fmla="*/ 1915878 h 1978172"/>
              <a:gd name="connsiteX165-3045" fmla="*/ 2897201 w 10768629"/>
              <a:gd name="connsiteY165-3046" fmla="*/ 1926772 h 1978172"/>
              <a:gd name="connsiteX166-3047" fmla="*/ 2783891 w 10768629"/>
              <a:gd name="connsiteY166-3048" fmla="*/ 1931749 h 1978172"/>
              <a:gd name="connsiteX167-3049" fmla="*/ 2712447 w 10768629"/>
              <a:gd name="connsiteY167-3050" fmla="*/ 1933044 h 1978172"/>
              <a:gd name="connsiteX168-3051" fmla="*/ 2560151 w 10768629"/>
              <a:gd name="connsiteY168-3052" fmla="*/ 1963609 h 1978172"/>
              <a:gd name="connsiteX169-3053" fmla="*/ 2367221 w 10768629"/>
              <a:gd name="connsiteY169-3054" fmla="*/ 1971884 h 1978172"/>
              <a:gd name="connsiteX170-3055" fmla="*/ 2272130 w 10768629"/>
              <a:gd name="connsiteY170-3056" fmla="*/ 1961162 h 1978172"/>
              <a:gd name="connsiteX171-3057" fmla="*/ 2189404 w 10768629"/>
              <a:gd name="connsiteY171-3058" fmla="*/ 1978172 h 1978172"/>
              <a:gd name="connsiteX172-3059" fmla="*/ 2077704 w 10768629"/>
              <a:gd name="connsiteY172-3060" fmla="*/ 1965002 h 1978172"/>
              <a:gd name="connsiteX173-3061" fmla="*/ 1967996 w 10768629"/>
              <a:gd name="connsiteY173-3062" fmla="*/ 1953187 h 1978172"/>
              <a:gd name="connsiteX174-3063" fmla="*/ 1855805 w 10768629"/>
              <a:gd name="connsiteY174-3064" fmla="*/ 1926082 h 1978172"/>
              <a:gd name="connsiteX175-3065" fmla="*/ 1790957 w 10768629"/>
              <a:gd name="connsiteY175-3066" fmla="*/ 1919460 h 1978172"/>
              <a:gd name="connsiteX176-3067" fmla="*/ 1613978 w 10768629"/>
              <a:gd name="connsiteY176-3068" fmla="*/ 1891581 h 1978172"/>
              <a:gd name="connsiteX177-3069" fmla="*/ 1436831 w 10768629"/>
              <a:gd name="connsiteY177-3070" fmla="*/ 1856201 h 1978172"/>
              <a:gd name="connsiteX178-3071" fmla="*/ 1357365 w 10768629"/>
              <a:gd name="connsiteY178-3072" fmla="*/ 1832140 h 1978172"/>
              <a:gd name="connsiteX179-3073" fmla="*/ 1186881 w 10768629"/>
              <a:gd name="connsiteY179-3074" fmla="*/ 1768613 h 1978172"/>
              <a:gd name="connsiteX180-3075" fmla="*/ 1162595 w 10768629"/>
              <a:gd name="connsiteY180-3076" fmla="*/ 1758337 h 1978172"/>
              <a:gd name="connsiteX181-3077" fmla="*/ 1128523 w 10768629"/>
              <a:gd name="connsiteY181-3078" fmla="*/ 1763621 h 1978172"/>
              <a:gd name="connsiteX182-3079" fmla="*/ 991903 w 10768629"/>
              <a:gd name="connsiteY182-3080" fmla="*/ 1786741 h 1978172"/>
              <a:gd name="connsiteX183-3081" fmla="*/ 883960 w 10768629"/>
              <a:gd name="connsiteY183-3082" fmla="*/ 1822386 h 1978172"/>
              <a:gd name="connsiteX184-3083" fmla="*/ 766531 w 10768629"/>
              <a:gd name="connsiteY184-3084" fmla="*/ 1805053 h 1978172"/>
              <a:gd name="connsiteX185-3085" fmla="*/ 669779 w 10768629"/>
              <a:gd name="connsiteY185-3086" fmla="*/ 1800537 h 1978172"/>
              <a:gd name="connsiteX186-3087" fmla="*/ 523898 w 10768629"/>
              <a:gd name="connsiteY186-3088" fmla="*/ 1811085 h 1978172"/>
              <a:gd name="connsiteX187-3089" fmla="*/ 360251 w 10768629"/>
              <a:gd name="connsiteY187-3090" fmla="*/ 1830735 h 1978172"/>
              <a:gd name="connsiteX188-3091" fmla="*/ 255207 w 10768629"/>
              <a:gd name="connsiteY188-3092" fmla="*/ 1818275 h 1978172"/>
              <a:gd name="connsiteX189-3093" fmla="*/ 101803 w 10768629"/>
              <a:gd name="connsiteY189-3094" fmla="*/ 1870647 h 1978172"/>
              <a:gd name="connsiteX190-3095" fmla="*/ 25397 w 10768629"/>
              <a:gd name="connsiteY190-3096" fmla="*/ 1888443 h 1978172"/>
              <a:gd name="connsiteX191-3097" fmla="*/ 2370 w 10768629"/>
              <a:gd name="connsiteY191-3098" fmla="*/ 1878311 h 1978172"/>
              <a:gd name="connsiteX192-3099" fmla="*/ 0 w 10768629"/>
              <a:gd name="connsiteY192-3100" fmla="*/ 1878785 h 1978172"/>
              <a:gd name="connsiteX193-3101" fmla="*/ 0 w 10768629"/>
              <a:gd name="connsiteY193-3102" fmla="*/ 0 h 1978172"/>
              <a:gd name="connsiteX0-3103" fmla="*/ 0 w 10768629"/>
              <a:gd name="connsiteY0-3104" fmla="*/ 0 h 1978172"/>
              <a:gd name="connsiteX1-3105" fmla="*/ 10768629 w 10768629"/>
              <a:gd name="connsiteY1-3106" fmla="*/ 0 h 1978172"/>
              <a:gd name="connsiteX2-3107" fmla="*/ 10733254 w 10768629"/>
              <a:gd name="connsiteY2-3108" fmla="*/ 31439 h 1978172"/>
              <a:gd name="connsiteX3-3109" fmla="*/ 10727085 w 10768629"/>
              <a:gd name="connsiteY3-3110" fmla="*/ 37910 h 1978172"/>
              <a:gd name="connsiteX4-3111" fmla="*/ 10675953 w 10768629"/>
              <a:gd name="connsiteY4-3112" fmla="*/ 68623 h 1978172"/>
              <a:gd name="connsiteX5-3113" fmla="*/ 10637091 w 10768629"/>
              <a:gd name="connsiteY5-3114" fmla="*/ 90361 h 1978172"/>
              <a:gd name="connsiteX6-3115" fmla="*/ 10610971 w 10768629"/>
              <a:gd name="connsiteY6-3116" fmla="*/ 110764 h 1978172"/>
              <a:gd name="connsiteX7-3117" fmla="*/ 10532872 w 10768629"/>
              <a:gd name="connsiteY7-3118" fmla="*/ 138028 h 1978172"/>
              <a:gd name="connsiteX8-3119" fmla="*/ 10398558 w 10768629"/>
              <a:gd name="connsiteY8-3120" fmla="*/ 172911 h 1978172"/>
              <a:gd name="connsiteX9-3121" fmla="*/ 10371128 w 10768629"/>
              <a:gd name="connsiteY9-3122" fmla="*/ 182609 h 1978172"/>
              <a:gd name="connsiteX10-3123" fmla="*/ 10352178 w 10768629"/>
              <a:gd name="connsiteY10-3124" fmla="*/ 199976 h 1978172"/>
              <a:gd name="connsiteX11-3125" fmla="*/ 10351815 w 10768629"/>
              <a:gd name="connsiteY11-3126" fmla="*/ 211879 h 1978172"/>
              <a:gd name="connsiteX12-3127" fmla="*/ 10337471 w 10768629"/>
              <a:gd name="connsiteY12-3128" fmla="*/ 218661 h 1978172"/>
              <a:gd name="connsiteX13-3129" fmla="*/ 10334625 w 10768629"/>
              <a:gd name="connsiteY13-3130" fmla="*/ 222351 h 1978172"/>
              <a:gd name="connsiteX14-3131" fmla="*/ 10256365 w 10768629"/>
              <a:gd name="connsiteY14-3132" fmla="*/ 235917 h 1978172"/>
              <a:gd name="connsiteX15-3133" fmla="*/ 10201127 w 10768629"/>
              <a:gd name="connsiteY15-3134" fmla="*/ 267448 h 1978172"/>
              <a:gd name="connsiteX16-3135" fmla="*/ 9961218 w 10768629"/>
              <a:gd name="connsiteY16-3136" fmla="*/ 326720 h 1978172"/>
              <a:gd name="connsiteX17-3137" fmla="*/ 9859715 w 10768629"/>
              <a:gd name="connsiteY17-3138" fmla="*/ 355698 h 1978172"/>
              <a:gd name="connsiteX18-3139" fmla="*/ 9679867 w 10768629"/>
              <a:gd name="connsiteY18-3140" fmla="*/ 399081 h 1978172"/>
              <a:gd name="connsiteX19-3141" fmla="*/ 9490654 w 10768629"/>
              <a:gd name="connsiteY19-3142" fmla="*/ 455225 h 1978172"/>
              <a:gd name="connsiteX20-3143" fmla="*/ 9470837 w 10768629"/>
              <a:gd name="connsiteY20-3144" fmla="*/ 452539 h 1978172"/>
              <a:gd name="connsiteX21-3145" fmla="*/ 9469082 w 10768629"/>
              <a:gd name="connsiteY21-3146" fmla="*/ 454891 h 1978172"/>
              <a:gd name="connsiteX22-3147" fmla="*/ 9448038 w 10768629"/>
              <a:gd name="connsiteY22-3148" fmla="*/ 459733 h 1978172"/>
              <a:gd name="connsiteX23-3149" fmla="*/ 9396821 w 10768629"/>
              <a:gd name="connsiteY23-3150" fmla="*/ 455795 h 1978172"/>
              <a:gd name="connsiteX24-3151" fmla="*/ 9392197 w 10768629"/>
              <a:gd name="connsiteY24-3152" fmla="*/ 459796 h 1978172"/>
              <a:gd name="connsiteX25-3153" fmla="*/ 9347994 w 10768629"/>
              <a:gd name="connsiteY25-3154" fmla="*/ 464462 h 1978172"/>
              <a:gd name="connsiteX26-3155" fmla="*/ 9347889 w 10768629"/>
              <a:gd name="connsiteY26-3156" fmla="*/ 466539 h 1978172"/>
              <a:gd name="connsiteX27-3157" fmla="*/ 9337639 w 10768629"/>
              <a:gd name="connsiteY27-3158" fmla="*/ 476654 h 1978172"/>
              <a:gd name="connsiteX28-3159" fmla="*/ 9316893 w 10768629"/>
              <a:gd name="connsiteY28-3160" fmla="*/ 491390 h 1978172"/>
              <a:gd name="connsiteX29-3161" fmla="*/ 9229283 w 10768629"/>
              <a:gd name="connsiteY29-3162" fmla="*/ 555377 h 1978172"/>
              <a:gd name="connsiteX30-3163" fmla="*/ 9220274 w 10768629"/>
              <a:gd name="connsiteY30-3164" fmla="*/ 557502 h 1978172"/>
              <a:gd name="connsiteX31-3165" fmla="*/ 9220202 w 10768629"/>
              <a:gd name="connsiteY31-3166" fmla="*/ 558001 h 1978172"/>
              <a:gd name="connsiteX32-3167" fmla="*/ 9210908 w 10768629"/>
              <a:gd name="connsiteY32-3168" fmla="*/ 561147 h 1978172"/>
              <a:gd name="connsiteX33-3169" fmla="*/ 9186374 w 10768629"/>
              <a:gd name="connsiteY33-3170" fmla="*/ 565502 h 1978172"/>
              <a:gd name="connsiteX34-3171" fmla="*/ 9181058 w 10768629"/>
              <a:gd name="connsiteY34-3172" fmla="*/ 569943 h 1978172"/>
              <a:gd name="connsiteX35-3173" fmla="*/ 9179948 w 10768629"/>
              <a:gd name="connsiteY35-3174" fmla="*/ 576062 h 1978172"/>
              <a:gd name="connsiteX36-3175" fmla="*/ 9149110 w 10768629"/>
              <a:gd name="connsiteY36-3176" fmla="*/ 598906 h 1978172"/>
              <a:gd name="connsiteX37-3177" fmla="*/ 9078556 w 10768629"/>
              <a:gd name="connsiteY37-3178" fmla="*/ 644039 h 1978172"/>
              <a:gd name="connsiteX38-3179" fmla="*/ 8996399 w 10768629"/>
              <a:gd name="connsiteY38-3180" fmla="*/ 690055 h 1978172"/>
              <a:gd name="connsiteX39-3181" fmla="*/ 8803791 w 10768629"/>
              <a:gd name="connsiteY39-3182" fmla="*/ 813860 h 1978172"/>
              <a:gd name="connsiteX40-3183" fmla="*/ 8636202 w 10768629"/>
              <a:gd name="connsiteY40-3184" fmla="*/ 848463 h 1978172"/>
              <a:gd name="connsiteX41-3185" fmla="*/ 8555372 w 10768629"/>
              <a:gd name="connsiteY41-3186" fmla="*/ 883171 h 1978172"/>
              <a:gd name="connsiteX42-3187" fmla="*/ 8507229 w 10768629"/>
              <a:gd name="connsiteY42-3188" fmla="*/ 901665 h 1978172"/>
              <a:gd name="connsiteX43-3189" fmla="*/ 8428473 w 10768629"/>
              <a:gd name="connsiteY43-3190" fmla="*/ 927985 h 1978172"/>
              <a:gd name="connsiteX44-3191" fmla="*/ 8427914 w 10768629"/>
              <a:gd name="connsiteY44-3192" fmla="*/ 933480 h 1978172"/>
              <a:gd name="connsiteX45-3193" fmla="*/ 8420327 w 10768629"/>
              <a:gd name="connsiteY45-3194" fmla="*/ 941984 h 1978172"/>
              <a:gd name="connsiteX46-3195" fmla="*/ 8407128 w 10768629"/>
              <a:gd name="connsiteY46-3196" fmla="*/ 961344 h 1978172"/>
              <a:gd name="connsiteX47-3197" fmla="*/ 8380548 w 10768629"/>
              <a:gd name="connsiteY47-3198" fmla="*/ 987916 h 1978172"/>
              <a:gd name="connsiteX48-3199" fmla="*/ 8379462 w 10768629"/>
              <a:gd name="connsiteY48-3200" fmla="*/ 987106 h 1978172"/>
              <a:gd name="connsiteX49-3201" fmla="*/ 8369725 w 10768629"/>
              <a:gd name="connsiteY49-3202" fmla="*/ 989186 h 1978172"/>
              <a:gd name="connsiteX50-3203" fmla="*/ 8304438 w 10768629"/>
              <a:gd name="connsiteY50-3204" fmla="*/ 996739 h 1978172"/>
              <a:gd name="connsiteX51-3205" fmla="*/ 8280929 w 10768629"/>
              <a:gd name="connsiteY51-3206" fmla="*/ 1023089 h 1978172"/>
              <a:gd name="connsiteX52-3207" fmla="*/ 8275760 w 10768629"/>
              <a:gd name="connsiteY52-3208" fmla="*/ 1027772 h 1978172"/>
              <a:gd name="connsiteX53-3209" fmla="*/ 8275478 w 10768629"/>
              <a:gd name="connsiteY53-3210" fmla="*/ 1027605 h 1978172"/>
              <a:gd name="connsiteX54-3211" fmla="*/ 8269666 w 10768629"/>
              <a:gd name="connsiteY54-3212" fmla="*/ 1032033 h 1978172"/>
              <a:gd name="connsiteX55-3213" fmla="*/ 8203836 w 10768629"/>
              <a:gd name="connsiteY55-3214" fmla="*/ 1037347 h 1978172"/>
              <a:gd name="connsiteX56-3215" fmla="*/ 8122936 w 10768629"/>
              <a:gd name="connsiteY56-3216" fmla="*/ 1063113 h 1978172"/>
              <a:gd name="connsiteX57-3217" fmla="*/ 8043658 w 10768629"/>
              <a:gd name="connsiteY57-3218" fmla="*/ 1092746 h 1978172"/>
              <a:gd name="connsiteX58-3219" fmla="*/ 8015351 w 10768629"/>
              <a:gd name="connsiteY58-3220" fmla="*/ 1105478 h 1978172"/>
              <a:gd name="connsiteX59-3221" fmla="*/ 7963145 w 10768629"/>
              <a:gd name="connsiteY59-3222" fmla="*/ 1119346 h 1978172"/>
              <a:gd name="connsiteX60-3223" fmla="*/ 7938145 w 10768629"/>
              <a:gd name="connsiteY60-3224" fmla="*/ 1120225 h 1978172"/>
              <a:gd name="connsiteX61-3225" fmla="*/ 7937238 w 10768629"/>
              <a:gd name="connsiteY61-3226" fmla="*/ 1121204 h 1978172"/>
              <a:gd name="connsiteX62-3227" fmla="*/ 7934398 w 10768629"/>
              <a:gd name="connsiteY62-3228" fmla="*/ 1118240 h 1978172"/>
              <a:gd name="connsiteX63-3229" fmla="*/ 7918248 w 10768629"/>
              <a:gd name="connsiteY63-3230" fmla="*/ 1124371 h 1978172"/>
              <a:gd name="connsiteX64-3231" fmla="*/ 7914119 w 10768629"/>
              <a:gd name="connsiteY64-3232" fmla="*/ 1127653 h 1978172"/>
              <a:gd name="connsiteX65-3233" fmla="*/ 7907658 w 10768629"/>
              <a:gd name="connsiteY65-3234" fmla="*/ 1130350 h 1978172"/>
              <a:gd name="connsiteX66-3235" fmla="*/ 7907434 w 10768629"/>
              <a:gd name="connsiteY66-3236" fmla="*/ 1130103 h 1978172"/>
              <a:gd name="connsiteX67-3237" fmla="*/ 7901508 w 10768629"/>
              <a:gd name="connsiteY67-3238" fmla="*/ 1133245 h 1978172"/>
              <a:gd name="connsiteX68-3239" fmla="*/ 7873287 w 10768629"/>
              <a:gd name="connsiteY68-3240" fmla="*/ 1152609 h 1978172"/>
              <a:gd name="connsiteX69-3241" fmla="*/ 7834833 w 10768629"/>
              <a:gd name="connsiteY69-3242" fmla="*/ 1153868 h 1978172"/>
              <a:gd name="connsiteX70-3243" fmla="*/ 7828661 w 10768629"/>
              <a:gd name="connsiteY70-3244" fmla="*/ 1139994 h 1978172"/>
              <a:gd name="connsiteX71-3245" fmla="*/ 7823966 w 10768629"/>
              <a:gd name="connsiteY71-3246" fmla="*/ 1143178 h 1978172"/>
              <a:gd name="connsiteX72-3247" fmla="*/ 7815078 w 10768629"/>
              <a:gd name="connsiteY72-3248" fmla="*/ 1151776 h 1978172"/>
              <a:gd name="connsiteX73-3249" fmla="*/ 7812026 w 10768629"/>
              <a:gd name="connsiteY73-3250" fmla="*/ 1151522 h 1978172"/>
              <a:gd name="connsiteX74-3251" fmla="*/ 7782249 w 10768629"/>
              <a:gd name="connsiteY74-3252" fmla="*/ 1160970 h 1978172"/>
              <a:gd name="connsiteX75-3253" fmla="*/ 7773476 w 10768629"/>
              <a:gd name="connsiteY75-3254" fmla="*/ 1157414 h 1978172"/>
              <a:gd name="connsiteX76-3255" fmla="*/ 7769600 w 10768629"/>
              <a:gd name="connsiteY76-3256" fmla="*/ 1157365 h 1978172"/>
              <a:gd name="connsiteX77-3257" fmla="*/ 7752631 w 10768629"/>
              <a:gd name="connsiteY77-3258" fmla="*/ 1172815 h 1978172"/>
              <a:gd name="connsiteX78-3259" fmla="*/ 7743525 w 10768629"/>
              <a:gd name="connsiteY78-3260" fmla="*/ 1179064 h 1978172"/>
              <a:gd name="connsiteX79-3261" fmla="*/ 7685942 w 10768629"/>
              <a:gd name="connsiteY79-3262" fmla="*/ 1233723 h 1978172"/>
              <a:gd name="connsiteX80-3263" fmla="*/ 7586920 w 10768629"/>
              <a:gd name="connsiteY80-3264" fmla="*/ 1261888 h 1978172"/>
              <a:gd name="connsiteX81-3265" fmla="*/ 7486100 w 10768629"/>
              <a:gd name="connsiteY81-3266" fmla="*/ 1292563 h 1978172"/>
              <a:gd name="connsiteX82-3267" fmla="*/ 7407190 w 10768629"/>
              <a:gd name="connsiteY82-3268" fmla="*/ 1314737 h 1978172"/>
              <a:gd name="connsiteX83-3269" fmla="*/ 7240698 w 10768629"/>
              <a:gd name="connsiteY83-3270" fmla="*/ 1438832 h 1978172"/>
              <a:gd name="connsiteX84-3271" fmla="*/ 7197675 w 10768629"/>
              <a:gd name="connsiteY84-3272" fmla="*/ 1447530 h 1978172"/>
              <a:gd name="connsiteX85-3273" fmla="*/ 7164788 w 10768629"/>
              <a:gd name="connsiteY85-3274" fmla="*/ 1480293 h 1978172"/>
              <a:gd name="connsiteX86-3275" fmla="*/ 7147929 w 10768629"/>
              <a:gd name="connsiteY86-3276" fmla="*/ 1477641 h 1978172"/>
              <a:gd name="connsiteX87-3277" fmla="*/ 7144965 w 10768629"/>
              <a:gd name="connsiteY87-3278" fmla="*/ 1476908 h 1978172"/>
              <a:gd name="connsiteX88-3279" fmla="*/ 7134299 w 10768629"/>
              <a:gd name="connsiteY88-3280" fmla="*/ 1479969 h 1978172"/>
              <a:gd name="connsiteX89-3281" fmla="*/ 7129809 w 10768629"/>
              <a:gd name="connsiteY89-3282" fmla="*/ 1473339 h 1978172"/>
              <a:gd name="connsiteX90-3283" fmla="*/ 7112688 w 10768629"/>
              <a:gd name="connsiteY90-3284" fmla="*/ 1472575 h 1978172"/>
              <a:gd name="connsiteX91-3285" fmla="*/ 7093470 w 10768629"/>
              <a:gd name="connsiteY91-3286" fmla="*/ 1480300 h 1978172"/>
              <a:gd name="connsiteX92-3287" fmla="*/ 7025034 w 10768629"/>
              <a:gd name="connsiteY92-3288" fmla="*/ 1506934 h 1978172"/>
              <a:gd name="connsiteX93-3289" fmla="*/ 7014783 w 10768629"/>
              <a:gd name="connsiteY93-3290" fmla="*/ 1515868 h 1978172"/>
              <a:gd name="connsiteX94-3291" fmla="*/ 6979706 w 10768629"/>
              <a:gd name="connsiteY94-3292" fmla="*/ 1523511 h 1978172"/>
              <a:gd name="connsiteX95-3293" fmla="*/ 6977890 w 10768629"/>
              <a:gd name="connsiteY95-3294" fmla="*/ 1525793 h 1978172"/>
              <a:gd name="connsiteX96-3295" fmla="*/ 6944339 w 10768629"/>
              <a:gd name="connsiteY96-3296" fmla="*/ 1536237 h 1978172"/>
              <a:gd name="connsiteX97-3297" fmla="*/ 6886996 w 10768629"/>
              <a:gd name="connsiteY97-3298" fmla="*/ 1563569 h 1978172"/>
              <a:gd name="connsiteX98-3299" fmla="*/ 6874510 w 10768629"/>
              <a:gd name="connsiteY98-3300" fmla="*/ 1558469 h 1978172"/>
              <a:gd name="connsiteX99-3301" fmla="*/ 6871943 w 10768629"/>
              <a:gd name="connsiteY99-3302" fmla="*/ 1554651 h 1978172"/>
              <a:gd name="connsiteX100-3303" fmla="*/ 6856174 w 10768629"/>
              <a:gd name="connsiteY100-3304" fmla="*/ 1562024 h 1978172"/>
              <a:gd name="connsiteX101-3305" fmla="*/ 6842321 w 10768629"/>
              <a:gd name="connsiteY101-3306" fmla="*/ 1560554 h 1978172"/>
              <a:gd name="connsiteX102-3307" fmla="*/ 6832713 w 10768629"/>
              <a:gd name="connsiteY102-3308" fmla="*/ 1569357 h 1978172"/>
              <a:gd name="connsiteX103-3309" fmla="*/ 6816351 w 10768629"/>
              <a:gd name="connsiteY103-3310" fmla="*/ 1571495 h 1978172"/>
              <a:gd name="connsiteX104-3311" fmla="*/ 6795800 w 10768629"/>
              <a:gd name="connsiteY104-3312" fmla="*/ 1572010 h 1978172"/>
              <a:gd name="connsiteX105-3313" fmla="*/ 6777546 w 10768629"/>
              <a:gd name="connsiteY105-3314" fmla="*/ 1568661 h 1978172"/>
              <a:gd name="connsiteX106-3315" fmla="*/ 6751528 w 10768629"/>
              <a:gd name="connsiteY106-3316" fmla="*/ 1574143 h 1978172"/>
              <a:gd name="connsiteX107-3317" fmla="*/ 6691966 w 10768629"/>
              <a:gd name="connsiteY107-3318" fmla="*/ 1582255 h 1978172"/>
              <a:gd name="connsiteX108-3319" fmla="*/ 6646941 w 10768629"/>
              <a:gd name="connsiteY108-3320" fmla="*/ 1588471 h 1978172"/>
              <a:gd name="connsiteX109-3321" fmla="*/ 6568576 w 10768629"/>
              <a:gd name="connsiteY109-3322" fmla="*/ 1606488 h 1978172"/>
              <a:gd name="connsiteX110-3323" fmla="*/ 6554358 w 10768629"/>
              <a:gd name="connsiteY110-3324" fmla="*/ 1621701 h 1978172"/>
              <a:gd name="connsiteX111-3325" fmla="*/ 6516968 w 10768629"/>
              <a:gd name="connsiteY111-3326" fmla="*/ 1617195 h 1978172"/>
              <a:gd name="connsiteX112-3327" fmla="*/ 6506479 w 10768629"/>
              <a:gd name="connsiteY112-3328" fmla="*/ 1602227 h 1978172"/>
              <a:gd name="connsiteX113-3329" fmla="*/ 6458436 w 10768629"/>
              <a:gd name="connsiteY113-3330" fmla="*/ 1607332 h 1978172"/>
              <a:gd name="connsiteX114-3331" fmla="*/ 6414786 w 10768629"/>
              <a:gd name="connsiteY114-3332" fmla="*/ 1628815 h 1978172"/>
              <a:gd name="connsiteX115-3333" fmla="*/ 6357085 w 10768629"/>
              <a:gd name="connsiteY115-3334" fmla="*/ 1640846 h 1978172"/>
              <a:gd name="connsiteX116-3335" fmla="*/ 6322636 w 10768629"/>
              <a:gd name="connsiteY116-3336" fmla="*/ 1648213 h 1978172"/>
              <a:gd name="connsiteX117-3337" fmla="*/ 6226172 w 10768629"/>
              <a:gd name="connsiteY117-3338" fmla="*/ 1654676 h 1978172"/>
              <a:gd name="connsiteX118-3339" fmla="*/ 6221217 w 10768629"/>
              <a:gd name="connsiteY118-3340" fmla="*/ 1654506 h 1978172"/>
              <a:gd name="connsiteX119-3341" fmla="*/ 6204956 w 10768629"/>
              <a:gd name="connsiteY119-3342" fmla="*/ 1664280 h 1978172"/>
              <a:gd name="connsiteX120-3343" fmla="*/ 6204270 w 10768629"/>
              <a:gd name="connsiteY120-3344" fmla="*/ 1666782 h 1978172"/>
              <a:gd name="connsiteX121-3345" fmla="*/ 6143810 w 10768629"/>
              <a:gd name="connsiteY121-3346" fmla="*/ 1661963 h 1978172"/>
              <a:gd name="connsiteX122-3347" fmla="*/ 6136560 w 10768629"/>
              <a:gd name="connsiteY122-3348" fmla="*/ 1665728 h 1978172"/>
              <a:gd name="connsiteX123-3349" fmla="*/ 6096155 w 10768629"/>
              <a:gd name="connsiteY123-3350" fmla="*/ 1656951 h 1978172"/>
              <a:gd name="connsiteX124-3351" fmla="*/ 6075812 w 10768629"/>
              <a:gd name="connsiteY124-3352" fmla="*/ 1655422 h 1978172"/>
              <a:gd name="connsiteX125-3353" fmla="*/ 6039495 w 10768629"/>
              <a:gd name="connsiteY125-3354" fmla="*/ 1649680 h 1978172"/>
              <a:gd name="connsiteX126-3355" fmla="*/ 6036523 w 10768629"/>
              <a:gd name="connsiteY126-3356" fmla="*/ 1652121 h 1978172"/>
              <a:gd name="connsiteX127-3357" fmla="*/ 6029328 w 10768629"/>
              <a:gd name="connsiteY127-3358" fmla="*/ 1649904 h 1978172"/>
              <a:gd name="connsiteX128-3359" fmla="*/ 6024075 w 10768629"/>
              <a:gd name="connsiteY128-3360" fmla="*/ 1652779 h 1978172"/>
              <a:gd name="connsiteX129-3361" fmla="*/ 6018085 w 10768629"/>
              <a:gd name="connsiteY129-3362" fmla="*/ 1652030 h 1978172"/>
              <a:gd name="connsiteX130-3363" fmla="*/ 5955513 w 10768629"/>
              <a:gd name="connsiteY130-3364" fmla="*/ 1663584 h 1978172"/>
              <a:gd name="connsiteX131-3365" fmla="*/ 5941996 w 10768629"/>
              <a:gd name="connsiteY131-3366" fmla="*/ 1661326 h 1978172"/>
              <a:gd name="connsiteX132-3367" fmla="*/ 5931789 w 10768629"/>
              <a:gd name="connsiteY132-3368" fmla="*/ 1669915 h 1978172"/>
              <a:gd name="connsiteX133-3369" fmla="*/ 5888686 w 10768629"/>
              <a:gd name="connsiteY133-3370" fmla="*/ 1672175 h 1978172"/>
              <a:gd name="connsiteX134-3371" fmla="*/ 5873794 w 10768629"/>
              <a:gd name="connsiteY134-3372" fmla="*/ 1665454 h 1978172"/>
              <a:gd name="connsiteX135-3373" fmla="*/ 5860022 w 10768629"/>
              <a:gd name="connsiteY135-3374" fmla="*/ 1660635 h 1978172"/>
              <a:gd name="connsiteX136-3375" fmla="*/ 5858237 w 10768629"/>
              <a:gd name="connsiteY136-3376" fmla="*/ 1660649 h 1978172"/>
              <a:gd name="connsiteX137-3377" fmla="*/ 5840319 w 10768629"/>
              <a:gd name="connsiteY137-3378" fmla="*/ 1660798 h 1978172"/>
              <a:gd name="connsiteX138-3379" fmla="*/ 5806984 w 10768629"/>
              <a:gd name="connsiteY138-3380" fmla="*/ 1661075 h 1978172"/>
              <a:gd name="connsiteX139-3381" fmla="*/ 5742351 w 10768629"/>
              <a:gd name="connsiteY139-3382" fmla="*/ 1667489 h 1978172"/>
              <a:gd name="connsiteX140-3383" fmla="*/ 5521171 w 10768629"/>
              <a:gd name="connsiteY140-3384" fmla="*/ 1671626 h 1978172"/>
              <a:gd name="connsiteX141-3385" fmla="*/ 5457384 w 10768629"/>
              <a:gd name="connsiteY141-3386" fmla="*/ 1683952 h 1978172"/>
              <a:gd name="connsiteX142-3387" fmla="*/ 4950070 w 10768629"/>
              <a:gd name="connsiteY142-3388" fmla="*/ 1748401 h 1978172"/>
              <a:gd name="connsiteX143-3389" fmla="*/ 4872172 w 10768629"/>
              <a:gd name="connsiteY143-3390" fmla="*/ 1757222 h 1978172"/>
              <a:gd name="connsiteX144-3391" fmla="*/ 4809524 w 10768629"/>
              <a:gd name="connsiteY144-3392" fmla="*/ 1761033 h 1978172"/>
              <a:gd name="connsiteX145-3393" fmla="*/ 4759058 w 10768629"/>
              <a:gd name="connsiteY145-3394" fmla="*/ 1766533 h 1978172"/>
              <a:gd name="connsiteX146-3395" fmla="*/ 4719749 w 10768629"/>
              <a:gd name="connsiteY146-3396" fmla="*/ 1771811 h 1978172"/>
              <a:gd name="connsiteX147-3397" fmla="*/ 4568686 w 10768629"/>
              <a:gd name="connsiteY147-3398" fmla="*/ 1786141 h 1978172"/>
              <a:gd name="connsiteX148-3399" fmla="*/ 4418751 w 10768629"/>
              <a:gd name="connsiteY148-3400" fmla="*/ 1796932 h 1978172"/>
              <a:gd name="connsiteX149-3401" fmla="*/ 4378377 w 10768629"/>
              <a:gd name="connsiteY149-3402" fmla="*/ 1815528 h 1978172"/>
              <a:gd name="connsiteX150-3403" fmla="*/ 4320575 w 10768629"/>
              <a:gd name="connsiteY150-3404" fmla="*/ 1832722 h 1978172"/>
              <a:gd name="connsiteX151-3405" fmla="*/ 4220200 w 10768629"/>
              <a:gd name="connsiteY151-3406" fmla="*/ 1873173 h 1978172"/>
              <a:gd name="connsiteX152-3407" fmla="*/ 4105361 w 10768629"/>
              <a:gd name="connsiteY152-3408" fmla="*/ 1894711 h 1978172"/>
              <a:gd name="connsiteX153-3409" fmla="*/ 3973223 w 10768629"/>
              <a:gd name="connsiteY153-3410" fmla="*/ 1881015 h 1978172"/>
              <a:gd name="connsiteX154-3411" fmla="*/ 3900992 w 10768629"/>
              <a:gd name="connsiteY154-3412" fmla="*/ 1880603 h 1978172"/>
              <a:gd name="connsiteX155-3413" fmla="*/ 3662119 w 10768629"/>
              <a:gd name="connsiteY155-3414" fmla="*/ 1876289 h 1978172"/>
              <a:gd name="connsiteX156-3415" fmla="*/ 3496919 w 10768629"/>
              <a:gd name="connsiteY156-3416" fmla="*/ 1873180 h 1978172"/>
              <a:gd name="connsiteX157-3417" fmla="*/ 3449433 w 10768629"/>
              <a:gd name="connsiteY157-3418" fmla="*/ 1889681 h 1978172"/>
              <a:gd name="connsiteX158-3419" fmla="*/ 3369766 w 10768629"/>
              <a:gd name="connsiteY158-3420" fmla="*/ 1916653 h 1978172"/>
              <a:gd name="connsiteX159-3421" fmla="*/ 3290336 w 10768629"/>
              <a:gd name="connsiteY159-3422" fmla="*/ 1925039 h 1978172"/>
              <a:gd name="connsiteX160-3423" fmla="*/ 3224897 w 10768629"/>
              <a:gd name="connsiteY160-3424" fmla="*/ 1943733 h 1978172"/>
              <a:gd name="connsiteX161-3425" fmla="*/ 3161463 w 10768629"/>
              <a:gd name="connsiteY161-3426" fmla="*/ 1946591 h 1978172"/>
              <a:gd name="connsiteX162-3427" fmla="*/ 3157504 w 10768629"/>
              <a:gd name="connsiteY162-3428" fmla="*/ 1957276 h 1978172"/>
              <a:gd name="connsiteX163-3429" fmla="*/ 3115176 w 10768629"/>
              <a:gd name="connsiteY163-3430" fmla="*/ 1943459 h 1978172"/>
              <a:gd name="connsiteX164-3431" fmla="*/ 3005773 w 10768629"/>
              <a:gd name="connsiteY164-3432" fmla="*/ 1915878 h 1978172"/>
              <a:gd name="connsiteX165-3433" fmla="*/ 2897201 w 10768629"/>
              <a:gd name="connsiteY165-3434" fmla="*/ 1926772 h 1978172"/>
              <a:gd name="connsiteX166-3435" fmla="*/ 2783891 w 10768629"/>
              <a:gd name="connsiteY166-3436" fmla="*/ 1931749 h 1978172"/>
              <a:gd name="connsiteX167-3437" fmla="*/ 2712447 w 10768629"/>
              <a:gd name="connsiteY167-3438" fmla="*/ 1933044 h 1978172"/>
              <a:gd name="connsiteX168-3439" fmla="*/ 2560151 w 10768629"/>
              <a:gd name="connsiteY168-3440" fmla="*/ 1963609 h 1978172"/>
              <a:gd name="connsiteX169-3441" fmla="*/ 2367221 w 10768629"/>
              <a:gd name="connsiteY169-3442" fmla="*/ 1971884 h 1978172"/>
              <a:gd name="connsiteX170-3443" fmla="*/ 2272130 w 10768629"/>
              <a:gd name="connsiteY170-3444" fmla="*/ 1961162 h 1978172"/>
              <a:gd name="connsiteX171-3445" fmla="*/ 2189404 w 10768629"/>
              <a:gd name="connsiteY171-3446" fmla="*/ 1978172 h 1978172"/>
              <a:gd name="connsiteX172-3447" fmla="*/ 2077704 w 10768629"/>
              <a:gd name="connsiteY172-3448" fmla="*/ 1965002 h 1978172"/>
              <a:gd name="connsiteX173-3449" fmla="*/ 1967996 w 10768629"/>
              <a:gd name="connsiteY173-3450" fmla="*/ 1953187 h 1978172"/>
              <a:gd name="connsiteX174-3451" fmla="*/ 1855805 w 10768629"/>
              <a:gd name="connsiteY174-3452" fmla="*/ 1926082 h 1978172"/>
              <a:gd name="connsiteX175-3453" fmla="*/ 1790957 w 10768629"/>
              <a:gd name="connsiteY175-3454" fmla="*/ 1919460 h 1978172"/>
              <a:gd name="connsiteX176-3455" fmla="*/ 1613978 w 10768629"/>
              <a:gd name="connsiteY176-3456" fmla="*/ 1891581 h 1978172"/>
              <a:gd name="connsiteX177-3457" fmla="*/ 1436831 w 10768629"/>
              <a:gd name="connsiteY177-3458" fmla="*/ 1856201 h 1978172"/>
              <a:gd name="connsiteX178-3459" fmla="*/ 1357365 w 10768629"/>
              <a:gd name="connsiteY178-3460" fmla="*/ 1832140 h 1978172"/>
              <a:gd name="connsiteX179-3461" fmla="*/ 1186881 w 10768629"/>
              <a:gd name="connsiteY179-3462" fmla="*/ 1768613 h 1978172"/>
              <a:gd name="connsiteX180-3463" fmla="*/ 1162595 w 10768629"/>
              <a:gd name="connsiteY180-3464" fmla="*/ 1758337 h 1978172"/>
              <a:gd name="connsiteX181-3465" fmla="*/ 1128523 w 10768629"/>
              <a:gd name="connsiteY181-3466" fmla="*/ 1763621 h 1978172"/>
              <a:gd name="connsiteX182-3467" fmla="*/ 991903 w 10768629"/>
              <a:gd name="connsiteY182-3468" fmla="*/ 1786741 h 1978172"/>
              <a:gd name="connsiteX183-3469" fmla="*/ 883960 w 10768629"/>
              <a:gd name="connsiteY183-3470" fmla="*/ 1822386 h 1978172"/>
              <a:gd name="connsiteX184-3471" fmla="*/ 766531 w 10768629"/>
              <a:gd name="connsiteY184-3472" fmla="*/ 1805053 h 1978172"/>
              <a:gd name="connsiteX185-3473" fmla="*/ 669779 w 10768629"/>
              <a:gd name="connsiteY185-3474" fmla="*/ 1800537 h 1978172"/>
              <a:gd name="connsiteX186-3475" fmla="*/ 523898 w 10768629"/>
              <a:gd name="connsiteY186-3476" fmla="*/ 1811085 h 1978172"/>
              <a:gd name="connsiteX187-3477" fmla="*/ 360251 w 10768629"/>
              <a:gd name="connsiteY187-3478" fmla="*/ 1830735 h 1978172"/>
              <a:gd name="connsiteX188-3479" fmla="*/ 255207 w 10768629"/>
              <a:gd name="connsiteY188-3480" fmla="*/ 1818275 h 1978172"/>
              <a:gd name="connsiteX189-3481" fmla="*/ 101803 w 10768629"/>
              <a:gd name="connsiteY189-3482" fmla="*/ 1870647 h 1978172"/>
              <a:gd name="connsiteX190-3483" fmla="*/ 25397 w 10768629"/>
              <a:gd name="connsiteY190-3484" fmla="*/ 1888443 h 1978172"/>
              <a:gd name="connsiteX191-3485" fmla="*/ 2370 w 10768629"/>
              <a:gd name="connsiteY191-3486" fmla="*/ 1878311 h 1978172"/>
              <a:gd name="connsiteX192-3487" fmla="*/ 0 w 10768629"/>
              <a:gd name="connsiteY192-3488" fmla="*/ 1878785 h 1978172"/>
              <a:gd name="connsiteX193-3489" fmla="*/ 0 w 10768629"/>
              <a:gd name="connsiteY193-3490" fmla="*/ 0 h 1978172"/>
              <a:gd name="connsiteX0-3491" fmla="*/ 0 w 10768629"/>
              <a:gd name="connsiteY0-3492" fmla="*/ 0 h 1978172"/>
              <a:gd name="connsiteX1-3493" fmla="*/ 10768629 w 10768629"/>
              <a:gd name="connsiteY1-3494" fmla="*/ 0 h 1978172"/>
              <a:gd name="connsiteX2-3495" fmla="*/ 10733254 w 10768629"/>
              <a:gd name="connsiteY2-3496" fmla="*/ 31439 h 1978172"/>
              <a:gd name="connsiteX3-3497" fmla="*/ 10727085 w 10768629"/>
              <a:gd name="connsiteY3-3498" fmla="*/ 37910 h 1978172"/>
              <a:gd name="connsiteX4-3499" fmla="*/ 10675953 w 10768629"/>
              <a:gd name="connsiteY4-3500" fmla="*/ 68623 h 1978172"/>
              <a:gd name="connsiteX5-3501" fmla="*/ 10637091 w 10768629"/>
              <a:gd name="connsiteY5-3502" fmla="*/ 90361 h 1978172"/>
              <a:gd name="connsiteX6-3503" fmla="*/ 10610971 w 10768629"/>
              <a:gd name="connsiteY6-3504" fmla="*/ 110764 h 1978172"/>
              <a:gd name="connsiteX7-3505" fmla="*/ 10532872 w 10768629"/>
              <a:gd name="connsiteY7-3506" fmla="*/ 138028 h 1978172"/>
              <a:gd name="connsiteX8-3507" fmla="*/ 10398558 w 10768629"/>
              <a:gd name="connsiteY8-3508" fmla="*/ 172911 h 1978172"/>
              <a:gd name="connsiteX9-3509" fmla="*/ 10371128 w 10768629"/>
              <a:gd name="connsiteY9-3510" fmla="*/ 182609 h 1978172"/>
              <a:gd name="connsiteX10-3511" fmla="*/ 10352178 w 10768629"/>
              <a:gd name="connsiteY10-3512" fmla="*/ 199976 h 1978172"/>
              <a:gd name="connsiteX11-3513" fmla="*/ 10351815 w 10768629"/>
              <a:gd name="connsiteY11-3514" fmla="*/ 211879 h 1978172"/>
              <a:gd name="connsiteX12-3515" fmla="*/ 10337471 w 10768629"/>
              <a:gd name="connsiteY12-3516" fmla="*/ 218661 h 1978172"/>
              <a:gd name="connsiteX13-3517" fmla="*/ 10334625 w 10768629"/>
              <a:gd name="connsiteY13-3518" fmla="*/ 222351 h 1978172"/>
              <a:gd name="connsiteX14-3519" fmla="*/ 10256365 w 10768629"/>
              <a:gd name="connsiteY14-3520" fmla="*/ 235917 h 1978172"/>
              <a:gd name="connsiteX15-3521" fmla="*/ 10201127 w 10768629"/>
              <a:gd name="connsiteY15-3522" fmla="*/ 267448 h 1978172"/>
              <a:gd name="connsiteX16-3523" fmla="*/ 9961218 w 10768629"/>
              <a:gd name="connsiteY16-3524" fmla="*/ 326720 h 1978172"/>
              <a:gd name="connsiteX17-3525" fmla="*/ 9859715 w 10768629"/>
              <a:gd name="connsiteY17-3526" fmla="*/ 355698 h 1978172"/>
              <a:gd name="connsiteX18-3527" fmla="*/ 9679867 w 10768629"/>
              <a:gd name="connsiteY18-3528" fmla="*/ 399081 h 1978172"/>
              <a:gd name="connsiteX19-3529" fmla="*/ 9490654 w 10768629"/>
              <a:gd name="connsiteY19-3530" fmla="*/ 455225 h 1978172"/>
              <a:gd name="connsiteX20-3531" fmla="*/ 9470837 w 10768629"/>
              <a:gd name="connsiteY20-3532" fmla="*/ 452539 h 1978172"/>
              <a:gd name="connsiteX21-3533" fmla="*/ 9469082 w 10768629"/>
              <a:gd name="connsiteY21-3534" fmla="*/ 454891 h 1978172"/>
              <a:gd name="connsiteX22-3535" fmla="*/ 9448038 w 10768629"/>
              <a:gd name="connsiteY22-3536" fmla="*/ 459733 h 1978172"/>
              <a:gd name="connsiteX23-3537" fmla="*/ 9396821 w 10768629"/>
              <a:gd name="connsiteY23-3538" fmla="*/ 455795 h 1978172"/>
              <a:gd name="connsiteX24-3539" fmla="*/ 9392197 w 10768629"/>
              <a:gd name="connsiteY24-3540" fmla="*/ 459796 h 1978172"/>
              <a:gd name="connsiteX25-3541" fmla="*/ 9347994 w 10768629"/>
              <a:gd name="connsiteY25-3542" fmla="*/ 464462 h 1978172"/>
              <a:gd name="connsiteX26-3543" fmla="*/ 9347889 w 10768629"/>
              <a:gd name="connsiteY26-3544" fmla="*/ 466539 h 1978172"/>
              <a:gd name="connsiteX27-3545" fmla="*/ 9337639 w 10768629"/>
              <a:gd name="connsiteY27-3546" fmla="*/ 476654 h 1978172"/>
              <a:gd name="connsiteX28-3547" fmla="*/ 9316893 w 10768629"/>
              <a:gd name="connsiteY28-3548" fmla="*/ 491390 h 1978172"/>
              <a:gd name="connsiteX29-3549" fmla="*/ 9229283 w 10768629"/>
              <a:gd name="connsiteY29-3550" fmla="*/ 555377 h 1978172"/>
              <a:gd name="connsiteX30-3551" fmla="*/ 9220274 w 10768629"/>
              <a:gd name="connsiteY30-3552" fmla="*/ 557502 h 1978172"/>
              <a:gd name="connsiteX31-3553" fmla="*/ 9220202 w 10768629"/>
              <a:gd name="connsiteY31-3554" fmla="*/ 558001 h 1978172"/>
              <a:gd name="connsiteX32-3555" fmla="*/ 9210908 w 10768629"/>
              <a:gd name="connsiteY32-3556" fmla="*/ 561147 h 1978172"/>
              <a:gd name="connsiteX33-3557" fmla="*/ 9186374 w 10768629"/>
              <a:gd name="connsiteY33-3558" fmla="*/ 565502 h 1978172"/>
              <a:gd name="connsiteX34-3559" fmla="*/ 9181058 w 10768629"/>
              <a:gd name="connsiteY34-3560" fmla="*/ 569943 h 1978172"/>
              <a:gd name="connsiteX35-3561" fmla="*/ 9179948 w 10768629"/>
              <a:gd name="connsiteY35-3562" fmla="*/ 576062 h 1978172"/>
              <a:gd name="connsiteX36-3563" fmla="*/ 9149110 w 10768629"/>
              <a:gd name="connsiteY36-3564" fmla="*/ 598906 h 1978172"/>
              <a:gd name="connsiteX37-3565" fmla="*/ 9078556 w 10768629"/>
              <a:gd name="connsiteY37-3566" fmla="*/ 644039 h 1978172"/>
              <a:gd name="connsiteX38-3567" fmla="*/ 8996399 w 10768629"/>
              <a:gd name="connsiteY38-3568" fmla="*/ 690055 h 1978172"/>
              <a:gd name="connsiteX39-3569" fmla="*/ 8803791 w 10768629"/>
              <a:gd name="connsiteY39-3570" fmla="*/ 813860 h 1978172"/>
              <a:gd name="connsiteX40-3571" fmla="*/ 8636202 w 10768629"/>
              <a:gd name="connsiteY40-3572" fmla="*/ 848463 h 1978172"/>
              <a:gd name="connsiteX41-3573" fmla="*/ 8555372 w 10768629"/>
              <a:gd name="connsiteY41-3574" fmla="*/ 883171 h 1978172"/>
              <a:gd name="connsiteX42-3575" fmla="*/ 8507229 w 10768629"/>
              <a:gd name="connsiteY42-3576" fmla="*/ 901665 h 1978172"/>
              <a:gd name="connsiteX43-3577" fmla="*/ 8428473 w 10768629"/>
              <a:gd name="connsiteY43-3578" fmla="*/ 927985 h 1978172"/>
              <a:gd name="connsiteX44-3579" fmla="*/ 8427914 w 10768629"/>
              <a:gd name="connsiteY44-3580" fmla="*/ 933480 h 1978172"/>
              <a:gd name="connsiteX45-3581" fmla="*/ 8420327 w 10768629"/>
              <a:gd name="connsiteY45-3582" fmla="*/ 941984 h 1978172"/>
              <a:gd name="connsiteX46-3583" fmla="*/ 8407128 w 10768629"/>
              <a:gd name="connsiteY46-3584" fmla="*/ 961344 h 1978172"/>
              <a:gd name="connsiteX47-3585" fmla="*/ 8380548 w 10768629"/>
              <a:gd name="connsiteY47-3586" fmla="*/ 987916 h 1978172"/>
              <a:gd name="connsiteX48-3587" fmla="*/ 8379462 w 10768629"/>
              <a:gd name="connsiteY48-3588" fmla="*/ 987106 h 1978172"/>
              <a:gd name="connsiteX49-3589" fmla="*/ 8369725 w 10768629"/>
              <a:gd name="connsiteY49-3590" fmla="*/ 989186 h 1978172"/>
              <a:gd name="connsiteX50-3591" fmla="*/ 8304438 w 10768629"/>
              <a:gd name="connsiteY50-3592" fmla="*/ 996739 h 1978172"/>
              <a:gd name="connsiteX51-3593" fmla="*/ 8280929 w 10768629"/>
              <a:gd name="connsiteY51-3594" fmla="*/ 1023089 h 1978172"/>
              <a:gd name="connsiteX52-3595" fmla="*/ 8275760 w 10768629"/>
              <a:gd name="connsiteY52-3596" fmla="*/ 1027772 h 1978172"/>
              <a:gd name="connsiteX53-3597" fmla="*/ 8275478 w 10768629"/>
              <a:gd name="connsiteY53-3598" fmla="*/ 1027605 h 1978172"/>
              <a:gd name="connsiteX54-3599" fmla="*/ 8269666 w 10768629"/>
              <a:gd name="connsiteY54-3600" fmla="*/ 1032033 h 1978172"/>
              <a:gd name="connsiteX55-3601" fmla="*/ 8203836 w 10768629"/>
              <a:gd name="connsiteY55-3602" fmla="*/ 1037347 h 1978172"/>
              <a:gd name="connsiteX56-3603" fmla="*/ 8122936 w 10768629"/>
              <a:gd name="connsiteY56-3604" fmla="*/ 1063113 h 1978172"/>
              <a:gd name="connsiteX57-3605" fmla="*/ 8043658 w 10768629"/>
              <a:gd name="connsiteY57-3606" fmla="*/ 1092746 h 1978172"/>
              <a:gd name="connsiteX58-3607" fmla="*/ 8015351 w 10768629"/>
              <a:gd name="connsiteY58-3608" fmla="*/ 1105478 h 1978172"/>
              <a:gd name="connsiteX59-3609" fmla="*/ 7963145 w 10768629"/>
              <a:gd name="connsiteY59-3610" fmla="*/ 1119346 h 1978172"/>
              <a:gd name="connsiteX60-3611" fmla="*/ 7938145 w 10768629"/>
              <a:gd name="connsiteY60-3612" fmla="*/ 1120225 h 1978172"/>
              <a:gd name="connsiteX61-3613" fmla="*/ 7937238 w 10768629"/>
              <a:gd name="connsiteY61-3614" fmla="*/ 1121204 h 1978172"/>
              <a:gd name="connsiteX62-3615" fmla="*/ 7934398 w 10768629"/>
              <a:gd name="connsiteY62-3616" fmla="*/ 1118240 h 1978172"/>
              <a:gd name="connsiteX63-3617" fmla="*/ 7918248 w 10768629"/>
              <a:gd name="connsiteY63-3618" fmla="*/ 1124371 h 1978172"/>
              <a:gd name="connsiteX64-3619" fmla="*/ 7914119 w 10768629"/>
              <a:gd name="connsiteY64-3620" fmla="*/ 1127653 h 1978172"/>
              <a:gd name="connsiteX65-3621" fmla="*/ 7907658 w 10768629"/>
              <a:gd name="connsiteY65-3622" fmla="*/ 1130350 h 1978172"/>
              <a:gd name="connsiteX66-3623" fmla="*/ 7907434 w 10768629"/>
              <a:gd name="connsiteY66-3624" fmla="*/ 1130103 h 1978172"/>
              <a:gd name="connsiteX67-3625" fmla="*/ 7901508 w 10768629"/>
              <a:gd name="connsiteY67-3626" fmla="*/ 1133245 h 1978172"/>
              <a:gd name="connsiteX68-3627" fmla="*/ 7873287 w 10768629"/>
              <a:gd name="connsiteY68-3628" fmla="*/ 1152609 h 1978172"/>
              <a:gd name="connsiteX69-3629" fmla="*/ 7834833 w 10768629"/>
              <a:gd name="connsiteY69-3630" fmla="*/ 1153868 h 1978172"/>
              <a:gd name="connsiteX70-3631" fmla="*/ 7828661 w 10768629"/>
              <a:gd name="connsiteY70-3632" fmla="*/ 1139994 h 1978172"/>
              <a:gd name="connsiteX71-3633" fmla="*/ 7823966 w 10768629"/>
              <a:gd name="connsiteY71-3634" fmla="*/ 1143178 h 1978172"/>
              <a:gd name="connsiteX72-3635" fmla="*/ 7815078 w 10768629"/>
              <a:gd name="connsiteY72-3636" fmla="*/ 1151776 h 1978172"/>
              <a:gd name="connsiteX73-3637" fmla="*/ 7812026 w 10768629"/>
              <a:gd name="connsiteY73-3638" fmla="*/ 1151522 h 1978172"/>
              <a:gd name="connsiteX74-3639" fmla="*/ 7782249 w 10768629"/>
              <a:gd name="connsiteY74-3640" fmla="*/ 1160970 h 1978172"/>
              <a:gd name="connsiteX75-3641" fmla="*/ 7773476 w 10768629"/>
              <a:gd name="connsiteY75-3642" fmla="*/ 1157414 h 1978172"/>
              <a:gd name="connsiteX76-3643" fmla="*/ 7769600 w 10768629"/>
              <a:gd name="connsiteY76-3644" fmla="*/ 1157365 h 1978172"/>
              <a:gd name="connsiteX77-3645" fmla="*/ 7752631 w 10768629"/>
              <a:gd name="connsiteY77-3646" fmla="*/ 1172815 h 1978172"/>
              <a:gd name="connsiteX78-3647" fmla="*/ 7743525 w 10768629"/>
              <a:gd name="connsiteY78-3648" fmla="*/ 1179064 h 1978172"/>
              <a:gd name="connsiteX79-3649" fmla="*/ 7685942 w 10768629"/>
              <a:gd name="connsiteY79-3650" fmla="*/ 1233723 h 1978172"/>
              <a:gd name="connsiteX80-3651" fmla="*/ 7586920 w 10768629"/>
              <a:gd name="connsiteY80-3652" fmla="*/ 1261888 h 1978172"/>
              <a:gd name="connsiteX81-3653" fmla="*/ 7486100 w 10768629"/>
              <a:gd name="connsiteY81-3654" fmla="*/ 1292563 h 1978172"/>
              <a:gd name="connsiteX82-3655" fmla="*/ 7407190 w 10768629"/>
              <a:gd name="connsiteY82-3656" fmla="*/ 1314737 h 1978172"/>
              <a:gd name="connsiteX83-3657" fmla="*/ 7240698 w 10768629"/>
              <a:gd name="connsiteY83-3658" fmla="*/ 1438832 h 1978172"/>
              <a:gd name="connsiteX84-3659" fmla="*/ 7197675 w 10768629"/>
              <a:gd name="connsiteY84-3660" fmla="*/ 1447530 h 1978172"/>
              <a:gd name="connsiteX85-3661" fmla="*/ 7164788 w 10768629"/>
              <a:gd name="connsiteY85-3662" fmla="*/ 1480293 h 1978172"/>
              <a:gd name="connsiteX86-3663" fmla="*/ 7147929 w 10768629"/>
              <a:gd name="connsiteY86-3664" fmla="*/ 1477641 h 1978172"/>
              <a:gd name="connsiteX87-3665" fmla="*/ 7144965 w 10768629"/>
              <a:gd name="connsiteY87-3666" fmla="*/ 1476908 h 1978172"/>
              <a:gd name="connsiteX88-3667" fmla="*/ 7134299 w 10768629"/>
              <a:gd name="connsiteY88-3668" fmla="*/ 1479969 h 1978172"/>
              <a:gd name="connsiteX89-3669" fmla="*/ 7129809 w 10768629"/>
              <a:gd name="connsiteY89-3670" fmla="*/ 1473339 h 1978172"/>
              <a:gd name="connsiteX90-3671" fmla="*/ 7112688 w 10768629"/>
              <a:gd name="connsiteY90-3672" fmla="*/ 1472575 h 1978172"/>
              <a:gd name="connsiteX91-3673" fmla="*/ 7093470 w 10768629"/>
              <a:gd name="connsiteY91-3674" fmla="*/ 1480300 h 1978172"/>
              <a:gd name="connsiteX92-3675" fmla="*/ 7025034 w 10768629"/>
              <a:gd name="connsiteY92-3676" fmla="*/ 1506934 h 1978172"/>
              <a:gd name="connsiteX93-3677" fmla="*/ 7014783 w 10768629"/>
              <a:gd name="connsiteY93-3678" fmla="*/ 1515868 h 1978172"/>
              <a:gd name="connsiteX94-3679" fmla="*/ 6979706 w 10768629"/>
              <a:gd name="connsiteY94-3680" fmla="*/ 1523511 h 1978172"/>
              <a:gd name="connsiteX95-3681" fmla="*/ 6977890 w 10768629"/>
              <a:gd name="connsiteY95-3682" fmla="*/ 1525793 h 1978172"/>
              <a:gd name="connsiteX96-3683" fmla="*/ 6944339 w 10768629"/>
              <a:gd name="connsiteY96-3684" fmla="*/ 1536237 h 1978172"/>
              <a:gd name="connsiteX97-3685" fmla="*/ 6886996 w 10768629"/>
              <a:gd name="connsiteY97-3686" fmla="*/ 1563569 h 1978172"/>
              <a:gd name="connsiteX98-3687" fmla="*/ 6874510 w 10768629"/>
              <a:gd name="connsiteY98-3688" fmla="*/ 1558469 h 1978172"/>
              <a:gd name="connsiteX99-3689" fmla="*/ 6871943 w 10768629"/>
              <a:gd name="connsiteY99-3690" fmla="*/ 1554651 h 1978172"/>
              <a:gd name="connsiteX100-3691" fmla="*/ 6856174 w 10768629"/>
              <a:gd name="connsiteY100-3692" fmla="*/ 1562024 h 1978172"/>
              <a:gd name="connsiteX101-3693" fmla="*/ 6842321 w 10768629"/>
              <a:gd name="connsiteY101-3694" fmla="*/ 1560554 h 1978172"/>
              <a:gd name="connsiteX102-3695" fmla="*/ 6832713 w 10768629"/>
              <a:gd name="connsiteY102-3696" fmla="*/ 1569357 h 1978172"/>
              <a:gd name="connsiteX103-3697" fmla="*/ 6816351 w 10768629"/>
              <a:gd name="connsiteY103-3698" fmla="*/ 1571495 h 1978172"/>
              <a:gd name="connsiteX104-3699" fmla="*/ 6795800 w 10768629"/>
              <a:gd name="connsiteY104-3700" fmla="*/ 1572010 h 1978172"/>
              <a:gd name="connsiteX105-3701" fmla="*/ 6777546 w 10768629"/>
              <a:gd name="connsiteY105-3702" fmla="*/ 1568661 h 1978172"/>
              <a:gd name="connsiteX106-3703" fmla="*/ 6751528 w 10768629"/>
              <a:gd name="connsiteY106-3704" fmla="*/ 1574143 h 1978172"/>
              <a:gd name="connsiteX107-3705" fmla="*/ 6691966 w 10768629"/>
              <a:gd name="connsiteY107-3706" fmla="*/ 1582255 h 1978172"/>
              <a:gd name="connsiteX108-3707" fmla="*/ 6646941 w 10768629"/>
              <a:gd name="connsiteY108-3708" fmla="*/ 1588471 h 1978172"/>
              <a:gd name="connsiteX109-3709" fmla="*/ 6568576 w 10768629"/>
              <a:gd name="connsiteY109-3710" fmla="*/ 1606488 h 1978172"/>
              <a:gd name="connsiteX110-3711" fmla="*/ 6554358 w 10768629"/>
              <a:gd name="connsiteY110-3712" fmla="*/ 1621701 h 1978172"/>
              <a:gd name="connsiteX111-3713" fmla="*/ 6516968 w 10768629"/>
              <a:gd name="connsiteY111-3714" fmla="*/ 1617195 h 1978172"/>
              <a:gd name="connsiteX112-3715" fmla="*/ 6506479 w 10768629"/>
              <a:gd name="connsiteY112-3716" fmla="*/ 1602227 h 1978172"/>
              <a:gd name="connsiteX113-3717" fmla="*/ 6458436 w 10768629"/>
              <a:gd name="connsiteY113-3718" fmla="*/ 1607332 h 1978172"/>
              <a:gd name="connsiteX114-3719" fmla="*/ 6414786 w 10768629"/>
              <a:gd name="connsiteY114-3720" fmla="*/ 1628815 h 1978172"/>
              <a:gd name="connsiteX115-3721" fmla="*/ 6357085 w 10768629"/>
              <a:gd name="connsiteY115-3722" fmla="*/ 1640846 h 1978172"/>
              <a:gd name="connsiteX116-3723" fmla="*/ 6322636 w 10768629"/>
              <a:gd name="connsiteY116-3724" fmla="*/ 1648213 h 1978172"/>
              <a:gd name="connsiteX117-3725" fmla="*/ 6226172 w 10768629"/>
              <a:gd name="connsiteY117-3726" fmla="*/ 1654676 h 1978172"/>
              <a:gd name="connsiteX118-3727" fmla="*/ 6221217 w 10768629"/>
              <a:gd name="connsiteY118-3728" fmla="*/ 1654506 h 1978172"/>
              <a:gd name="connsiteX119-3729" fmla="*/ 6204956 w 10768629"/>
              <a:gd name="connsiteY119-3730" fmla="*/ 1664280 h 1978172"/>
              <a:gd name="connsiteX120-3731" fmla="*/ 6204270 w 10768629"/>
              <a:gd name="connsiteY120-3732" fmla="*/ 1666782 h 1978172"/>
              <a:gd name="connsiteX121-3733" fmla="*/ 6143810 w 10768629"/>
              <a:gd name="connsiteY121-3734" fmla="*/ 1661963 h 1978172"/>
              <a:gd name="connsiteX122-3735" fmla="*/ 6136560 w 10768629"/>
              <a:gd name="connsiteY122-3736" fmla="*/ 1665728 h 1978172"/>
              <a:gd name="connsiteX123-3737" fmla="*/ 6096155 w 10768629"/>
              <a:gd name="connsiteY123-3738" fmla="*/ 1656951 h 1978172"/>
              <a:gd name="connsiteX124-3739" fmla="*/ 6075812 w 10768629"/>
              <a:gd name="connsiteY124-3740" fmla="*/ 1655422 h 1978172"/>
              <a:gd name="connsiteX125-3741" fmla="*/ 6039495 w 10768629"/>
              <a:gd name="connsiteY125-3742" fmla="*/ 1649680 h 1978172"/>
              <a:gd name="connsiteX126-3743" fmla="*/ 6036523 w 10768629"/>
              <a:gd name="connsiteY126-3744" fmla="*/ 1652121 h 1978172"/>
              <a:gd name="connsiteX127-3745" fmla="*/ 6029328 w 10768629"/>
              <a:gd name="connsiteY127-3746" fmla="*/ 1649904 h 1978172"/>
              <a:gd name="connsiteX128-3747" fmla="*/ 6024075 w 10768629"/>
              <a:gd name="connsiteY128-3748" fmla="*/ 1652779 h 1978172"/>
              <a:gd name="connsiteX129-3749" fmla="*/ 6018085 w 10768629"/>
              <a:gd name="connsiteY129-3750" fmla="*/ 1652030 h 1978172"/>
              <a:gd name="connsiteX130-3751" fmla="*/ 5955513 w 10768629"/>
              <a:gd name="connsiteY130-3752" fmla="*/ 1663584 h 1978172"/>
              <a:gd name="connsiteX131-3753" fmla="*/ 5941996 w 10768629"/>
              <a:gd name="connsiteY131-3754" fmla="*/ 1661326 h 1978172"/>
              <a:gd name="connsiteX132-3755" fmla="*/ 5931789 w 10768629"/>
              <a:gd name="connsiteY132-3756" fmla="*/ 1669915 h 1978172"/>
              <a:gd name="connsiteX133-3757" fmla="*/ 5888686 w 10768629"/>
              <a:gd name="connsiteY133-3758" fmla="*/ 1672175 h 1978172"/>
              <a:gd name="connsiteX134-3759" fmla="*/ 5873794 w 10768629"/>
              <a:gd name="connsiteY134-3760" fmla="*/ 1665454 h 1978172"/>
              <a:gd name="connsiteX135-3761" fmla="*/ 5860022 w 10768629"/>
              <a:gd name="connsiteY135-3762" fmla="*/ 1660635 h 1978172"/>
              <a:gd name="connsiteX136-3763" fmla="*/ 5858237 w 10768629"/>
              <a:gd name="connsiteY136-3764" fmla="*/ 1660649 h 1978172"/>
              <a:gd name="connsiteX137-3765" fmla="*/ 5840319 w 10768629"/>
              <a:gd name="connsiteY137-3766" fmla="*/ 1660798 h 1978172"/>
              <a:gd name="connsiteX138-3767" fmla="*/ 5806984 w 10768629"/>
              <a:gd name="connsiteY138-3768" fmla="*/ 1661075 h 1978172"/>
              <a:gd name="connsiteX139-3769" fmla="*/ 5742351 w 10768629"/>
              <a:gd name="connsiteY139-3770" fmla="*/ 1667489 h 1978172"/>
              <a:gd name="connsiteX140-3771" fmla="*/ 5521171 w 10768629"/>
              <a:gd name="connsiteY140-3772" fmla="*/ 1671626 h 1978172"/>
              <a:gd name="connsiteX141-3773" fmla="*/ 5457384 w 10768629"/>
              <a:gd name="connsiteY141-3774" fmla="*/ 1683952 h 1978172"/>
              <a:gd name="connsiteX142-3775" fmla="*/ 4950070 w 10768629"/>
              <a:gd name="connsiteY142-3776" fmla="*/ 1748401 h 1978172"/>
              <a:gd name="connsiteX143-3777" fmla="*/ 4872172 w 10768629"/>
              <a:gd name="connsiteY143-3778" fmla="*/ 1757222 h 1978172"/>
              <a:gd name="connsiteX144-3779" fmla="*/ 4809524 w 10768629"/>
              <a:gd name="connsiteY144-3780" fmla="*/ 1761033 h 1978172"/>
              <a:gd name="connsiteX145-3781" fmla="*/ 4759058 w 10768629"/>
              <a:gd name="connsiteY145-3782" fmla="*/ 1766533 h 1978172"/>
              <a:gd name="connsiteX146-3783" fmla="*/ 4719749 w 10768629"/>
              <a:gd name="connsiteY146-3784" fmla="*/ 1771811 h 1978172"/>
              <a:gd name="connsiteX147-3785" fmla="*/ 4568686 w 10768629"/>
              <a:gd name="connsiteY147-3786" fmla="*/ 1786141 h 1978172"/>
              <a:gd name="connsiteX148-3787" fmla="*/ 4418751 w 10768629"/>
              <a:gd name="connsiteY148-3788" fmla="*/ 1796932 h 1978172"/>
              <a:gd name="connsiteX149-3789" fmla="*/ 4378377 w 10768629"/>
              <a:gd name="connsiteY149-3790" fmla="*/ 1815528 h 1978172"/>
              <a:gd name="connsiteX150-3791" fmla="*/ 4320575 w 10768629"/>
              <a:gd name="connsiteY150-3792" fmla="*/ 1832722 h 1978172"/>
              <a:gd name="connsiteX151-3793" fmla="*/ 4220200 w 10768629"/>
              <a:gd name="connsiteY151-3794" fmla="*/ 1873173 h 1978172"/>
              <a:gd name="connsiteX152-3795" fmla="*/ 4105361 w 10768629"/>
              <a:gd name="connsiteY152-3796" fmla="*/ 1894711 h 1978172"/>
              <a:gd name="connsiteX153-3797" fmla="*/ 3973223 w 10768629"/>
              <a:gd name="connsiteY153-3798" fmla="*/ 1881015 h 1978172"/>
              <a:gd name="connsiteX154-3799" fmla="*/ 3900992 w 10768629"/>
              <a:gd name="connsiteY154-3800" fmla="*/ 1880603 h 1978172"/>
              <a:gd name="connsiteX155-3801" fmla="*/ 3662119 w 10768629"/>
              <a:gd name="connsiteY155-3802" fmla="*/ 1876289 h 1978172"/>
              <a:gd name="connsiteX156-3803" fmla="*/ 3496919 w 10768629"/>
              <a:gd name="connsiteY156-3804" fmla="*/ 1873180 h 1978172"/>
              <a:gd name="connsiteX157-3805" fmla="*/ 3449433 w 10768629"/>
              <a:gd name="connsiteY157-3806" fmla="*/ 1889681 h 1978172"/>
              <a:gd name="connsiteX158-3807" fmla="*/ 3369766 w 10768629"/>
              <a:gd name="connsiteY158-3808" fmla="*/ 1916653 h 1978172"/>
              <a:gd name="connsiteX159-3809" fmla="*/ 3290336 w 10768629"/>
              <a:gd name="connsiteY159-3810" fmla="*/ 1925039 h 1978172"/>
              <a:gd name="connsiteX160-3811" fmla="*/ 3224897 w 10768629"/>
              <a:gd name="connsiteY160-3812" fmla="*/ 1943733 h 1978172"/>
              <a:gd name="connsiteX161-3813" fmla="*/ 3161463 w 10768629"/>
              <a:gd name="connsiteY161-3814" fmla="*/ 1946591 h 1978172"/>
              <a:gd name="connsiteX162-3815" fmla="*/ 3157504 w 10768629"/>
              <a:gd name="connsiteY162-3816" fmla="*/ 1957276 h 1978172"/>
              <a:gd name="connsiteX163-3817" fmla="*/ 3115176 w 10768629"/>
              <a:gd name="connsiteY163-3818" fmla="*/ 1943459 h 1978172"/>
              <a:gd name="connsiteX164-3819" fmla="*/ 3005773 w 10768629"/>
              <a:gd name="connsiteY164-3820" fmla="*/ 1915878 h 1978172"/>
              <a:gd name="connsiteX165-3821" fmla="*/ 2897201 w 10768629"/>
              <a:gd name="connsiteY165-3822" fmla="*/ 1926772 h 1978172"/>
              <a:gd name="connsiteX166-3823" fmla="*/ 2783891 w 10768629"/>
              <a:gd name="connsiteY166-3824" fmla="*/ 1931749 h 1978172"/>
              <a:gd name="connsiteX167-3825" fmla="*/ 2712447 w 10768629"/>
              <a:gd name="connsiteY167-3826" fmla="*/ 1933044 h 1978172"/>
              <a:gd name="connsiteX168-3827" fmla="*/ 2560151 w 10768629"/>
              <a:gd name="connsiteY168-3828" fmla="*/ 1963609 h 1978172"/>
              <a:gd name="connsiteX169-3829" fmla="*/ 2367221 w 10768629"/>
              <a:gd name="connsiteY169-3830" fmla="*/ 1971884 h 1978172"/>
              <a:gd name="connsiteX170-3831" fmla="*/ 2272130 w 10768629"/>
              <a:gd name="connsiteY170-3832" fmla="*/ 1961162 h 1978172"/>
              <a:gd name="connsiteX171-3833" fmla="*/ 2189404 w 10768629"/>
              <a:gd name="connsiteY171-3834" fmla="*/ 1978172 h 1978172"/>
              <a:gd name="connsiteX172-3835" fmla="*/ 2077704 w 10768629"/>
              <a:gd name="connsiteY172-3836" fmla="*/ 1965002 h 1978172"/>
              <a:gd name="connsiteX173-3837" fmla="*/ 1967996 w 10768629"/>
              <a:gd name="connsiteY173-3838" fmla="*/ 1953187 h 1978172"/>
              <a:gd name="connsiteX174-3839" fmla="*/ 1855805 w 10768629"/>
              <a:gd name="connsiteY174-3840" fmla="*/ 1926082 h 1978172"/>
              <a:gd name="connsiteX175-3841" fmla="*/ 1790957 w 10768629"/>
              <a:gd name="connsiteY175-3842" fmla="*/ 1919460 h 1978172"/>
              <a:gd name="connsiteX176-3843" fmla="*/ 1613978 w 10768629"/>
              <a:gd name="connsiteY176-3844" fmla="*/ 1891581 h 1978172"/>
              <a:gd name="connsiteX177-3845" fmla="*/ 1436831 w 10768629"/>
              <a:gd name="connsiteY177-3846" fmla="*/ 1856201 h 1978172"/>
              <a:gd name="connsiteX178-3847" fmla="*/ 1357365 w 10768629"/>
              <a:gd name="connsiteY178-3848" fmla="*/ 1832140 h 1978172"/>
              <a:gd name="connsiteX179-3849" fmla="*/ 1232341 w 10768629"/>
              <a:gd name="connsiteY179-3850" fmla="*/ 1785942 h 1978172"/>
              <a:gd name="connsiteX180-3851" fmla="*/ 1162595 w 10768629"/>
              <a:gd name="connsiteY180-3852" fmla="*/ 1758337 h 1978172"/>
              <a:gd name="connsiteX181-3853" fmla="*/ 1128523 w 10768629"/>
              <a:gd name="connsiteY181-3854" fmla="*/ 1763621 h 1978172"/>
              <a:gd name="connsiteX182-3855" fmla="*/ 991903 w 10768629"/>
              <a:gd name="connsiteY182-3856" fmla="*/ 1786741 h 1978172"/>
              <a:gd name="connsiteX183-3857" fmla="*/ 883960 w 10768629"/>
              <a:gd name="connsiteY183-3858" fmla="*/ 1822386 h 1978172"/>
              <a:gd name="connsiteX184-3859" fmla="*/ 766531 w 10768629"/>
              <a:gd name="connsiteY184-3860" fmla="*/ 1805053 h 1978172"/>
              <a:gd name="connsiteX185-3861" fmla="*/ 669779 w 10768629"/>
              <a:gd name="connsiteY185-3862" fmla="*/ 1800537 h 1978172"/>
              <a:gd name="connsiteX186-3863" fmla="*/ 523898 w 10768629"/>
              <a:gd name="connsiteY186-3864" fmla="*/ 1811085 h 1978172"/>
              <a:gd name="connsiteX187-3865" fmla="*/ 360251 w 10768629"/>
              <a:gd name="connsiteY187-3866" fmla="*/ 1830735 h 1978172"/>
              <a:gd name="connsiteX188-3867" fmla="*/ 255207 w 10768629"/>
              <a:gd name="connsiteY188-3868" fmla="*/ 1818275 h 1978172"/>
              <a:gd name="connsiteX189-3869" fmla="*/ 101803 w 10768629"/>
              <a:gd name="connsiteY189-3870" fmla="*/ 1870647 h 1978172"/>
              <a:gd name="connsiteX190-3871" fmla="*/ 25397 w 10768629"/>
              <a:gd name="connsiteY190-3872" fmla="*/ 1888443 h 1978172"/>
              <a:gd name="connsiteX191-3873" fmla="*/ 2370 w 10768629"/>
              <a:gd name="connsiteY191-3874" fmla="*/ 1878311 h 1978172"/>
              <a:gd name="connsiteX192-3875" fmla="*/ 0 w 10768629"/>
              <a:gd name="connsiteY192-3876" fmla="*/ 1878785 h 1978172"/>
              <a:gd name="connsiteX193-3877" fmla="*/ 0 w 10768629"/>
              <a:gd name="connsiteY193-3878" fmla="*/ 0 h 1978172"/>
              <a:gd name="connsiteX0-3879" fmla="*/ 0 w 10768629"/>
              <a:gd name="connsiteY0-3880" fmla="*/ 0 h 1978172"/>
              <a:gd name="connsiteX1-3881" fmla="*/ 10768629 w 10768629"/>
              <a:gd name="connsiteY1-3882" fmla="*/ 0 h 1978172"/>
              <a:gd name="connsiteX2-3883" fmla="*/ 10733254 w 10768629"/>
              <a:gd name="connsiteY2-3884" fmla="*/ 31439 h 1978172"/>
              <a:gd name="connsiteX3-3885" fmla="*/ 10727085 w 10768629"/>
              <a:gd name="connsiteY3-3886" fmla="*/ 37910 h 1978172"/>
              <a:gd name="connsiteX4-3887" fmla="*/ 10675953 w 10768629"/>
              <a:gd name="connsiteY4-3888" fmla="*/ 68623 h 1978172"/>
              <a:gd name="connsiteX5-3889" fmla="*/ 10637091 w 10768629"/>
              <a:gd name="connsiteY5-3890" fmla="*/ 90361 h 1978172"/>
              <a:gd name="connsiteX6-3891" fmla="*/ 10610971 w 10768629"/>
              <a:gd name="connsiteY6-3892" fmla="*/ 110764 h 1978172"/>
              <a:gd name="connsiteX7-3893" fmla="*/ 10532872 w 10768629"/>
              <a:gd name="connsiteY7-3894" fmla="*/ 138028 h 1978172"/>
              <a:gd name="connsiteX8-3895" fmla="*/ 10398558 w 10768629"/>
              <a:gd name="connsiteY8-3896" fmla="*/ 172911 h 1978172"/>
              <a:gd name="connsiteX9-3897" fmla="*/ 10371128 w 10768629"/>
              <a:gd name="connsiteY9-3898" fmla="*/ 182609 h 1978172"/>
              <a:gd name="connsiteX10-3899" fmla="*/ 10352178 w 10768629"/>
              <a:gd name="connsiteY10-3900" fmla="*/ 199976 h 1978172"/>
              <a:gd name="connsiteX11-3901" fmla="*/ 10351815 w 10768629"/>
              <a:gd name="connsiteY11-3902" fmla="*/ 211879 h 1978172"/>
              <a:gd name="connsiteX12-3903" fmla="*/ 10337471 w 10768629"/>
              <a:gd name="connsiteY12-3904" fmla="*/ 218661 h 1978172"/>
              <a:gd name="connsiteX13-3905" fmla="*/ 10334625 w 10768629"/>
              <a:gd name="connsiteY13-3906" fmla="*/ 222351 h 1978172"/>
              <a:gd name="connsiteX14-3907" fmla="*/ 10256365 w 10768629"/>
              <a:gd name="connsiteY14-3908" fmla="*/ 235917 h 1978172"/>
              <a:gd name="connsiteX15-3909" fmla="*/ 10201127 w 10768629"/>
              <a:gd name="connsiteY15-3910" fmla="*/ 267448 h 1978172"/>
              <a:gd name="connsiteX16-3911" fmla="*/ 9961218 w 10768629"/>
              <a:gd name="connsiteY16-3912" fmla="*/ 326720 h 1978172"/>
              <a:gd name="connsiteX17-3913" fmla="*/ 9859715 w 10768629"/>
              <a:gd name="connsiteY17-3914" fmla="*/ 355698 h 1978172"/>
              <a:gd name="connsiteX18-3915" fmla="*/ 9679867 w 10768629"/>
              <a:gd name="connsiteY18-3916" fmla="*/ 399081 h 1978172"/>
              <a:gd name="connsiteX19-3917" fmla="*/ 9490654 w 10768629"/>
              <a:gd name="connsiteY19-3918" fmla="*/ 455225 h 1978172"/>
              <a:gd name="connsiteX20-3919" fmla="*/ 9470837 w 10768629"/>
              <a:gd name="connsiteY20-3920" fmla="*/ 452539 h 1978172"/>
              <a:gd name="connsiteX21-3921" fmla="*/ 9469082 w 10768629"/>
              <a:gd name="connsiteY21-3922" fmla="*/ 454891 h 1978172"/>
              <a:gd name="connsiteX22-3923" fmla="*/ 9448038 w 10768629"/>
              <a:gd name="connsiteY22-3924" fmla="*/ 459733 h 1978172"/>
              <a:gd name="connsiteX23-3925" fmla="*/ 9396821 w 10768629"/>
              <a:gd name="connsiteY23-3926" fmla="*/ 455795 h 1978172"/>
              <a:gd name="connsiteX24-3927" fmla="*/ 9392197 w 10768629"/>
              <a:gd name="connsiteY24-3928" fmla="*/ 459796 h 1978172"/>
              <a:gd name="connsiteX25-3929" fmla="*/ 9347994 w 10768629"/>
              <a:gd name="connsiteY25-3930" fmla="*/ 464462 h 1978172"/>
              <a:gd name="connsiteX26-3931" fmla="*/ 9347889 w 10768629"/>
              <a:gd name="connsiteY26-3932" fmla="*/ 466539 h 1978172"/>
              <a:gd name="connsiteX27-3933" fmla="*/ 9337639 w 10768629"/>
              <a:gd name="connsiteY27-3934" fmla="*/ 476654 h 1978172"/>
              <a:gd name="connsiteX28-3935" fmla="*/ 9316893 w 10768629"/>
              <a:gd name="connsiteY28-3936" fmla="*/ 491390 h 1978172"/>
              <a:gd name="connsiteX29-3937" fmla="*/ 9229283 w 10768629"/>
              <a:gd name="connsiteY29-3938" fmla="*/ 555377 h 1978172"/>
              <a:gd name="connsiteX30-3939" fmla="*/ 9220274 w 10768629"/>
              <a:gd name="connsiteY30-3940" fmla="*/ 557502 h 1978172"/>
              <a:gd name="connsiteX31-3941" fmla="*/ 9220202 w 10768629"/>
              <a:gd name="connsiteY31-3942" fmla="*/ 558001 h 1978172"/>
              <a:gd name="connsiteX32-3943" fmla="*/ 9210908 w 10768629"/>
              <a:gd name="connsiteY32-3944" fmla="*/ 561147 h 1978172"/>
              <a:gd name="connsiteX33-3945" fmla="*/ 9186374 w 10768629"/>
              <a:gd name="connsiteY33-3946" fmla="*/ 565502 h 1978172"/>
              <a:gd name="connsiteX34-3947" fmla="*/ 9181058 w 10768629"/>
              <a:gd name="connsiteY34-3948" fmla="*/ 569943 h 1978172"/>
              <a:gd name="connsiteX35-3949" fmla="*/ 9179948 w 10768629"/>
              <a:gd name="connsiteY35-3950" fmla="*/ 576062 h 1978172"/>
              <a:gd name="connsiteX36-3951" fmla="*/ 9149110 w 10768629"/>
              <a:gd name="connsiteY36-3952" fmla="*/ 598906 h 1978172"/>
              <a:gd name="connsiteX37-3953" fmla="*/ 9078556 w 10768629"/>
              <a:gd name="connsiteY37-3954" fmla="*/ 644039 h 1978172"/>
              <a:gd name="connsiteX38-3955" fmla="*/ 8996399 w 10768629"/>
              <a:gd name="connsiteY38-3956" fmla="*/ 690055 h 1978172"/>
              <a:gd name="connsiteX39-3957" fmla="*/ 8803791 w 10768629"/>
              <a:gd name="connsiteY39-3958" fmla="*/ 813860 h 1978172"/>
              <a:gd name="connsiteX40-3959" fmla="*/ 8636202 w 10768629"/>
              <a:gd name="connsiteY40-3960" fmla="*/ 848463 h 1978172"/>
              <a:gd name="connsiteX41-3961" fmla="*/ 8555372 w 10768629"/>
              <a:gd name="connsiteY41-3962" fmla="*/ 883171 h 1978172"/>
              <a:gd name="connsiteX42-3963" fmla="*/ 8507229 w 10768629"/>
              <a:gd name="connsiteY42-3964" fmla="*/ 901665 h 1978172"/>
              <a:gd name="connsiteX43-3965" fmla="*/ 8428473 w 10768629"/>
              <a:gd name="connsiteY43-3966" fmla="*/ 927985 h 1978172"/>
              <a:gd name="connsiteX44-3967" fmla="*/ 8427914 w 10768629"/>
              <a:gd name="connsiteY44-3968" fmla="*/ 933480 h 1978172"/>
              <a:gd name="connsiteX45-3969" fmla="*/ 8420327 w 10768629"/>
              <a:gd name="connsiteY45-3970" fmla="*/ 941984 h 1978172"/>
              <a:gd name="connsiteX46-3971" fmla="*/ 8407128 w 10768629"/>
              <a:gd name="connsiteY46-3972" fmla="*/ 961344 h 1978172"/>
              <a:gd name="connsiteX47-3973" fmla="*/ 8380548 w 10768629"/>
              <a:gd name="connsiteY47-3974" fmla="*/ 987916 h 1978172"/>
              <a:gd name="connsiteX48-3975" fmla="*/ 8379462 w 10768629"/>
              <a:gd name="connsiteY48-3976" fmla="*/ 987106 h 1978172"/>
              <a:gd name="connsiteX49-3977" fmla="*/ 8369725 w 10768629"/>
              <a:gd name="connsiteY49-3978" fmla="*/ 989186 h 1978172"/>
              <a:gd name="connsiteX50-3979" fmla="*/ 8304438 w 10768629"/>
              <a:gd name="connsiteY50-3980" fmla="*/ 996739 h 1978172"/>
              <a:gd name="connsiteX51-3981" fmla="*/ 8280929 w 10768629"/>
              <a:gd name="connsiteY51-3982" fmla="*/ 1023089 h 1978172"/>
              <a:gd name="connsiteX52-3983" fmla="*/ 8275760 w 10768629"/>
              <a:gd name="connsiteY52-3984" fmla="*/ 1027772 h 1978172"/>
              <a:gd name="connsiteX53-3985" fmla="*/ 8275478 w 10768629"/>
              <a:gd name="connsiteY53-3986" fmla="*/ 1027605 h 1978172"/>
              <a:gd name="connsiteX54-3987" fmla="*/ 8269666 w 10768629"/>
              <a:gd name="connsiteY54-3988" fmla="*/ 1032033 h 1978172"/>
              <a:gd name="connsiteX55-3989" fmla="*/ 8203836 w 10768629"/>
              <a:gd name="connsiteY55-3990" fmla="*/ 1037347 h 1978172"/>
              <a:gd name="connsiteX56-3991" fmla="*/ 8122936 w 10768629"/>
              <a:gd name="connsiteY56-3992" fmla="*/ 1063113 h 1978172"/>
              <a:gd name="connsiteX57-3993" fmla="*/ 8043658 w 10768629"/>
              <a:gd name="connsiteY57-3994" fmla="*/ 1092746 h 1978172"/>
              <a:gd name="connsiteX58-3995" fmla="*/ 8015351 w 10768629"/>
              <a:gd name="connsiteY58-3996" fmla="*/ 1105478 h 1978172"/>
              <a:gd name="connsiteX59-3997" fmla="*/ 7963145 w 10768629"/>
              <a:gd name="connsiteY59-3998" fmla="*/ 1119346 h 1978172"/>
              <a:gd name="connsiteX60-3999" fmla="*/ 7938145 w 10768629"/>
              <a:gd name="connsiteY60-4000" fmla="*/ 1120225 h 1978172"/>
              <a:gd name="connsiteX61-4001" fmla="*/ 7937238 w 10768629"/>
              <a:gd name="connsiteY61-4002" fmla="*/ 1121204 h 1978172"/>
              <a:gd name="connsiteX62-4003" fmla="*/ 7934398 w 10768629"/>
              <a:gd name="connsiteY62-4004" fmla="*/ 1118240 h 1978172"/>
              <a:gd name="connsiteX63-4005" fmla="*/ 7918248 w 10768629"/>
              <a:gd name="connsiteY63-4006" fmla="*/ 1124371 h 1978172"/>
              <a:gd name="connsiteX64-4007" fmla="*/ 7914119 w 10768629"/>
              <a:gd name="connsiteY64-4008" fmla="*/ 1127653 h 1978172"/>
              <a:gd name="connsiteX65-4009" fmla="*/ 7907658 w 10768629"/>
              <a:gd name="connsiteY65-4010" fmla="*/ 1130350 h 1978172"/>
              <a:gd name="connsiteX66-4011" fmla="*/ 7907434 w 10768629"/>
              <a:gd name="connsiteY66-4012" fmla="*/ 1130103 h 1978172"/>
              <a:gd name="connsiteX67-4013" fmla="*/ 7901508 w 10768629"/>
              <a:gd name="connsiteY67-4014" fmla="*/ 1133245 h 1978172"/>
              <a:gd name="connsiteX68-4015" fmla="*/ 7873287 w 10768629"/>
              <a:gd name="connsiteY68-4016" fmla="*/ 1152609 h 1978172"/>
              <a:gd name="connsiteX69-4017" fmla="*/ 7834833 w 10768629"/>
              <a:gd name="connsiteY69-4018" fmla="*/ 1153868 h 1978172"/>
              <a:gd name="connsiteX70-4019" fmla="*/ 7828661 w 10768629"/>
              <a:gd name="connsiteY70-4020" fmla="*/ 1139994 h 1978172"/>
              <a:gd name="connsiteX71-4021" fmla="*/ 7823966 w 10768629"/>
              <a:gd name="connsiteY71-4022" fmla="*/ 1143178 h 1978172"/>
              <a:gd name="connsiteX72-4023" fmla="*/ 7815078 w 10768629"/>
              <a:gd name="connsiteY72-4024" fmla="*/ 1151776 h 1978172"/>
              <a:gd name="connsiteX73-4025" fmla="*/ 7812026 w 10768629"/>
              <a:gd name="connsiteY73-4026" fmla="*/ 1151522 h 1978172"/>
              <a:gd name="connsiteX74-4027" fmla="*/ 7782249 w 10768629"/>
              <a:gd name="connsiteY74-4028" fmla="*/ 1160970 h 1978172"/>
              <a:gd name="connsiteX75-4029" fmla="*/ 7773476 w 10768629"/>
              <a:gd name="connsiteY75-4030" fmla="*/ 1157414 h 1978172"/>
              <a:gd name="connsiteX76-4031" fmla="*/ 7769600 w 10768629"/>
              <a:gd name="connsiteY76-4032" fmla="*/ 1157365 h 1978172"/>
              <a:gd name="connsiteX77-4033" fmla="*/ 7752631 w 10768629"/>
              <a:gd name="connsiteY77-4034" fmla="*/ 1172815 h 1978172"/>
              <a:gd name="connsiteX78-4035" fmla="*/ 7743525 w 10768629"/>
              <a:gd name="connsiteY78-4036" fmla="*/ 1179064 h 1978172"/>
              <a:gd name="connsiteX79-4037" fmla="*/ 7685942 w 10768629"/>
              <a:gd name="connsiteY79-4038" fmla="*/ 1233723 h 1978172"/>
              <a:gd name="connsiteX80-4039" fmla="*/ 7586920 w 10768629"/>
              <a:gd name="connsiteY80-4040" fmla="*/ 1261888 h 1978172"/>
              <a:gd name="connsiteX81-4041" fmla="*/ 7486100 w 10768629"/>
              <a:gd name="connsiteY81-4042" fmla="*/ 1292563 h 1978172"/>
              <a:gd name="connsiteX82-4043" fmla="*/ 7407190 w 10768629"/>
              <a:gd name="connsiteY82-4044" fmla="*/ 1314737 h 1978172"/>
              <a:gd name="connsiteX83-4045" fmla="*/ 7240698 w 10768629"/>
              <a:gd name="connsiteY83-4046" fmla="*/ 1438832 h 1978172"/>
              <a:gd name="connsiteX84-4047" fmla="*/ 7197675 w 10768629"/>
              <a:gd name="connsiteY84-4048" fmla="*/ 1447530 h 1978172"/>
              <a:gd name="connsiteX85-4049" fmla="*/ 7164788 w 10768629"/>
              <a:gd name="connsiteY85-4050" fmla="*/ 1480293 h 1978172"/>
              <a:gd name="connsiteX86-4051" fmla="*/ 7147929 w 10768629"/>
              <a:gd name="connsiteY86-4052" fmla="*/ 1477641 h 1978172"/>
              <a:gd name="connsiteX87-4053" fmla="*/ 7144965 w 10768629"/>
              <a:gd name="connsiteY87-4054" fmla="*/ 1476908 h 1978172"/>
              <a:gd name="connsiteX88-4055" fmla="*/ 7134299 w 10768629"/>
              <a:gd name="connsiteY88-4056" fmla="*/ 1479969 h 1978172"/>
              <a:gd name="connsiteX89-4057" fmla="*/ 7129809 w 10768629"/>
              <a:gd name="connsiteY89-4058" fmla="*/ 1473339 h 1978172"/>
              <a:gd name="connsiteX90-4059" fmla="*/ 7112688 w 10768629"/>
              <a:gd name="connsiteY90-4060" fmla="*/ 1472575 h 1978172"/>
              <a:gd name="connsiteX91-4061" fmla="*/ 7093470 w 10768629"/>
              <a:gd name="connsiteY91-4062" fmla="*/ 1480300 h 1978172"/>
              <a:gd name="connsiteX92-4063" fmla="*/ 7025034 w 10768629"/>
              <a:gd name="connsiteY92-4064" fmla="*/ 1506934 h 1978172"/>
              <a:gd name="connsiteX93-4065" fmla="*/ 7014783 w 10768629"/>
              <a:gd name="connsiteY93-4066" fmla="*/ 1515868 h 1978172"/>
              <a:gd name="connsiteX94-4067" fmla="*/ 6979706 w 10768629"/>
              <a:gd name="connsiteY94-4068" fmla="*/ 1523511 h 1978172"/>
              <a:gd name="connsiteX95-4069" fmla="*/ 6977890 w 10768629"/>
              <a:gd name="connsiteY95-4070" fmla="*/ 1525793 h 1978172"/>
              <a:gd name="connsiteX96-4071" fmla="*/ 6944339 w 10768629"/>
              <a:gd name="connsiteY96-4072" fmla="*/ 1536237 h 1978172"/>
              <a:gd name="connsiteX97-4073" fmla="*/ 6886996 w 10768629"/>
              <a:gd name="connsiteY97-4074" fmla="*/ 1563569 h 1978172"/>
              <a:gd name="connsiteX98-4075" fmla="*/ 6874510 w 10768629"/>
              <a:gd name="connsiteY98-4076" fmla="*/ 1558469 h 1978172"/>
              <a:gd name="connsiteX99-4077" fmla="*/ 6871943 w 10768629"/>
              <a:gd name="connsiteY99-4078" fmla="*/ 1554651 h 1978172"/>
              <a:gd name="connsiteX100-4079" fmla="*/ 6856174 w 10768629"/>
              <a:gd name="connsiteY100-4080" fmla="*/ 1562024 h 1978172"/>
              <a:gd name="connsiteX101-4081" fmla="*/ 6842321 w 10768629"/>
              <a:gd name="connsiteY101-4082" fmla="*/ 1560554 h 1978172"/>
              <a:gd name="connsiteX102-4083" fmla="*/ 6832713 w 10768629"/>
              <a:gd name="connsiteY102-4084" fmla="*/ 1569357 h 1978172"/>
              <a:gd name="connsiteX103-4085" fmla="*/ 6816351 w 10768629"/>
              <a:gd name="connsiteY103-4086" fmla="*/ 1571495 h 1978172"/>
              <a:gd name="connsiteX104-4087" fmla="*/ 6795800 w 10768629"/>
              <a:gd name="connsiteY104-4088" fmla="*/ 1572010 h 1978172"/>
              <a:gd name="connsiteX105-4089" fmla="*/ 6777546 w 10768629"/>
              <a:gd name="connsiteY105-4090" fmla="*/ 1568661 h 1978172"/>
              <a:gd name="connsiteX106-4091" fmla="*/ 6751528 w 10768629"/>
              <a:gd name="connsiteY106-4092" fmla="*/ 1574143 h 1978172"/>
              <a:gd name="connsiteX107-4093" fmla="*/ 6691966 w 10768629"/>
              <a:gd name="connsiteY107-4094" fmla="*/ 1582255 h 1978172"/>
              <a:gd name="connsiteX108-4095" fmla="*/ 6646941 w 10768629"/>
              <a:gd name="connsiteY108-4096" fmla="*/ 1588471 h 1978172"/>
              <a:gd name="connsiteX109-4097" fmla="*/ 6568576 w 10768629"/>
              <a:gd name="connsiteY109-4098" fmla="*/ 1606488 h 1978172"/>
              <a:gd name="connsiteX110-4099" fmla="*/ 6554358 w 10768629"/>
              <a:gd name="connsiteY110-4100" fmla="*/ 1621701 h 1978172"/>
              <a:gd name="connsiteX111-4101" fmla="*/ 6516968 w 10768629"/>
              <a:gd name="connsiteY111-4102" fmla="*/ 1617195 h 1978172"/>
              <a:gd name="connsiteX112-4103" fmla="*/ 6506479 w 10768629"/>
              <a:gd name="connsiteY112-4104" fmla="*/ 1602227 h 1978172"/>
              <a:gd name="connsiteX113-4105" fmla="*/ 6458436 w 10768629"/>
              <a:gd name="connsiteY113-4106" fmla="*/ 1607332 h 1978172"/>
              <a:gd name="connsiteX114-4107" fmla="*/ 6414786 w 10768629"/>
              <a:gd name="connsiteY114-4108" fmla="*/ 1628815 h 1978172"/>
              <a:gd name="connsiteX115-4109" fmla="*/ 6357085 w 10768629"/>
              <a:gd name="connsiteY115-4110" fmla="*/ 1640846 h 1978172"/>
              <a:gd name="connsiteX116-4111" fmla="*/ 6322636 w 10768629"/>
              <a:gd name="connsiteY116-4112" fmla="*/ 1648213 h 1978172"/>
              <a:gd name="connsiteX117-4113" fmla="*/ 6226172 w 10768629"/>
              <a:gd name="connsiteY117-4114" fmla="*/ 1654676 h 1978172"/>
              <a:gd name="connsiteX118-4115" fmla="*/ 6221217 w 10768629"/>
              <a:gd name="connsiteY118-4116" fmla="*/ 1654506 h 1978172"/>
              <a:gd name="connsiteX119-4117" fmla="*/ 6204956 w 10768629"/>
              <a:gd name="connsiteY119-4118" fmla="*/ 1664280 h 1978172"/>
              <a:gd name="connsiteX120-4119" fmla="*/ 6204270 w 10768629"/>
              <a:gd name="connsiteY120-4120" fmla="*/ 1666782 h 1978172"/>
              <a:gd name="connsiteX121-4121" fmla="*/ 6143810 w 10768629"/>
              <a:gd name="connsiteY121-4122" fmla="*/ 1661963 h 1978172"/>
              <a:gd name="connsiteX122-4123" fmla="*/ 6136560 w 10768629"/>
              <a:gd name="connsiteY122-4124" fmla="*/ 1665728 h 1978172"/>
              <a:gd name="connsiteX123-4125" fmla="*/ 6096155 w 10768629"/>
              <a:gd name="connsiteY123-4126" fmla="*/ 1656951 h 1978172"/>
              <a:gd name="connsiteX124-4127" fmla="*/ 6075812 w 10768629"/>
              <a:gd name="connsiteY124-4128" fmla="*/ 1655422 h 1978172"/>
              <a:gd name="connsiteX125-4129" fmla="*/ 6039495 w 10768629"/>
              <a:gd name="connsiteY125-4130" fmla="*/ 1649680 h 1978172"/>
              <a:gd name="connsiteX126-4131" fmla="*/ 6036523 w 10768629"/>
              <a:gd name="connsiteY126-4132" fmla="*/ 1652121 h 1978172"/>
              <a:gd name="connsiteX127-4133" fmla="*/ 6029328 w 10768629"/>
              <a:gd name="connsiteY127-4134" fmla="*/ 1649904 h 1978172"/>
              <a:gd name="connsiteX128-4135" fmla="*/ 6024075 w 10768629"/>
              <a:gd name="connsiteY128-4136" fmla="*/ 1652779 h 1978172"/>
              <a:gd name="connsiteX129-4137" fmla="*/ 6018085 w 10768629"/>
              <a:gd name="connsiteY129-4138" fmla="*/ 1652030 h 1978172"/>
              <a:gd name="connsiteX130-4139" fmla="*/ 5955513 w 10768629"/>
              <a:gd name="connsiteY130-4140" fmla="*/ 1663584 h 1978172"/>
              <a:gd name="connsiteX131-4141" fmla="*/ 5941996 w 10768629"/>
              <a:gd name="connsiteY131-4142" fmla="*/ 1661326 h 1978172"/>
              <a:gd name="connsiteX132-4143" fmla="*/ 5931789 w 10768629"/>
              <a:gd name="connsiteY132-4144" fmla="*/ 1669915 h 1978172"/>
              <a:gd name="connsiteX133-4145" fmla="*/ 5888686 w 10768629"/>
              <a:gd name="connsiteY133-4146" fmla="*/ 1672175 h 1978172"/>
              <a:gd name="connsiteX134-4147" fmla="*/ 5873794 w 10768629"/>
              <a:gd name="connsiteY134-4148" fmla="*/ 1665454 h 1978172"/>
              <a:gd name="connsiteX135-4149" fmla="*/ 5860022 w 10768629"/>
              <a:gd name="connsiteY135-4150" fmla="*/ 1660635 h 1978172"/>
              <a:gd name="connsiteX136-4151" fmla="*/ 5858237 w 10768629"/>
              <a:gd name="connsiteY136-4152" fmla="*/ 1660649 h 1978172"/>
              <a:gd name="connsiteX137-4153" fmla="*/ 5840319 w 10768629"/>
              <a:gd name="connsiteY137-4154" fmla="*/ 1660798 h 1978172"/>
              <a:gd name="connsiteX138-4155" fmla="*/ 5806984 w 10768629"/>
              <a:gd name="connsiteY138-4156" fmla="*/ 1661075 h 1978172"/>
              <a:gd name="connsiteX139-4157" fmla="*/ 5742351 w 10768629"/>
              <a:gd name="connsiteY139-4158" fmla="*/ 1667489 h 1978172"/>
              <a:gd name="connsiteX140-4159" fmla="*/ 5521171 w 10768629"/>
              <a:gd name="connsiteY140-4160" fmla="*/ 1671626 h 1978172"/>
              <a:gd name="connsiteX141-4161" fmla="*/ 5457384 w 10768629"/>
              <a:gd name="connsiteY141-4162" fmla="*/ 1683952 h 1978172"/>
              <a:gd name="connsiteX142-4163" fmla="*/ 4950070 w 10768629"/>
              <a:gd name="connsiteY142-4164" fmla="*/ 1748401 h 1978172"/>
              <a:gd name="connsiteX143-4165" fmla="*/ 4872172 w 10768629"/>
              <a:gd name="connsiteY143-4166" fmla="*/ 1757222 h 1978172"/>
              <a:gd name="connsiteX144-4167" fmla="*/ 4809524 w 10768629"/>
              <a:gd name="connsiteY144-4168" fmla="*/ 1761033 h 1978172"/>
              <a:gd name="connsiteX145-4169" fmla="*/ 4759058 w 10768629"/>
              <a:gd name="connsiteY145-4170" fmla="*/ 1766533 h 1978172"/>
              <a:gd name="connsiteX146-4171" fmla="*/ 4719749 w 10768629"/>
              <a:gd name="connsiteY146-4172" fmla="*/ 1771811 h 1978172"/>
              <a:gd name="connsiteX147-4173" fmla="*/ 4568686 w 10768629"/>
              <a:gd name="connsiteY147-4174" fmla="*/ 1786141 h 1978172"/>
              <a:gd name="connsiteX148-4175" fmla="*/ 4418751 w 10768629"/>
              <a:gd name="connsiteY148-4176" fmla="*/ 1796932 h 1978172"/>
              <a:gd name="connsiteX149-4177" fmla="*/ 4378377 w 10768629"/>
              <a:gd name="connsiteY149-4178" fmla="*/ 1815528 h 1978172"/>
              <a:gd name="connsiteX150-4179" fmla="*/ 4320575 w 10768629"/>
              <a:gd name="connsiteY150-4180" fmla="*/ 1832722 h 1978172"/>
              <a:gd name="connsiteX151-4181" fmla="*/ 4220200 w 10768629"/>
              <a:gd name="connsiteY151-4182" fmla="*/ 1873173 h 1978172"/>
              <a:gd name="connsiteX152-4183" fmla="*/ 4105361 w 10768629"/>
              <a:gd name="connsiteY152-4184" fmla="*/ 1894711 h 1978172"/>
              <a:gd name="connsiteX153-4185" fmla="*/ 3973223 w 10768629"/>
              <a:gd name="connsiteY153-4186" fmla="*/ 1881015 h 1978172"/>
              <a:gd name="connsiteX154-4187" fmla="*/ 3900992 w 10768629"/>
              <a:gd name="connsiteY154-4188" fmla="*/ 1880603 h 1978172"/>
              <a:gd name="connsiteX155-4189" fmla="*/ 3662119 w 10768629"/>
              <a:gd name="connsiteY155-4190" fmla="*/ 1876289 h 1978172"/>
              <a:gd name="connsiteX156-4191" fmla="*/ 3496919 w 10768629"/>
              <a:gd name="connsiteY156-4192" fmla="*/ 1873180 h 1978172"/>
              <a:gd name="connsiteX157-4193" fmla="*/ 3449433 w 10768629"/>
              <a:gd name="connsiteY157-4194" fmla="*/ 1889681 h 1978172"/>
              <a:gd name="connsiteX158-4195" fmla="*/ 3369766 w 10768629"/>
              <a:gd name="connsiteY158-4196" fmla="*/ 1916653 h 1978172"/>
              <a:gd name="connsiteX159-4197" fmla="*/ 3290336 w 10768629"/>
              <a:gd name="connsiteY159-4198" fmla="*/ 1925039 h 1978172"/>
              <a:gd name="connsiteX160-4199" fmla="*/ 3224897 w 10768629"/>
              <a:gd name="connsiteY160-4200" fmla="*/ 1943733 h 1978172"/>
              <a:gd name="connsiteX161-4201" fmla="*/ 3161463 w 10768629"/>
              <a:gd name="connsiteY161-4202" fmla="*/ 1946591 h 1978172"/>
              <a:gd name="connsiteX162-4203" fmla="*/ 3157504 w 10768629"/>
              <a:gd name="connsiteY162-4204" fmla="*/ 1957276 h 1978172"/>
              <a:gd name="connsiteX163-4205" fmla="*/ 3115176 w 10768629"/>
              <a:gd name="connsiteY163-4206" fmla="*/ 1943459 h 1978172"/>
              <a:gd name="connsiteX164-4207" fmla="*/ 3005773 w 10768629"/>
              <a:gd name="connsiteY164-4208" fmla="*/ 1915878 h 1978172"/>
              <a:gd name="connsiteX165-4209" fmla="*/ 2897201 w 10768629"/>
              <a:gd name="connsiteY165-4210" fmla="*/ 1926772 h 1978172"/>
              <a:gd name="connsiteX166-4211" fmla="*/ 2783891 w 10768629"/>
              <a:gd name="connsiteY166-4212" fmla="*/ 1931749 h 1978172"/>
              <a:gd name="connsiteX167-4213" fmla="*/ 2712447 w 10768629"/>
              <a:gd name="connsiteY167-4214" fmla="*/ 1933044 h 1978172"/>
              <a:gd name="connsiteX168-4215" fmla="*/ 2560151 w 10768629"/>
              <a:gd name="connsiteY168-4216" fmla="*/ 1963609 h 1978172"/>
              <a:gd name="connsiteX169-4217" fmla="*/ 2367221 w 10768629"/>
              <a:gd name="connsiteY169-4218" fmla="*/ 1971884 h 1978172"/>
              <a:gd name="connsiteX170-4219" fmla="*/ 2272130 w 10768629"/>
              <a:gd name="connsiteY170-4220" fmla="*/ 1961162 h 1978172"/>
              <a:gd name="connsiteX171-4221" fmla="*/ 2189404 w 10768629"/>
              <a:gd name="connsiteY171-4222" fmla="*/ 1978172 h 1978172"/>
              <a:gd name="connsiteX172-4223" fmla="*/ 2077704 w 10768629"/>
              <a:gd name="connsiteY172-4224" fmla="*/ 1965002 h 1978172"/>
              <a:gd name="connsiteX173-4225" fmla="*/ 1967996 w 10768629"/>
              <a:gd name="connsiteY173-4226" fmla="*/ 1953187 h 1978172"/>
              <a:gd name="connsiteX174-4227" fmla="*/ 1855805 w 10768629"/>
              <a:gd name="connsiteY174-4228" fmla="*/ 1926082 h 1978172"/>
              <a:gd name="connsiteX175-4229" fmla="*/ 1790957 w 10768629"/>
              <a:gd name="connsiteY175-4230" fmla="*/ 1919460 h 1978172"/>
              <a:gd name="connsiteX176-4231" fmla="*/ 1613978 w 10768629"/>
              <a:gd name="connsiteY176-4232" fmla="*/ 1891581 h 1978172"/>
              <a:gd name="connsiteX177-4233" fmla="*/ 1436831 w 10768629"/>
              <a:gd name="connsiteY177-4234" fmla="*/ 1856201 h 1978172"/>
              <a:gd name="connsiteX178-4235" fmla="*/ 1357365 w 10768629"/>
              <a:gd name="connsiteY178-4236" fmla="*/ 1832140 h 1978172"/>
              <a:gd name="connsiteX179-4237" fmla="*/ 1232341 w 10768629"/>
              <a:gd name="connsiteY179-4238" fmla="*/ 1785942 h 1978172"/>
              <a:gd name="connsiteX180-4239" fmla="*/ 1162595 w 10768629"/>
              <a:gd name="connsiteY180-4240" fmla="*/ 1758337 h 1978172"/>
              <a:gd name="connsiteX181-4241" fmla="*/ 1128523 w 10768629"/>
              <a:gd name="connsiteY181-4242" fmla="*/ 1763621 h 1978172"/>
              <a:gd name="connsiteX182-4243" fmla="*/ 991903 w 10768629"/>
              <a:gd name="connsiteY182-4244" fmla="*/ 1786741 h 1978172"/>
              <a:gd name="connsiteX183-4245" fmla="*/ 883960 w 10768629"/>
              <a:gd name="connsiteY183-4246" fmla="*/ 1822386 h 1978172"/>
              <a:gd name="connsiteX184-4247" fmla="*/ 766531 w 10768629"/>
              <a:gd name="connsiteY184-4248" fmla="*/ 1805053 h 1978172"/>
              <a:gd name="connsiteX185-4249" fmla="*/ 669779 w 10768629"/>
              <a:gd name="connsiteY185-4250" fmla="*/ 1800537 h 1978172"/>
              <a:gd name="connsiteX186-4251" fmla="*/ 523898 w 10768629"/>
              <a:gd name="connsiteY186-4252" fmla="*/ 1811085 h 1978172"/>
              <a:gd name="connsiteX187-4253" fmla="*/ 360251 w 10768629"/>
              <a:gd name="connsiteY187-4254" fmla="*/ 1830735 h 1978172"/>
              <a:gd name="connsiteX188-4255" fmla="*/ 255207 w 10768629"/>
              <a:gd name="connsiteY188-4256" fmla="*/ 1818275 h 1978172"/>
              <a:gd name="connsiteX189-4257" fmla="*/ 101803 w 10768629"/>
              <a:gd name="connsiteY189-4258" fmla="*/ 1870647 h 1978172"/>
              <a:gd name="connsiteX190-4259" fmla="*/ 25397 w 10768629"/>
              <a:gd name="connsiteY190-4260" fmla="*/ 1888443 h 1978172"/>
              <a:gd name="connsiteX191-4261" fmla="*/ 2370 w 10768629"/>
              <a:gd name="connsiteY191-4262" fmla="*/ 1878311 h 1978172"/>
              <a:gd name="connsiteX192-4263" fmla="*/ 0 w 10768629"/>
              <a:gd name="connsiteY192-4264" fmla="*/ 1878785 h 1978172"/>
              <a:gd name="connsiteX193-4265" fmla="*/ 0 w 10768629"/>
              <a:gd name="connsiteY193-4266" fmla="*/ 0 h 1978172"/>
              <a:gd name="connsiteX0-4267" fmla="*/ 0 w 10768629"/>
              <a:gd name="connsiteY0-4268" fmla="*/ 0 h 1978172"/>
              <a:gd name="connsiteX1-4269" fmla="*/ 10768629 w 10768629"/>
              <a:gd name="connsiteY1-4270" fmla="*/ 0 h 1978172"/>
              <a:gd name="connsiteX2-4271" fmla="*/ 10733254 w 10768629"/>
              <a:gd name="connsiteY2-4272" fmla="*/ 31439 h 1978172"/>
              <a:gd name="connsiteX3-4273" fmla="*/ 10727085 w 10768629"/>
              <a:gd name="connsiteY3-4274" fmla="*/ 37910 h 1978172"/>
              <a:gd name="connsiteX4-4275" fmla="*/ 10675953 w 10768629"/>
              <a:gd name="connsiteY4-4276" fmla="*/ 68623 h 1978172"/>
              <a:gd name="connsiteX5-4277" fmla="*/ 10637091 w 10768629"/>
              <a:gd name="connsiteY5-4278" fmla="*/ 90361 h 1978172"/>
              <a:gd name="connsiteX6-4279" fmla="*/ 10610971 w 10768629"/>
              <a:gd name="connsiteY6-4280" fmla="*/ 110764 h 1978172"/>
              <a:gd name="connsiteX7-4281" fmla="*/ 10532872 w 10768629"/>
              <a:gd name="connsiteY7-4282" fmla="*/ 138028 h 1978172"/>
              <a:gd name="connsiteX8-4283" fmla="*/ 10398558 w 10768629"/>
              <a:gd name="connsiteY8-4284" fmla="*/ 172911 h 1978172"/>
              <a:gd name="connsiteX9-4285" fmla="*/ 10371128 w 10768629"/>
              <a:gd name="connsiteY9-4286" fmla="*/ 182609 h 1978172"/>
              <a:gd name="connsiteX10-4287" fmla="*/ 10352178 w 10768629"/>
              <a:gd name="connsiteY10-4288" fmla="*/ 199976 h 1978172"/>
              <a:gd name="connsiteX11-4289" fmla="*/ 10351815 w 10768629"/>
              <a:gd name="connsiteY11-4290" fmla="*/ 211879 h 1978172"/>
              <a:gd name="connsiteX12-4291" fmla="*/ 10337471 w 10768629"/>
              <a:gd name="connsiteY12-4292" fmla="*/ 218661 h 1978172"/>
              <a:gd name="connsiteX13-4293" fmla="*/ 10334625 w 10768629"/>
              <a:gd name="connsiteY13-4294" fmla="*/ 222351 h 1978172"/>
              <a:gd name="connsiteX14-4295" fmla="*/ 10256365 w 10768629"/>
              <a:gd name="connsiteY14-4296" fmla="*/ 235917 h 1978172"/>
              <a:gd name="connsiteX15-4297" fmla="*/ 10201127 w 10768629"/>
              <a:gd name="connsiteY15-4298" fmla="*/ 267448 h 1978172"/>
              <a:gd name="connsiteX16-4299" fmla="*/ 9961218 w 10768629"/>
              <a:gd name="connsiteY16-4300" fmla="*/ 326720 h 1978172"/>
              <a:gd name="connsiteX17-4301" fmla="*/ 9859715 w 10768629"/>
              <a:gd name="connsiteY17-4302" fmla="*/ 355698 h 1978172"/>
              <a:gd name="connsiteX18-4303" fmla="*/ 9679867 w 10768629"/>
              <a:gd name="connsiteY18-4304" fmla="*/ 399081 h 1978172"/>
              <a:gd name="connsiteX19-4305" fmla="*/ 9490654 w 10768629"/>
              <a:gd name="connsiteY19-4306" fmla="*/ 455225 h 1978172"/>
              <a:gd name="connsiteX20-4307" fmla="*/ 9470837 w 10768629"/>
              <a:gd name="connsiteY20-4308" fmla="*/ 452539 h 1978172"/>
              <a:gd name="connsiteX21-4309" fmla="*/ 9469082 w 10768629"/>
              <a:gd name="connsiteY21-4310" fmla="*/ 454891 h 1978172"/>
              <a:gd name="connsiteX22-4311" fmla="*/ 9448038 w 10768629"/>
              <a:gd name="connsiteY22-4312" fmla="*/ 459733 h 1978172"/>
              <a:gd name="connsiteX23-4313" fmla="*/ 9396821 w 10768629"/>
              <a:gd name="connsiteY23-4314" fmla="*/ 455795 h 1978172"/>
              <a:gd name="connsiteX24-4315" fmla="*/ 9392197 w 10768629"/>
              <a:gd name="connsiteY24-4316" fmla="*/ 459796 h 1978172"/>
              <a:gd name="connsiteX25-4317" fmla="*/ 9347994 w 10768629"/>
              <a:gd name="connsiteY25-4318" fmla="*/ 464462 h 1978172"/>
              <a:gd name="connsiteX26-4319" fmla="*/ 9347889 w 10768629"/>
              <a:gd name="connsiteY26-4320" fmla="*/ 466539 h 1978172"/>
              <a:gd name="connsiteX27-4321" fmla="*/ 9337639 w 10768629"/>
              <a:gd name="connsiteY27-4322" fmla="*/ 476654 h 1978172"/>
              <a:gd name="connsiteX28-4323" fmla="*/ 9316893 w 10768629"/>
              <a:gd name="connsiteY28-4324" fmla="*/ 491390 h 1978172"/>
              <a:gd name="connsiteX29-4325" fmla="*/ 9229283 w 10768629"/>
              <a:gd name="connsiteY29-4326" fmla="*/ 555377 h 1978172"/>
              <a:gd name="connsiteX30-4327" fmla="*/ 9220274 w 10768629"/>
              <a:gd name="connsiteY30-4328" fmla="*/ 557502 h 1978172"/>
              <a:gd name="connsiteX31-4329" fmla="*/ 9220202 w 10768629"/>
              <a:gd name="connsiteY31-4330" fmla="*/ 558001 h 1978172"/>
              <a:gd name="connsiteX32-4331" fmla="*/ 9210908 w 10768629"/>
              <a:gd name="connsiteY32-4332" fmla="*/ 561147 h 1978172"/>
              <a:gd name="connsiteX33-4333" fmla="*/ 9186374 w 10768629"/>
              <a:gd name="connsiteY33-4334" fmla="*/ 565502 h 1978172"/>
              <a:gd name="connsiteX34-4335" fmla="*/ 9181058 w 10768629"/>
              <a:gd name="connsiteY34-4336" fmla="*/ 569943 h 1978172"/>
              <a:gd name="connsiteX35-4337" fmla="*/ 9179948 w 10768629"/>
              <a:gd name="connsiteY35-4338" fmla="*/ 576062 h 1978172"/>
              <a:gd name="connsiteX36-4339" fmla="*/ 9149110 w 10768629"/>
              <a:gd name="connsiteY36-4340" fmla="*/ 598906 h 1978172"/>
              <a:gd name="connsiteX37-4341" fmla="*/ 9078556 w 10768629"/>
              <a:gd name="connsiteY37-4342" fmla="*/ 644039 h 1978172"/>
              <a:gd name="connsiteX38-4343" fmla="*/ 8996399 w 10768629"/>
              <a:gd name="connsiteY38-4344" fmla="*/ 690055 h 1978172"/>
              <a:gd name="connsiteX39-4345" fmla="*/ 8803791 w 10768629"/>
              <a:gd name="connsiteY39-4346" fmla="*/ 813860 h 1978172"/>
              <a:gd name="connsiteX40-4347" fmla="*/ 8636202 w 10768629"/>
              <a:gd name="connsiteY40-4348" fmla="*/ 848463 h 1978172"/>
              <a:gd name="connsiteX41-4349" fmla="*/ 8555372 w 10768629"/>
              <a:gd name="connsiteY41-4350" fmla="*/ 883171 h 1978172"/>
              <a:gd name="connsiteX42-4351" fmla="*/ 8507229 w 10768629"/>
              <a:gd name="connsiteY42-4352" fmla="*/ 901665 h 1978172"/>
              <a:gd name="connsiteX43-4353" fmla="*/ 8428473 w 10768629"/>
              <a:gd name="connsiteY43-4354" fmla="*/ 927985 h 1978172"/>
              <a:gd name="connsiteX44-4355" fmla="*/ 8427914 w 10768629"/>
              <a:gd name="connsiteY44-4356" fmla="*/ 933480 h 1978172"/>
              <a:gd name="connsiteX45-4357" fmla="*/ 8420327 w 10768629"/>
              <a:gd name="connsiteY45-4358" fmla="*/ 941984 h 1978172"/>
              <a:gd name="connsiteX46-4359" fmla="*/ 8407128 w 10768629"/>
              <a:gd name="connsiteY46-4360" fmla="*/ 961344 h 1978172"/>
              <a:gd name="connsiteX47-4361" fmla="*/ 8380548 w 10768629"/>
              <a:gd name="connsiteY47-4362" fmla="*/ 987916 h 1978172"/>
              <a:gd name="connsiteX48-4363" fmla="*/ 8379462 w 10768629"/>
              <a:gd name="connsiteY48-4364" fmla="*/ 987106 h 1978172"/>
              <a:gd name="connsiteX49-4365" fmla="*/ 8369725 w 10768629"/>
              <a:gd name="connsiteY49-4366" fmla="*/ 989186 h 1978172"/>
              <a:gd name="connsiteX50-4367" fmla="*/ 8304438 w 10768629"/>
              <a:gd name="connsiteY50-4368" fmla="*/ 996739 h 1978172"/>
              <a:gd name="connsiteX51-4369" fmla="*/ 8280929 w 10768629"/>
              <a:gd name="connsiteY51-4370" fmla="*/ 1023089 h 1978172"/>
              <a:gd name="connsiteX52-4371" fmla="*/ 8275760 w 10768629"/>
              <a:gd name="connsiteY52-4372" fmla="*/ 1027772 h 1978172"/>
              <a:gd name="connsiteX53-4373" fmla="*/ 8275478 w 10768629"/>
              <a:gd name="connsiteY53-4374" fmla="*/ 1027605 h 1978172"/>
              <a:gd name="connsiteX54-4375" fmla="*/ 8269666 w 10768629"/>
              <a:gd name="connsiteY54-4376" fmla="*/ 1032033 h 1978172"/>
              <a:gd name="connsiteX55-4377" fmla="*/ 8203836 w 10768629"/>
              <a:gd name="connsiteY55-4378" fmla="*/ 1037347 h 1978172"/>
              <a:gd name="connsiteX56-4379" fmla="*/ 8122936 w 10768629"/>
              <a:gd name="connsiteY56-4380" fmla="*/ 1063113 h 1978172"/>
              <a:gd name="connsiteX57-4381" fmla="*/ 8043658 w 10768629"/>
              <a:gd name="connsiteY57-4382" fmla="*/ 1092746 h 1978172"/>
              <a:gd name="connsiteX58-4383" fmla="*/ 8015351 w 10768629"/>
              <a:gd name="connsiteY58-4384" fmla="*/ 1105478 h 1978172"/>
              <a:gd name="connsiteX59-4385" fmla="*/ 7963145 w 10768629"/>
              <a:gd name="connsiteY59-4386" fmla="*/ 1119346 h 1978172"/>
              <a:gd name="connsiteX60-4387" fmla="*/ 7938145 w 10768629"/>
              <a:gd name="connsiteY60-4388" fmla="*/ 1120225 h 1978172"/>
              <a:gd name="connsiteX61-4389" fmla="*/ 7937238 w 10768629"/>
              <a:gd name="connsiteY61-4390" fmla="*/ 1121204 h 1978172"/>
              <a:gd name="connsiteX62-4391" fmla="*/ 7934398 w 10768629"/>
              <a:gd name="connsiteY62-4392" fmla="*/ 1118240 h 1978172"/>
              <a:gd name="connsiteX63-4393" fmla="*/ 7918248 w 10768629"/>
              <a:gd name="connsiteY63-4394" fmla="*/ 1124371 h 1978172"/>
              <a:gd name="connsiteX64-4395" fmla="*/ 7914119 w 10768629"/>
              <a:gd name="connsiteY64-4396" fmla="*/ 1127653 h 1978172"/>
              <a:gd name="connsiteX65-4397" fmla="*/ 7907658 w 10768629"/>
              <a:gd name="connsiteY65-4398" fmla="*/ 1130350 h 1978172"/>
              <a:gd name="connsiteX66-4399" fmla="*/ 7907434 w 10768629"/>
              <a:gd name="connsiteY66-4400" fmla="*/ 1130103 h 1978172"/>
              <a:gd name="connsiteX67-4401" fmla="*/ 7901508 w 10768629"/>
              <a:gd name="connsiteY67-4402" fmla="*/ 1133245 h 1978172"/>
              <a:gd name="connsiteX68-4403" fmla="*/ 7873287 w 10768629"/>
              <a:gd name="connsiteY68-4404" fmla="*/ 1152609 h 1978172"/>
              <a:gd name="connsiteX69-4405" fmla="*/ 7834833 w 10768629"/>
              <a:gd name="connsiteY69-4406" fmla="*/ 1153868 h 1978172"/>
              <a:gd name="connsiteX70-4407" fmla="*/ 7828661 w 10768629"/>
              <a:gd name="connsiteY70-4408" fmla="*/ 1139994 h 1978172"/>
              <a:gd name="connsiteX71-4409" fmla="*/ 7823966 w 10768629"/>
              <a:gd name="connsiteY71-4410" fmla="*/ 1143178 h 1978172"/>
              <a:gd name="connsiteX72-4411" fmla="*/ 7815078 w 10768629"/>
              <a:gd name="connsiteY72-4412" fmla="*/ 1151776 h 1978172"/>
              <a:gd name="connsiteX73-4413" fmla="*/ 7812026 w 10768629"/>
              <a:gd name="connsiteY73-4414" fmla="*/ 1151522 h 1978172"/>
              <a:gd name="connsiteX74-4415" fmla="*/ 7782249 w 10768629"/>
              <a:gd name="connsiteY74-4416" fmla="*/ 1160970 h 1978172"/>
              <a:gd name="connsiteX75-4417" fmla="*/ 7773476 w 10768629"/>
              <a:gd name="connsiteY75-4418" fmla="*/ 1157414 h 1978172"/>
              <a:gd name="connsiteX76-4419" fmla="*/ 7769600 w 10768629"/>
              <a:gd name="connsiteY76-4420" fmla="*/ 1157365 h 1978172"/>
              <a:gd name="connsiteX77-4421" fmla="*/ 7752631 w 10768629"/>
              <a:gd name="connsiteY77-4422" fmla="*/ 1172815 h 1978172"/>
              <a:gd name="connsiteX78-4423" fmla="*/ 7743525 w 10768629"/>
              <a:gd name="connsiteY78-4424" fmla="*/ 1179064 h 1978172"/>
              <a:gd name="connsiteX79-4425" fmla="*/ 7685942 w 10768629"/>
              <a:gd name="connsiteY79-4426" fmla="*/ 1233723 h 1978172"/>
              <a:gd name="connsiteX80-4427" fmla="*/ 7586920 w 10768629"/>
              <a:gd name="connsiteY80-4428" fmla="*/ 1261888 h 1978172"/>
              <a:gd name="connsiteX81-4429" fmla="*/ 7486100 w 10768629"/>
              <a:gd name="connsiteY81-4430" fmla="*/ 1292563 h 1978172"/>
              <a:gd name="connsiteX82-4431" fmla="*/ 7407190 w 10768629"/>
              <a:gd name="connsiteY82-4432" fmla="*/ 1314737 h 1978172"/>
              <a:gd name="connsiteX83-4433" fmla="*/ 7240698 w 10768629"/>
              <a:gd name="connsiteY83-4434" fmla="*/ 1438832 h 1978172"/>
              <a:gd name="connsiteX84-4435" fmla="*/ 7197675 w 10768629"/>
              <a:gd name="connsiteY84-4436" fmla="*/ 1447530 h 1978172"/>
              <a:gd name="connsiteX85-4437" fmla="*/ 7164788 w 10768629"/>
              <a:gd name="connsiteY85-4438" fmla="*/ 1480293 h 1978172"/>
              <a:gd name="connsiteX86-4439" fmla="*/ 7147929 w 10768629"/>
              <a:gd name="connsiteY86-4440" fmla="*/ 1477641 h 1978172"/>
              <a:gd name="connsiteX87-4441" fmla="*/ 7144965 w 10768629"/>
              <a:gd name="connsiteY87-4442" fmla="*/ 1476908 h 1978172"/>
              <a:gd name="connsiteX88-4443" fmla="*/ 7134299 w 10768629"/>
              <a:gd name="connsiteY88-4444" fmla="*/ 1479969 h 1978172"/>
              <a:gd name="connsiteX89-4445" fmla="*/ 7129809 w 10768629"/>
              <a:gd name="connsiteY89-4446" fmla="*/ 1473339 h 1978172"/>
              <a:gd name="connsiteX90-4447" fmla="*/ 7112688 w 10768629"/>
              <a:gd name="connsiteY90-4448" fmla="*/ 1472575 h 1978172"/>
              <a:gd name="connsiteX91-4449" fmla="*/ 7093470 w 10768629"/>
              <a:gd name="connsiteY91-4450" fmla="*/ 1480300 h 1978172"/>
              <a:gd name="connsiteX92-4451" fmla="*/ 7025034 w 10768629"/>
              <a:gd name="connsiteY92-4452" fmla="*/ 1506934 h 1978172"/>
              <a:gd name="connsiteX93-4453" fmla="*/ 7014783 w 10768629"/>
              <a:gd name="connsiteY93-4454" fmla="*/ 1515868 h 1978172"/>
              <a:gd name="connsiteX94-4455" fmla="*/ 6979706 w 10768629"/>
              <a:gd name="connsiteY94-4456" fmla="*/ 1523511 h 1978172"/>
              <a:gd name="connsiteX95-4457" fmla="*/ 6977890 w 10768629"/>
              <a:gd name="connsiteY95-4458" fmla="*/ 1525793 h 1978172"/>
              <a:gd name="connsiteX96-4459" fmla="*/ 6944339 w 10768629"/>
              <a:gd name="connsiteY96-4460" fmla="*/ 1536237 h 1978172"/>
              <a:gd name="connsiteX97-4461" fmla="*/ 6886996 w 10768629"/>
              <a:gd name="connsiteY97-4462" fmla="*/ 1563569 h 1978172"/>
              <a:gd name="connsiteX98-4463" fmla="*/ 6874510 w 10768629"/>
              <a:gd name="connsiteY98-4464" fmla="*/ 1558469 h 1978172"/>
              <a:gd name="connsiteX99-4465" fmla="*/ 6871943 w 10768629"/>
              <a:gd name="connsiteY99-4466" fmla="*/ 1554651 h 1978172"/>
              <a:gd name="connsiteX100-4467" fmla="*/ 6856174 w 10768629"/>
              <a:gd name="connsiteY100-4468" fmla="*/ 1562024 h 1978172"/>
              <a:gd name="connsiteX101-4469" fmla="*/ 6842321 w 10768629"/>
              <a:gd name="connsiteY101-4470" fmla="*/ 1560554 h 1978172"/>
              <a:gd name="connsiteX102-4471" fmla="*/ 6832713 w 10768629"/>
              <a:gd name="connsiteY102-4472" fmla="*/ 1569357 h 1978172"/>
              <a:gd name="connsiteX103-4473" fmla="*/ 6816351 w 10768629"/>
              <a:gd name="connsiteY103-4474" fmla="*/ 1571495 h 1978172"/>
              <a:gd name="connsiteX104-4475" fmla="*/ 6795800 w 10768629"/>
              <a:gd name="connsiteY104-4476" fmla="*/ 1572010 h 1978172"/>
              <a:gd name="connsiteX105-4477" fmla="*/ 6777546 w 10768629"/>
              <a:gd name="connsiteY105-4478" fmla="*/ 1568661 h 1978172"/>
              <a:gd name="connsiteX106-4479" fmla="*/ 6751528 w 10768629"/>
              <a:gd name="connsiteY106-4480" fmla="*/ 1574143 h 1978172"/>
              <a:gd name="connsiteX107-4481" fmla="*/ 6691966 w 10768629"/>
              <a:gd name="connsiteY107-4482" fmla="*/ 1582255 h 1978172"/>
              <a:gd name="connsiteX108-4483" fmla="*/ 6646941 w 10768629"/>
              <a:gd name="connsiteY108-4484" fmla="*/ 1588471 h 1978172"/>
              <a:gd name="connsiteX109-4485" fmla="*/ 6568576 w 10768629"/>
              <a:gd name="connsiteY109-4486" fmla="*/ 1606488 h 1978172"/>
              <a:gd name="connsiteX110-4487" fmla="*/ 6554358 w 10768629"/>
              <a:gd name="connsiteY110-4488" fmla="*/ 1621701 h 1978172"/>
              <a:gd name="connsiteX111-4489" fmla="*/ 6516968 w 10768629"/>
              <a:gd name="connsiteY111-4490" fmla="*/ 1617195 h 1978172"/>
              <a:gd name="connsiteX112-4491" fmla="*/ 6506479 w 10768629"/>
              <a:gd name="connsiteY112-4492" fmla="*/ 1602227 h 1978172"/>
              <a:gd name="connsiteX113-4493" fmla="*/ 6458436 w 10768629"/>
              <a:gd name="connsiteY113-4494" fmla="*/ 1607332 h 1978172"/>
              <a:gd name="connsiteX114-4495" fmla="*/ 6414786 w 10768629"/>
              <a:gd name="connsiteY114-4496" fmla="*/ 1628815 h 1978172"/>
              <a:gd name="connsiteX115-4497" fmla="*/ 6357085 w 10768629"/>
              <a:gd name="connsiteY115-4498" fmla="*/ 1640846 h 1978172"/>
              <a:gd name="connsiteX116-4499" fmla="*/ 6322636 w 10768629"/>
              <a:gd name="connsiteY116-4500" fmla="*/ 1648213 h 1978172"/>
              <a:gd name="connsiteX117-4501" fmla="*/ 6226172 w 10768629"/>
              <a:gd name="connsiteY117-4502" fmla="*/ 1654676 h 1978172"/>
              <a:gd name="connsiteX118-4503" fmla="*/ 6221217 w 10768629"/>
              <a:gd name="connsiteY118-4504" fmla="*/ 1654506 h 1978172"/>
              <a:gd name="connsiteX119-4505" fmla="*/ 6204956 w 10768629"/>
              <a:gd name="connsiteY119-4506" fmla="*/ 1664280 h 1978172"/>
              <a:gd name="connsiteX120-4507" fmla="*/ 6204270 w 10768629"/>
              <a:gd name="connsiteY120-4508" fmla="*/ 1666782 h 1978172"/>
              <a:gd name="connsiteX121-4509" fmla="*/ 6143810 w 10768629"/>
              <a:gd name="connsiteY121-4510" fmla="*/ 1661963 h 1978172"/>
              <a:gd name="connsiteX122-4511" fmla="*/ 6136560 w 10768629"/>
              <a:gd name="connsiteY122-4512" fmla="*/ 1665728 h 1978172"/>
              <a:gd name="connsiteX123-4513" fmla="*/ 6096155 w 10768629"/>
              <a:gd name="connsiteY123-4514" fmla="*/ 1656951 h 1978172"/>
              <a:gd name="connsiteX124-4515" fmla="*/ 6075812 w 10768629"/>
              <a:gd name="connsiteY124-4516" fmla="*/ 1655422 h 1978172"/>
              <a:gd name="connsiteX125-4517" fmla="*/ 6039495 w 10768629"/>
              <a:gd name="connsiteY125-4518" fmla="*/ 1649680 h 1978172"/>
              <a:gd name="connsiteX126-4519" fmla="*/ 6036523 w 10768629"/>
              <a:gd name="connsiteY126-4520" fmla="*/ 1652121 h 1978172"/>
              <a:gd name="connsiteX127-4521" fmla="*/ 6029328 w 10768629"/>
              <a:gd name="connsiteY127-4522" fmla="*/ 1649904 h 1978172"/>
              <a:gd name="connsiteX128-4523" fmla="*/ 6024075 w 10768629"/>
              <a:gd name="connsiteY128-4524" fmla="*/ 1652779 h 1978172"/>
              <a:gd name="connsiteX129-4525" fmla="*/ 6018085 w 10768629"/>
              <a:gd name="connsiteY129-4526" fmla="*/ 1652030 h 1978172"/>
              <a:gd name="connsiteX130-4527" fmla="*/ 5955513 w 10768629"/>
              <a:gd name="connsiteY130-4528" fmla="*/ 1663584 h 1978172"/>
              <a:gd name="connsiteX131-4529" fmla="*/ 5941996 w 10768629"/>
              <a:gd name="connsiteY131-4530" fmla="*/ 1661326 h 1978172"/>
              <a:gd name="connsiteX132-4531" fmla="*/ 5931789 w 10768629"/>
              <a:gd name="connsiteY132-4532" fmla="*/ 1669915 h 1978172"/>
              <a:gd name="connsiteX133-4533" fmla="*/ 5888686 w 10768629"/>
              <a:gd name="connsiteY133-4534" fmla="*/ 1672175 h 1978172"/>
              <a:gd name="connsiteX134-4535" fmla="*/ 5873794 w 10768629"/>
              <a:gd name="connsiteY134-4536" fmla="*/ 1665454 h 1978172"/>
              <a:gd name="connsiteX135-4537" fmla="*/ 5860022 w 10768629"/>
              <a:gd name="connsiteY135-4538" fmla="*/ 1660635 h 1978172"/>
              <a:gd name="connsiteX136-4539" fmla="*/ 5858237 w 10768629"/>
              <a:gd name="connsiteY136-4540" fmla="*/ 1660649 h 1978172"/>
              <a:gd name="connsiteX137-4541" fmla="*/ 5840319 w 10768629"/>
              <a:gd name="connsiteY137-4542" fmla="*/ 1660798 h 1978172"/>
              <a:gd name="connsiteX138-4543" fmla="*/ 5806984 w 10768629"/>
              <a:gd name="connsiteY138-4544" fmla="*/ 1661075 h 1978172"/>
              <a:gd name="connsiteX139-4545" fmla="*/ 5742351 w 10768629"/>
              <a:gd name="connsiteY139-4546" fmla="*/ 1667489 h 1978172"/>
              <a:gd name="connsiteX140-4547" fmla="*/ 5521171 w 10768629"/>
              <a:gd name="connsiteY140-4548" fmla="*/ 1671626 h 1978172"/>
              <a:gd name="connsiteX141-4549" fmla="*/ 5457384 w 10768629"/>
              <a:gd name="connsiteY141-4550" fmla="*/ 1683952 h 1978172"/>
              <a:gd name="connsiteX142-4551" fmla="*/ 4950070 w 10768629"/>
              <a:gd name="connsiteY142-4552" fmla="*/ 1748401 h 1978172"/>
              <a:gd name="connsiteX143-4553" fmla="*/ 4872172 w 10768629"/>
              <a:gd name="connsiteY143-4554" fmla="*/ 1757222 h 1978172"/>
              <a:gd name="connsiteX144-4555" fmla="*/ 4809524 w 10768629"/>
              <a:gd name="connsiteY144-4556" fmla="*/ 1761033 h 1978172"/>
              <a:gd name="connsiteX145-4557" fmla="*/ 4759058 w 10768629"/>
              <a:gd name="connsiteY145-4558" fmla="*/ 1766533 h 1978172"/>
              <a:gd name="connsiteX146-4559" fmla="*/ 4719749 w 10768629"/>
              <a:gd name="connsiteY146-4560" fmla="*/ 1771811 h 1978172"/>
              <a:gd name="connsiteX147-4561" fmla="*/ 4568686 w 10768629"/>
              <a:gd name="connsiteY147-4562" fmla="*/ 1786141 h 1978172"/>
              <a:gd name="connsiteX148-4563" fmla="*/ 4418751 w 10768629"/>
              <a:gd name="connsiteY148-4564" fmla="*/ 1796932 h 1978172"/>
              <a:gd name="connsiteX149-4565" fmla="*/ 4378377 w 10768629"/>
              <a:gd name="connsiteY149-4566" fmla="*/ 1815528 h 1978172"/>
              <a:gd name="connsiteX150-4567" fmla="*/ 4320575 w 10768629"/>
              <a:gd name="connsiteY150-4568" fmla="*/ 1832722 h 1978172"/>
              <a:gd name="connsiteX151-4569" fmla="*/ 4220200 w 10768629"/>
              <a:gd name="connsiteY151-4570" fmla="*/ 1873173 h 1978172"/>
              <a:gd name="connsiteX152-4571" fmla="*/ 4105361 w 10768629"/>
              <a:gd name="connsiteY152-4572" fmla="*/ 1894711 h 1978172"/>
              <a:gd name="connsiteX153-4573" fmla="*/ 3973223 w 10768629"/>
              <a:gd name="connsiteY153-4574" fmla="*/ 1881015 h 1978172"/>
              <a:gd name="connsiteX154-4575" fmla="*/ 3900992 w 10768629"/>
              <a:gd name="connsiteY154-4576" fmla="*/ 1880603 h 1978172"/>
              <a:gd name="connsiteX155-4577" fmla="*/ 3662119 w 10768629"/>
              <a:gd name="connsiteY155-4578" fmla="*/ 1876289 h 1978172"/>
              <a:gd name="connsiteX156-4579" fmla="*/ 3496919 w 10768629"/>
              <a:gd name="connsiteY156-4580" fmla="*/ 1873180 h 1978172"/>
              <a:gd name="connsiteX157-4581" fmla="*/ 3449433 w 10768629"/>
              <a:gd name="connsiteY157-4582" fmla="*/ 1889681 h 1978172"/>
              <a:gd name="connsiteX158-4583" fmla="*/ 3369766 w 10768629"/>
              <a:gd name="connsiteY158-4584" fmla="*/ 1916653 h 1978172"/>
              <a:gd name="connsiteX159-4585" fmla="*/ 3290336 w 10768629"/>
              <a:gd name="connsiteY159-4586" fmla="*/ 1925039 h 1978172"/>
              <a:gd name="connsiteX160-4587" fmla="*/ 3224897 w 10768629"/>
              <a:gd name="connsiteY160-4588" fmla="*/ 1943733 h 1978172"/>
              <a:gd name="connsiteX161-4589" fmla="*/ 3161463 w 10768629"/>
              <a:gd name="connsiteY161-4590" fmla="*/ 1946591 h 1978172"/>
              <a:gd name="connsiteX162-4591" fmla="*/ 3157504 w 10768629"/>
              <a:gd name="connsiteY162-4592" fmla="*/ 1957276 h 1978172"/>
              <a:gd name="connsiteX163-4593" fmla="*/ 3115176 w 10768629"/>
              <a:gd name="connsiteY163-4594" fmla="*/ 1943459 h 1978172"/>
              <a:gd name="connsiteX164-4595" fmla="*/ 3005773 w 10768629"/>
              <a:gd name="connsiteY164-4596" fmla="*/ 1915878 h 1978172"/>
              <a:gd name="connsiteX165-4597" fmla="*/ 2897201 w 10768629"/>
              <a:gd name="connsiteY165-4598" fmla="*/ 1926772 h 1978172"/>
              <a:gd name="connsiteX166-4599" fmla="*/ 2783891 w 10768629"/>
              <a:gd name="connsiteY166-4600" fmla="*/ 1931749 h 1978172"/>
              <a:gd name="connsiteX167-4601" fmla="*/ 2712447 w 10768629"/>
              <a:gd name="connsiteY167-4602" fmla="*/ 1933044 h 1978172"/>
              <a:gd name="connsiteX168-4603" fmla="*/ 2560151 w 10768629"/>
              <a:gd name="connsiteY168-4604" fmla="*/ 1963609 h 1978172"/>
              <a:gd name="connsiteX169-4605" fmla="*/ 2367221 w 10768629"/>
              <a:gd name="connsiteY169-4606" fmla="*/ 1971884 h 1978172"/>
              <a:gd name="connsiteX170-4607" fmla="*/ 2272130 w 10768629"/>
              <a:gd name="connsiteY170-4608" fmla="*/ 1961162 h 1978172"/>
              <a:gd name="connsiteX171-4609" fmla="*/ 2189404 w 10768629"/>
              <a:gd name="connsiteY171-4610" fmla="*/ 1978172 h 1978172"/>
              <a:gd name="connsiteX172-4611" fmla="*/ 2077704 w 10768629"/>
              <a:gd name="connsiteY172-4612" fmla="*/ 1965002 h 1978172"/>
              <a:gd name="connsiteX173-4613" fmla="*/ 2033299 w 10768629"/>
              <a:gd name="connsiteY173-4614" fmla="*/ 1969042 h 1978172"/>
              <a:gd name="connsiteX174-4615" fmla="*/ 1967996 w 10768629"/>
              <a:gd name="connsiteY174-4616" fmla="*/ 1953187 h 1978172"/>
              <a:gd name="connsiteX175-4617" fmla="*/ 1855805 w 10768629"/>
              <a:gd name="connsiteY175-4618" fmla="*/ 1926082 h 1978172"/>
              <a:gd name="connsiteX176-4619" fmla="*/ 1790957 w 10768629"/>
              <a:gd name="connsiteY176-4620" fmla="*/ 1919460 h 1978172"/>
              <a:gd name="connsiteX177-4621" fmla="*/ 1613978 w 10768629"/>
              <a:gd name="connsiteY177-4622" fmla="*/ 1891581 h 1978172"/>
              <a:gd name="connsiteX178-4623" fmla="*/ 1436831 w 10768629"/>
              <a:gd name="connsiteY178-4624" fmla="*/ 1856201 h 1978172"/>
              <a:gd name="connsiteX179-4625" fmla="*/ 1357365 w 10768629"/>
              <a:gd name="connsiteY179-4626" fmla="*/ 1832140 h 1978172"/>
              <a:gd name="connsiteX180-4627" fmla="*/ 1232341 w 10768629"/>
              <a:gd name="connsiteY180-4628" fmla="*/ 1785942 h 1978172"/>
              <a:gd name="connsiteX181-4629" fmla="*/ 1162595 w 10768629"/>
              <a:gd name="connsiteY181-4630" fmla="*/ 1758337 h 1978172"/>
              <a:gd name="connsiteX182-4631" fmla="*/ 1128523 w 10768629"/>
              <a:gd name="connsiteY182-4632" fmla="*/ 1763621 h 1978172"/>
              <a:gd name="connsiteX183-4633" fmla="*/ 991903 w 10768629"/>
              <a:gd name="connsiteY183-4634" fmla="*/ 1786741 h 1978172"/>
              <a:gd name="connsiteX184-4635" fmla="*/ 883960 w 10768629"/>
              <a:gd name="connsiteY184-4636" fmla="*/ 1822386 h 1978172"/>
              <a:gd name="connsiteX185-4637" fmla="*/ 766531 w 10768629"/>
              <a:gd name="connsiteY185-4638" fmla="*/ 1805053 h 1978172"/>
              <a:gd name="connsiteX186-4639" fmla="*/ 669779 w 10768629"/>
              <a:gd name="connsiteY186-4640" fmla="*/ 1800537 h 1978172"/>
              <a:gd name="connsiteX187-4641" fmla="*/ 523898 w 10768629"/>
              <a:gd name="connsiteY187-4642" fmla="*/ 1811085 h 1978172"/>
              <a:gd name="connsiteX188-4643" fmla="*/ 360251 w 10768629"/>
              <a:gd name="connsiteY188-4644" fmla="*/ 1830735 h 1978172"/>
              <a:gd name="connsiteX189-4645" fmla="*/ 255207 w 10768629"/>
              <a:gd name="connsiteY189-4646" fmla="*/ 1818275 h 1978172"/>
              <a:gd name="connsiteX190-4647" fmla="*/ 101803 w 10768629"/>
              <a:gd name="connsiteY190-4648" fmla="*/ 1870647 h 1978172"/>
              <a:gd name="connsiteX191-4649" fmla="*/ 25397 w 10768629"/>
              <a:gd name="connsiteY191-4650" fmla="*/ 1888443 h 1978172"/>
              <a:gd name="connsiteX192-4651" fmla="*/ 2370 w 10768629"/>
              <a:gd name="connsiteY192-4652" fmla="*/ 1878311 h 1978172"/>
              <a:gd name="connsiteX193-4653" fmla="*/ 0 w 10768629"/>
              <a:gd name="connsiteY193-4654" fmla="*/ 1878785 h 1978172"/>
              <a:gd name="connsiteX194" fmla="*/ 0 w 10768629"/>
              <a:gd name="connsiteY194" fmla="*/ 0 h 1978172"/>
              <a:gd name="connsiteX0-4655" fmla="*/ 0 w 10768629"/>
              <a:gd name="connsiteY0-4656" fmla="*/ 0 h 1978172"/>
              <a:gd name="connsiteX1-4657" fmla="*/ 10768629 w 10768629"/>
              <a:gd name="connsiteY1-4658" fmla="*/ 0 h 1978172"/>
              <a:gd name="connsiteX2-4659" fmla="*/ 10733254 w 10768629"/>
              <a:gd name="connsiteY2-4660" fmla="*/ 31439 h 1978172"/>
              <a:gd name="connsiteX3-4661" fmla="*/ 10727085 w 10768629"/>
              <a:gd name="connsiteY3-4662" fmla="*/ 37910 h 1978172"/>
              <a:gd name="connsiteX4-4663" fmla="*/ 10675953 w 10768629"/>
              <a:gd name="connsiteY4-4664" fmla="*/ 68623 h 1978172"/>
              <a:gd name="connsiteX5-4665" fmla="*/ 10637091 w 10768629"/>
              <a:gd name="connsiteY5-4666" fmla="*/ 90361 h 1978172"/>
              <a:gd name="connsiteX6-4667" fmla="*/ 10610971 w 10768629"/>
              <a:gd name="connsiteY6-4668" fmla="*/ 110764 h 1978172"/>
              <a:gd name="connsiteX7-4669" fmla="*/ 10532872 w 10768629"/>
              <a:gd name="connsiteY7-4670" fmla="*/ 138028 h 1978172"/>
              <a:gd name="connsiteX8-4671" fmla="*/ 10398558 w 10768629"/>
              <a:gd name="connsiteY8-4672" fmla="*/ 172911 h 1978172"/>
              <a:gd name="connsiteX9-4673" fmla="*/ 10371128 w 10768629"/>
              <a:gd name="connsiteY9-4674" fmla="*/ 182609 h 1978172"/>
              <a:gd name="connsiteX10-4675" fmla="*/ 10352178 w 10768629"/>
              <a:gd name="connsiteY10-4676" fmla="*/ 199976 h 1978172"/>
              <a:gd name="connsiteX11-4677" fmla="*/ 10351815 w 10768629"/>
              <a:gd name="connsiteY11-4678" fmla="*/ 211879 h 1978172"/>
              <a:gd name="connsiteX12-4679" fmla="*/ 10337471 w 10768629"/>
              <a:gd name="connsiteY12-4680" fmla="*/ 218661 h 1978172"/>
              <a:gd name="connsiteX13-4681" fmla="*/ 10334625 w 10768629"/>
              <a:gd name="connsiteY13-4682" fmla="*/ 222351 h 1978172"/>
              <a:gd name="connsiteX14-4683" fmla="*/ 10256365 w 10768629"/>
              <a:gd name="connsiteY14-4684" fmla="*/ 235917 h 1978172"/>
              <a:gd name="connsiteX15-4685" fmla="*/ 10201127 w 10768629"/>
              <a:gd name="connsiteY15-4686" fmla="*/ 267448 h 1978172"/>
              <a:gd name="connsiteX16-4687" fmla="*/ 9961218 w 10768629"/>
              <a:gd name="connsiteY16-4688" fmla="*/ 326720 h 1978172"/>
              <a:gd name="connsiteX17-4689" fmla="*/ 9859715 w 10768629"/>
              <a:gd name="connsiteY17-4690" fmla="*/ 355698 h 1978172"/>
              <a:gd name="connsiteX18-4691" fmla="*/ 9679867 w 10768629"/>
              <a:gd name="connsiteY18-4692" fmla="*/ 399081 h 1978172"/>
              <a:gd name="connsiteX19-4693" fmla="*/ 9490654 w 10768629"/>
              <a:gd name="connsiteY19-4694" fmla="*/ 455225 h 1978172"/>
              <a:gd name="connsiteX20-4695" fmla="*/ 9470837 w 10768629"/>
              <a:gd name="connsiteY20-4696" fmla="*/ 452539 h 1978172"/>
              <a:gd name="connsiteX21-4697" fmla="*/ 9469082 w 10768629"/>
              <a:gd name="connsiteY21-4698" fmla="*/ 454891 h 1978172"/>
              <a:gd name="connsiteX22-4699" fmla="*/ 9448038 w 10768629"/>
              <a:gd name="connsiteY22-4700" fmla="*/ 459733 h 1978172"/>
              <a:gd name="connsiteX23-4701" fmla="*/ 9396821 w 10768629"/>
              <a:gd name="connsiteY23-4702" fmla="*/ 455795 h 1978172"/>
              <a:gd name="connsiteX24-4703" fmla="*/ 9392197 w 10768629"/>
              <a:gd name="connsiteY24-4704" fmla="*/ 459796 h 1978172"/>
              <a:gd name="connsiteX25-4705" fmla="*/ 9347994 w 10768629"/>
              <a:gd name="connsiteY25-4706" fmla="*/ 464462 h 1978172"/>
              <a:gd name="connsiteX26-4707" fmla="*/ 9347889 w 10768629"/>
              <a:gd name="connsiteY26-4708" fmla="*/ 466539 h 1978172"/>
              <a:gd name="connsiteX27-4709" fmla="*/ 9337639 w 10768629"/>
              <a:gd name="connsiteY27-4710" fmla="*/ 476654 h 1978172"/>
              <a:gd name="connsiteX28-4711" fmla="*/ 9316893 w 10768629"/>
              <a:gd name="connsiteY28-4712" fmla="*/ 491390 h 1978172"/>
              <a:gd name="connsiteX29-4713" fmla="*/ 9229283 w 10768629"/>
              <a:gd name="connsiteY29-4714" fmla="*/ 555377 h 1978172"/>
              <a:gd name="connsiteX30-4715" fmla="*/ 9220274 w 10768629"/>
              <a:gd name="connsiteY30-4716" fmla="*/ 557502 h 1978172"/>
              <a:gd name="connsiteX31-4717" fmla="*/ 9220202 w 10768629"/>
              <a:gd name="connsiteY31-4718" fmla="*/ 558001 h 1978172"/>
              <a:gd name="connsiteX32-4719" fmla="*/ 9210908 w 10768629"/>
              <a:gd name="connsiteY32-4720" fmla="*/ 561147 h 1978172"/>
              <a:gd name="connsiteX33-4721" fmla="*/ 9186374 w 10768629"/>
              <a:gd name="connsiteY33-4722" fmla="*/ 565502 h 1978172"/>
              <a:gd name="connsiteX34-4723" fmla="*/ 9181058 w 10768629"/>
              <a:gd name="connsiteY34-4724" fmla="*/ 569943 h 1978172"/>
              <a:gd name="connsiteX35-4725" fmla="*/ 9179948 w 10768629"/>
              <a:gd name="connsiteY35-4726" fmla="*/ 576062 h 1978172"/>
              <a:gd name="connsiteX36-4727" fmla="*/ 9149110 w 10768629"/>
              <a:gd name="connsiteY36-4728" fmla="*/ 598906 h 1978172"/>
              <a:gd name="connsiteX37-4729" fmla="*/ 9078556 w 10768629"/>
              <a:gd name="connsiteY37-4730" fmla="*/ 644039 h 1978172"/>
              <a:gd name="connsiteX38-4731" fmla="*/ 8996399 w 10768629"/>
              <a:gd name="connsiteY38-4732" fmla="*/ 690055 h 1978172"/>
              <a:gd name="connsiteX39-4733" fmla="*/ 8803791 w 10768629"/>
              <a:gd name="connsiteY39-4734" fmla="*/ 813860 h 1978172"/>
              <a:gd name="connsiteX40-4735" fmla="*/ 8636202 w 10768629"/>
              <a:gd name="connsiteY40-4736" fmla="*/ 848463 h 1978172"/>
              <a:gd name="connsiteX41-4737" fmla="*/ 8555372 w 10768629"/>
              <a:gd name="connsiteY41-4738" fmla="*/ 883171 h 1978172"/>
              <a:gd name="connsiteX42-4739" fmla="*/ 8507229 w 10768629"/>
              <a:gd name="connsiteY42-4740" fmla="*/ 901665 h 1978172"/>
              <a:gd name="connsiteX43-4741" fmla="*/ 8428473 w 10768629"/>
              <a:gd name="connsiteY43-4742" fmla="*/ 927985 h 1978172"/>
              <a:gd name="connsiteX44-4743" fmla="*/ 8427914 w 10768629"/>
              <a:gd name="connsiteY44-4744" fmla="*/ 933480 h 1978172"/>
              <a:gd name="connsiteX45-4745" fmla="*/ 8420327 w 10768629"/>
              <a:gd name="connsiteY45-4746" fmla="*/ 941984 h 1978172"/>
              <a:gd name="connsiteX46-4747" fmla="*/ 8407128 w 10768629"/>
              <a:gd name="connsiteY46-4748" fmla="*/ 961344 h 1978172"/>
              <a:gd name="connsiteX47-4749" fmla="*/ 8380548 w 10768629"/>
              <a:gd name="connsiteY47-4750" fmla="*/ 987916 h 1978172"/>
              <a:gd name="connsiteX48-4751" fmla="*/ 8379462 w 10768629"/>
              <a:gd name="connsiteY48-4752" fmla="*/ 987106 h 1978172"/>
              <a:gd name="connsiteX49-4753" fmla="*/ 8369725 w 10768629"/>
              <a:gd name="connsiteY49-4754" fmla="*/ 989186 h 1978172"/>
              <a:gd name="connsiteX50-4755" fmla="*/ 8304438 w 10768629"/>
              <a:gd name="connsiteY50-4756" fmla="*/ 996739 h 1978172"/>
              <a:gd name="connsiteX51-4757" fmla="*/ 8280929 w 10768629"/>
              <a:gd name="connsiteY51-4758" fmla="*/ 1023089 h 1978172"/>
              <a:gd name="connsiteX52-4759" fmla="*/ 8275760 w 10768629"/>
              <a:gd name="connsiteY52-4760" fmla="*/ 1027772 h 1978172"/>
              <a:gd name="connsiteX53-4761" fmla="*/ 8275478 w 10768629"/>
              <a:gd name="connsiteY53-4762" fmla="*/ 1027605 h 1978172"/>
              <a:gd name="connsiteX54-4763" fmla="*/ 8269666 w 10768629"/>
              <a:gd name="connsiteY54-4764" fmla="*/ 1032033 h 1978172"/>
              <a:gd name="connsiteX55-4765" fmla="*/ 8203836 w 10768629"/>
              <a:gd name="connsiteY55-4766" fmla="*/ 1037347 h 1978172"/>
              <a:gd name="connsiteX56-4767" fmla="*/ 8122936 w 10768629"/>
              <a:gd name="connsiteY56-4768" fmla="*/ 1063113 h 1978172"/>
              <a:gd name="connsiteX57-4769" fmla="*/ 8043658 w 10768629"/>
              <a:gd name="connsiteY57-4770" fmla="*/ 1092746 h 1978172"/>
              <a:gd name="connsiteX58-4771" fmla="*/ 8015351 w 10768629"/>
              <a:gd name="connsiteY58-4772" fmla="*/ 1105478 h 1978172"/>
              <a:gd name="connsiteX59-4773" fmla="*/ 7963145 w 10768629"/>
              <a:gd name="connsiteY59-4774" fmla="*/ 1119346 h 1978172"/>
              <a:gd name="connsiteX60-4775" fmla="*/ 7938145 w 10768629"/>
              <a:gd name="connsiteY60-4776" fmla="*/ 1120225 h 1978172"/>
              <a:gd name="connsiteX61-4777" fmla="*/ 7937238 w 10768629"/>
              <a:gd name="connsiteY61-4778" fmla="*/ 1121204 h 1978172"/>
              <a:gd name="connsiteX62-4779" fmla="*/ 7934398 w 10768629"/>
              <a:gd name="connsiteY62-4780" fmla="*/ 1118240 h 1978172"/>
              <a:gd name="connsiteX63-4781" fmla="*/ 7918248 w 10768629"/>
              <a:gd name="connsiteY63-4782" fmla="*/ 1124371 h 1978172"/>
              <a:gd name="connsiteX64-4783" fmla="*/ 7914119 w 10768629"/>
              <a:gd name="connsiteY64-4784" fmla="*/ 1127653 h 1978172"/>
              <a:gd name="connsiteX65-4785" fmla="*/ 7907658 w 10768629"/>
              <a:gd name="connsiteY65-4786" fmla="*/ 1130350 h 1978172"/>
              <a:gd name="connsiteX66-4787" fmla="*/ 7907434 w 10768629"/>
              <a:gd name="connsiteY66-4788" fmla="*/ 1130103 h 1978172"/>
              <a:gd name="connsiteX67-4789" fmla="*/ 7901508 w 10768629"/>
              <a:gd name="connsiteY67-4790" fmla="*/ 1133245 h 1978172"/>
              <a:gd name="connsiteX68-4791" fmla="*/ 7873287 w 10768629"/>
              <a:gd name="connsiteY68-4792" fmla="*/ 1152609 h 1978172"/>
              <a:gd name="connsiteX69-4793" fmla="*/ 7834833 w 10768629"/>
              <a:gd name="connsiteY69-4794" fmla="*/ 1153868 h 1978172"/>
              <a:gd name="connsiteX70-4795" fmla="*/ 7828661 w 10768629"/>
              <a:gd name="connsiteY70-4796" fmla="*/ 1139994 h 1978172"/>
              <a:gd name="connsiteX71-4797" fmla="*/ 7823966 w 10768629"/>
              <a:gd name="connsiteY71-4798" fmla="*/ 1143178 h 1978172"/>
              <a:gd name="connsiteX72-4799" fmla="*/ 7815078 w 10768629"/>
              <a:gd name="connsiteY72-4800" fmla="*/ 1151776 h 1978172"/>
              <a:gd name="connsiteX73-4801" fmla="*/ 7812026 w 10768629"/>
              <a:gd name="connsiteY73-4802" fmla="*/ 1151522 h 1978172"/>
              <a:gd name="connsiteX74-4803" fmla="*/ 7782249 w 10768629"/>
              <a:gd name="connsiteY74-4804" fmla="*/ 1160970 h 1978172"/>
              <a:gd name="connsiteX75-4805" fmla="*/ 7773476 w 10768629"/>
              <a:gd name="connsiteY75-4806" fmla="*/ 1157414 h 1978172"/>
              <a:gd name="connsiteX76-4807" fmla="*/ 7769600 w 10768629"/>
              <a:gd name="connsiteY76-4808" fmla="*/ 1157365 h 1978172"/>
              <a:gd name="connsiteX77-4809" fmla="*/ 7752631 w 10768629"/>
              <a:gd name="connsiteY77-4810" fmla="*/ 1172815 h 1978172"/>
              <a:gd name="connsiteX78-4811" fmla="*/ 7743525 w 10768629"/>
              <a:gd name="connsiteY78-4812" fmla="*/ 1179064 h 1978172"/>
              <a:gd name="connsiteX79-4813" fmla="*/ 7685942 w 10768629"/>
              <a:gd name="connsiteY79-4814" fmla="*/ 1233723 h 1978172"/>
              <a:gd name="connsiteX80-4815" fmla="*/ 7586920 w 10768629"/>
              <a:gd name="connsiteY80-4816" fmla="*/ 1261888 h 1978172"/>
              <a:gd name="connsiteX81-4817" fmla="*/ 7486100 w 10768629"/>
              <a:gd name="connsiteY81-4818" fmla="*/ 1292563 h 1978172"/>
              <a:gd name="connsiteX82-4819" fmla="*/ 7407190 w 10768629"/>
              <a:gd name="connsiteY82-4820" fmla="*/ 1314737 h 1978172"/>
              <a:gd name="connsiteX83-4821" fmla="*/ 7240698 w 10768629"/>
              <a:gd name="connsiteY83-4822" fmla="*/ 1438832 h 1978172"/>
              <a:gd name="connsiteX84-4823" fmla="*/ 7197675 w 10768629"/>
              <a:gd name="connsiteY84-4824" fmla="*/ 1447530 h 1978172"/>
              <a:gd name="connsiteX85-4825" fmla="*/ 7164788 w 10768629"/>
              <a:gd name="connsiteY85-4826" fmla="*/ 1480293 h 1978172"/>
              <a:gd name="connsiteX86-4827" fmla="*/ 7147929 w 10768629"/>
              <a:gd name="connsiteY86-4828" fmla="*/ 1477641 h 1978172"/>
              <a:gd name="connsiteX87-4829" fmla="*/ 7144965 w 10768629"/>
              <a:gd name="connsiteY87-4830" fmla="*/ 1476908 h 1978172"/>
              <a:gd name="connsiteX88-4831" fmla="*/ 7134299 w 10768629"/>
              <a:gd name="connsiteY88-4832" fmla="*/ 1479969 h 1978172"/>
              <a:gd name="connsiteX89-4833" fmla="*/ 7129809 w 10768629"/>
              <a:gd name="connsiteY89-4834" fmla="*/ 1473339 h 1978172"/>
              <a:gd name="connsiteX90-4835" fmla="*/ 7112688 w 10768629"/>
              <a:gd name="connsiteY90-4836" fmla="*/ 1472575 h 1978172"/>
              <a:gd name="connsiteX91-4837" fmla="*/ 7093470 w 10768629"/>
              <a:gd name="connsiteY91-4838" fmla="*/ 1480300 h 1978172"/>
              <a:gd name="connsiteX92-4839" fmla="*/ 7025034 w 10768629"/>
              <a:gd name="connsiteY92-4840" fmla="*/ 1506934 h 1978172"/>
              <a:gd name="connsiteX93-4841" fmla="*/ 7014783 w 10768629"/>
              <a:gd name="connsiteY93-4842" fmla="*/ 1515868 h 1978172"/>
              <a:gd name="connsiteX94-4843" fmla="*/ 6979706 w 10768629"/>
              <a:gd name="connsiteY94-4844" fmla="*/ 1523511 h 1978172"/>
              <a:gd name="connsiteX95-4845" fmla="*/ 6977890 w 10768629"/>
              <a:gd name="connsiteY95-4846" fmla="*/ 1525793 h 1978172"/>
              <a:gd name="connsiteX96-4847" fmla="*/ 6944339 w 10768629"/>
              <a:gd name="connsiteY96-4848" fmla="*/ 1536237 h 1978172"/>
              <a:gd name="connsiteX97-4849" fmla="*/ 6886996 w 10768629"/>
              <a:gd name="connsiteY97-4850" fmla="*/ 1563569 h 1978172"/>
              <a:gd name="connsiteX98-4851" fmla="*/ 6874510 w 10768629"/>
              <a:gd name="connsiteY98-4852" fmla="*/ 1558469 h 1978172"/>
              <a:gd name="connsiteX99-4853" fmla="*/ 6871943 w 10768629"/>
              <a:gd name="connsiteY99-4854" fmla="*/ 1554651 h 1978172"/>
              <a:gd name="connsiteX100-4855" fmla="*/ 6856174 w 10768629"/>
              <a:gd name="connsiteY100-4856" fmla="*/ 1562024 h 1978172"/>
              <a:gd name="connsiteX101-4857" fmla="*/ 6842321 w 10768629"/>
              <a:gd name="connsiteY101-4858" fmla="*/ 1560554 h 1978172"/>
              <a:gd name="connsiteX102-4859" fmla="*/ 6832713 w 10768629"/>
              <a:gd name="connsiteY102-4860" fmla="*/ 1569357 h 1978172"/>
              <a:gd name="connsiteX103-4861" fmla="*/ 6816351 w 10768629"/>
              <a:gd name="connsiteY103-4862" fmla="*/ 1571495 h 1978172"/>
              <a:gd name="connsiteX104-4863" fmla="*/ 6795800 w 10768629"/>
              <a:gd name="connsiteY104-4864" fmla="*/ 1572010 h 1978172"/>
              <a:gd name="connsiteX105-4865" fmla="*/ 6777546 w 10768629"/>
              <a:gd name="connsiteY105-4866" fmla="*/ 1568661 h 1978172"/>
              <a:gd name="connsiteX106-4867" fmla="*/ 6751528 w 10768629"/>
              <a:gd name="connsiteY106-4868" fmla="*/ 1574143 h 1978172"/>
              <a:gd name="connsiteX107-4869" fmla="*/ 6691966 w 10768629"/>
              <a:gd name="connsiteY107-4870" fmla="*/ 1582255 h 1978172"/>
              <a:gd name="connsiteX108-4871" fmla="*/ 6646941 w 10768629"/>
              <a:gd name="connsiteY108-4872" fmla="*/ 1588471 h 1978172"/>
              <a:gd name="connsiteX109-4873" fmla="*/ 6568576 w 10768629"/>
              <a:gd name="connsiteY109-4874" fmla="*/ 1606488 h 1978172"/>
              <a:gd name="connsiteX110-4875" fmla="*/ 6554358 w 10768629"/>
              <a:gd name="connsiteY110-4876" fmla="*/ 1621701 h 1978172"/>
              <a:gd name="connsiteX111-4877" fmla="*/ 6516968 w 10768629"/>
              <a:gd name="connsiteY111-4878" fmla="*/ 1617195 h 1978172"/>
              <a:gd name="connsiteX112-4879" fmla="*/ 6506479 w 10768629"/>
              <a:gd name="connsiteY112-4880" fmla="*/ 1602227 h 1978172"/>
              <a:gd name="connsiteX113-4881" fmla="*/ 6458436 w 10768629"/>
              <a:gd name="connsiteY113-4882" fmla="*/ 1607332 h 1978172"/>
              <a:gd name="connsiteX114-4883" fmla="*/ 6414786 w 10768629"/>
              <a:gd name="connsiteY114-4884" fmla="*/ 1628815 h 1978172"/>
              <a:gd name="connsiteX115-4885" fmla="*/ 6357085 w 10768629"/>
              <a:gd name="connsiteY115-4886" fmla="*/ 1640846 h 1978172"/>
              <a:gd name="connsiteX116-4887" fmla="*/ 6322636 w 10768629"/>
              <a:gd name="connsiteY116-4888" fmla="*/ 1648213 h 1978172"/>
              <a:gd name="connsiteX117-4889" fmla="*/ 6226172 w 10768629"/>
              <a:gd name="connsiteY117-4890" fmla="*/ 1654676 h 1978172"/>
              <a:gd name="connsiteX118-4891" fmla="*/ 6221217 w 10768629"/>
              <a:gd name="connsiteY118-4892" fmla="*/ 1654506 h 1978172"/>
              <a:gd name="connsiteX119-4893" fmla="*/ 6204956 w 10768629"/>
              <a:gd name="connsiteY119-4894" fmla="*/ 1664280 h 1978172"/>
              <a:gd name="connsiteX120-4895" fmla="*/ 6204270 w 10768629"/>
              <a:gd name="connsiteY120-4896" fmla="*/ 1666782 h 1978172"/>
              <a:gd name="connsiteX121-4897" fmla="*/ 6143810 w 10768629"/>
              <a:gd name="connsiteY121-4898" fmla="*/ 1661963 h 1978172"/>
              <a:gd name="connsiteX122-4899" fmla="*/ 6136560 w 10768629"/>
              <a:gd name="connsiteY122-4900" fmla="*/ 1665728 h 1978172"/>
              <a:gd name="connsiteX123-4901" fmla="*/ 6096155 w 10768629"/>
              <a:gd name="connsiteY123-4902" fmla="*/ 1656951 h 1978172"/>
              <a:gd name="connsiteX124-4903" fmla="*/ 6075812 w 10768629"/>
              <a:gd name="connsiteY124-4904" fmla="*/ 1655422 h 1978172"/>
              <a:gd name="connsiteX125-4905" fmla="*/ 6039495 w 10768629"/>
              <a:gd name="connsiteY125-4906" fmla="*/ 1649680 h 1978172"/>
              <a:gd name="connsiteX126-4907" fmla="*/ 6036523 w 10768629"/>
              <a:gd name="connsiteY126-4908" fmla="*/ 1652121 h 1978172"/>
              <a:gd name="connsiteX127-4909" fmla="*/ 6029328 w 10768629"/>
              <a:gd name="connsiteY127-4910" fmla="*/ 1649904 h 1978172"/>
              <a:gd name="connsiteX128-4911" fmla="*/ 6024075 w 10768629"/>
              <a:gd name="connsiteY128-4912" fmla="*/ 1652779 h 1978172"/>
              <a:gd name="connsiteX129-4913" fmla="*/ 6018085 w 10768629"/>
              <a:gd name="connsiteY129-4914" fmla="*/ 1652030 h 1978172"/>
              <a:gd name="connsiteX130-4915" fmla="*/ 5955513 w 10768629"/>
              <a:gd name="connsiteY130-4916" fmla="*/ 1663584 h 1978172"/>
              <a:gd name="connsiteX131-4917" fmla="*/ 5941996 w 10768629"/>
              <a:gd name="connsiteY131-4918" fmla="*/ 1661326 h 1978172"/>
              <a:gd name="connsiteX132-4919" fmla="*/ 5931789 w 10768629"/>
              <a:gd name="connsiteY132-4920" fmla="*/ 1669915 h 1978172"/>
              <a:gd name="connsiteX133-4921" fmla="*/ 5888686 w 10768629"/>
              <a:gd name="connsiteY133-4922" fmla="*/ 1672175 h 1978172"/>
              <a:gd name="connsiteX134-4923" fmla="*/ 5873794 w 10768629"/>
              <a:gd name="connsiteY134-4924" fmla="*/ 1665454 h 1978172"/>
              <a:gd name="connsiteX135-4925" fmla="*/ 5860022 w 10768629"/>
              <a:gd name="connsiteY135-4926" fmla="*/ 1660635 h 1978172"/>
              <a:gd name="connsiteX136-4927" fmla="*/ 5858237 w 10768629"/>
              <a:gd name="connsiteY136-4928" fmla="*/ 1660649 h 1978172"/>
              <a:gd name="connsiteX137-4929" fmla="*/ 5840319 w 10768629"/>
              <a:gd name="connsiteY137-4930" fmla="*/ 1660798 h 1978172"/>
              <a:gd name="connsiteX138-4931" fmla="*/ 5806984 w 10768629"/>
              <a:gd name="connsiteY138-4932" fmla="*/ 1661075 h 1978172"/>
              <a:gd name="connsiteX139-4933" fmla="*/ 5742351 w 10768629"/>
              <a:gd name="connsiteY139-4934" fmla="*/ 1667489 h 1978172"/>
              <a:gd name="connsiteX140-4935" fmla="*/ 5521171 w 10768629"/>
              <a:gd name="connsiteY140-4936" fmla="*/ 1671626 h 1978172"/>
              <a:gd name="connsiteX141-4937" fmla="*/ 5457384 w 10768629"/>
              <a:gd name="connsiteY141-4938" fmla="*/ 1683952 h 1978172"/>
              <a:gd name="connsiteX142-4939" fmla="*/ 4950070 w 10768629"/>
              <a:gd name="connsiteY142-4940" fmla="*/ 1748401 h 1978172"/>
              <a:gd name="connsiteX143-4941" fmla="*/ 4872172 w 10768629"/>
              <a:gd name="connsiteY143-4942" fmla="*/ 1757222 h 1978172"/>
              <a:gd name="connsiteX144-4943" fmla="*/ 4809524 w 10768629"/>
              <a:gd name="connsiteY144-4944" fmla="*/ 1761033 h 1978172"/>
              <a:gd name="connsiteX145-4945" fmla="*/ 4759058 w 10768629"/>
              <a:gd name="connsiteY145-4946" fmla="*/ 1766533 h 1978172"/>
              <a:gd name="connsiteX146-4947" fmla="*/ 4719749 w 10768629"/>
              <a:gd name="connsiteY146-4948" fmla="*/ 1771811 h 1978172"/>
              <a:gd name="connsiteX147-4949" fmla="*/ 4568686 w 10768629"/>
              <a:gd name="connsiteY147-4950" fmla="*/ 1786141 h 1978172"/>
              <a:gd name="connsiteX148-4951" fmla="*/ 4418751 w 10768629"/>
              <a:gd name="connsiteY148-4952" fmla="*/ 1796932 h 1978172"/>
              <a:gd name="connsiteX149-4953" fmla="*/ 4378377 w 10768629"/>
              <a:gd name="connsiteY149-4954" fmla="*/ 1815528 h 1978172"/>
              <a:gd name="connsiteX150-4955" fmla="*/ 4320575 w 10768629"/>
              <a:gd name="connsiteY150-4956" fmla="*/ 1832722 h 1978172"/>
              <a:gd name="connsiteX151-4957" fmla="*/ 4220200 w 10768629"/>
              <a:gd name="connsiteY151-4958" fmla="*/ 1873173 h 1978172"/>
              <a:gd name="connsiteX152-4959" fmla="*/ 4105361 w 10768629"/>
              <a:gd name="connsiteY152-4960" fmla="*/ 1894711 h 1978172"/>
              <a:gd name="connsiteX153-4961" fmla="*/ 3973223 w 10768629"/>
              <a:gd name="connsiteY153-4962" fmla="*/ 1881015 h 1978172"/>
              <a:gd name="connsiteX154-4963" fmla="*/ 3900992 w 10768629"/>
              <a:gd name="connsiteY154-4964" fmla="*/ 1880603 h 1978172"/>
              <a:gd name="connsiteX155-4965" fmla="*/ 3662119 w 10768629"/>
              <a:gd name="connsiteY155-4966" fmla="*/ 1876289 h 1978172"/>
              <a:gd name="connsiteX156-4967" fmla="*/ 3496919 w 10768629"/>
              <a:gd name="connsiteY156-4968" fmla="*/ 1873180 h 1978172"/>
              <a:gd name="connsiteX157-4969" fmla="*/ 3449433 w 10768629"/>
              <a:gd name="connsiteY157-4970" fmla="*/ 1889681 h 1978172"/>
              <a:gd name="connsiteX158-4971" fmla="*/ 3369766 w 10768629"/>
              <a:gd name="connsiteY158-4972" fmla="*/ 1916653 h 1978172"/>
              <a:gd name="connsiteX159-4973" fmla="*/ 3290336 w 10768629"/>
              <a:gd name="connsiteY159-4974" fmla="*/ 1925039 h 1978172"/>
              <a:gd name="connsiteX160-4975" fmla="*/ 3224897 w 10768629"/>
              <a:gd name="connsiteY160-4976" fmla="*/ 1943733 h 1978172"/>
              <a:gd name="connsiteX161-4977" fmla="*/ 3161463 w 10768629"/>
              <a:gd name="connsiteY161-4978" fmla="*/ 1946591 h 1978172"/>
              <a:gd name="connsiteX162-4979" fmla="*/ 3157504 w 10768629"/>
              <a:gd name="connsiteY162-4980" fmla="*/ 1957276 h 1978172"/>
              <a:gd name="connsiteX163-4981" fmla="*/ 3069716 w 10768629"/>
              <a:gd name="connsiteY163-4982" fmla="*/ 1930463 h 1978172"/>
              <a:gd name="connsiteX164-4983" fmla="*/ 3005773 w 10768629"/>
              <a:gd name="connsiteY164-4984" fmla="*/ 1915878 h 1978172"/>
              <a:gd name="connsiteX165-4985" fmla="*/ 2897201 w 10768629"/>
              <a:gd name="connsiteY165-4986" fmla="*/ 1926772 h 1978172"/>
              <a:gd name="connsiteX166-4987" fmla="*/ 2783891 w 10768629"/>
              <a:gd name="connsiteY166-4988" fmla="*/ 1931749 h 1978172"/>
              <a:gd name="connsiteX167-4989" fmla="*/ 2712447 w 10768629"/>
              <a:gd name="connsiteY167-4990" fmla="*/ 1933044 h 1978172"/>
              <a:gd name="connsiteX168-4991" fmla="*/ 2560151 w 10768629"/>
              <a:gd name="connsiteY168-4992" fmla="*/ 1963609 h 1978172"/>
              <a:gd name="connsiteX169-4993" fmla="*/ 2367221 w 10768629"/>
              <a:gd name="connsiteY169-4994" fmla="*/ 1971884 h 1978172"/>
              <a:gd name="connsiteX170-4995" fmla="*/ 2272130 w 10768629"/>
              <a:gd name="connsiteY170-4996" fmla="*/ 1961162 h 1978172"/>
              <a:gd name="connsiteX171-4997" fmla="*/ 2189404 w 10768629"/>
              <a:gd name="connsiteY171-4998" fmla="*/ 1978172 h 1978172"/>
              <a:gd name="connsiteX172-4999" fmla="*/ 2077704 w 10768629"/>
              <a:gd name="connsiteY172-5000" fmla="*/ 1965002 h 1978172"/>
              <a:gd name="connsiteX173-5001" fmla="*/ 2033299 w 10768629"/>
              <a:gd name="connsiteY173-5002" fmla="*/ 1969042 h 1978172"/>
              <a:gd name="connsiteX174-5003" fmla="*/ 1967996 w 10768629"/>
              <a:gd name="connsiteY174-5004" fmla="*/ 1953187 h 1978172"/>
              <a:gd name="connsiteX175-5005" fmla="*/ 1855805 w 10768629"/>
              <a:gd name="connsiteY175-5006" fmla="*/ 1926082 h 1978172"/>
              <a:gd name="connsiteX176-5007" fmla="*/ 1790957 w 10768629"/>
              <a:gd name="connsiteY176-5008" fmla="*/ 1919460 h 1978172"/>
              <a:gd name="connsiteX177-5009" fmla="*/ 1613978 w 10768629"/>
              <a:gd name="connsiteY177-5010" fmla="*/ 1891581 h 1978172"/>
              <a:gd name="connsiteX178-5011" fmla="*/ 1436831 w 10768629"/>
              <a:gd name="connsiteY178-5012" fmla="*/ 1856201 h 1978172"/>
              <a:gd name="connsiteX179-5013" fmla="*/ 1357365 w 10768629"/>
              <a:gd name="connsiteY179-5014" fmla="*/ 1832140 h 1978172"/>
              <a:gd name="connsiteX180-5015" fmla="*/ 1232341 w 10768629"/>
              <a:gd name="connsiteY180-5016" fmla="*/ 1785942 h 1978172"/>
              <a:gd name="connsiteX181-5017" fmla="*/ 1162595 w 10768629"/>
              <a:gd name="connsiteY181-5018" fmla="*/ 1758337 h 1978172"/>
              <a:gd name="connsiteX182-5019" fmla="*/ 1128523 w 10768629"/>
              <a:gd name="connsiteY182-5020" fmla="*/ 1763621 h 1978172"/>
              <a:gd name="connsiteX183-5021" fmla="*/ 991903 w 10768629"/>
              <a:gd name="connsiteY183-5022" fmla="*/ 1786741 h 1978172"/>
              <a:gd name="connsiteX184-5023" fmla="*/ 883960 w 10768629"/>
              <a:gd name="connsiteY184-5024" fmla="*/ 1822386 h 1978172"/>
              <a:gd name="connsiteX185-5025" fmla="*/ 766531 w 10768629"/>
              <a:gd name="connsiteY185-5026" fmla="*/ 1805053 h 1978172"/>
              <a:gd name="connsiteX186-5027" fmla="*/ 669779 w 10768629"/>
              <a:gd name="connsiteY186-5028" fmla="*/ 1800537 h 1978172"/>
              <a:gd name="connsiteX187-5029" fmla="*/ 523898 w 10768629"/>
              <a:gd name="connsiteY187-5030" fmla="*/ 1811085 h 1978172"/>
              <a:gd name="connsiteX188-5031" fmla="*/ 360251 w 10768629"/>
              <a:gd name="connsiteY188-5032" fmla="*/ 1830735 h 1978172"/>
              <a:gd name="connsiteX189-5033" fmla="*/ 255207 w 10768629"/>
              <a:gd name="connsiteY189-5034" fmla="*/ 1818275 h 1978172"/>
              <a:gd name="connsiteX190-5035" fmla="*/ 101803 w 10768629"/>
              <a:gd name="connsiteY190-5036" fmla="*/ 1870647 h 1978172"/>
              <a:gd name="connsiteX191-5037" fmla="*/ 25397 w 10768629"/>
              <a:gd name="connsiteY191-5038" fmla="*/ 1888443 h 1978172"/>
              <a:gd name="connsiteX192-5039" fmla="*/ 2370 w 10768629"/>
              <a:gd name="connsiteY192-5040" fmla="*/ 1878311 h 1978172"/>
              <a:gd name="connsiteX193-5041" fmla="*/ 0 w 10768629"/>
              <a:gd name="connsiteY193-5042" fmla="*/ 1878785 h 1978172"/>
              <a:gd name="connsiteX194-5043" fmla="*/ 0 w 10768629"/>
              <a:gd name="connsiteY194-5044" fmla="*/ 0 h 1978172"/>
              <a:gd name="connsiteX0-5045" fmla="*/ 0 w 10768629"/>
              <a:gd name="connsiteY0-5046" fmla="*/ 0 h 1978172"/>
              <a:gd name="connsiteX1-5047" fmla="*/ 10768629 w 10768629"/>
              <a:gd name="connsiteY1-5048" fmla="*/ 0 h 1978172"/>
              <a:gd name="connsiteX2-5049" fmla="*/ 10733254 w 10768629"/>
              <a:gd name="connsiteY2-5050" fmla="*/ 31439 h 1978172"/>
              <a:gd name="connsiteX3-5051" fmla="*/ 10727085 w 10768629"/>
              <a:gd name="connsiteY3-5052" fmla="*/ 37910 h 1978172"/>
              <a:gd name="connsiteX4-5053" fmla="*/ 10675953 w 10768629"/>
              <a:gd name="connsiteY4-5054" fmla="*/ 68623 h 1978172"/>
              <a:gd name="connsiteX5-5055" fmla="*/ 10637091 w 10768629"/>
              <a:gd name="connsiteY5-5056" fmla="*/ 90361 h 1978172"/>
              <a:gd name="connsiteX6-5057" fmla="*/ 10610971 w 10768629"/>
              <a:gd name="connsiteY6-5058" fmla="*/ 110764 h 1978172"/>
              <a:gd name="connsiteX7-5059" fmla="*/ 10532872 w 10768629"/>
              <a:gd name="connsiteY7-5060" fmla="*/ 138028 h 1978172"/>
              <a:gd name="connsiteX8-5061" fmla="*/ 10398558 w 10768629"/>
              <a:gd name="connsiteY8-5062" fmla="*/ 172911 h 1978172"/>
              <a:gd name="connsiteX9-5063" fmla="*/ 10371128 w 10768629"/>
              <a:gd name="connsiteY9-5064" fmla="*/ 182609 h 1978172"/>
              <a:gd name="connsiteX10-5065" fmla="*/ 10352178 w 10768629"/>
              <a:gd name="connsiteY10-5066" fmla="*/ 199976 h 1978172"/>
              <a:gd name="connsiteX11-5067" fmla="*/ 10351815 w 10768629"/>
              <a:gd name="connsiteY11-5068" fmla="*/ 211879 h 1978172"/>
              <a:gd name="connsiteX12-5069" fmla="*/ 10337471 w 10768629"/>
              <a:gd name="connsiteY12-5070" fmla="*/ 218661 h 1978172"/>
              <a:gd name="connsiteX13-5071" fmla="*/ 10334625 w 10768629"/>
              <a:gd name="connsiteY13-5072" fmla="*/ 222351 h 1978172"/>
              <a:gd name="connsiteX14-5073" fmla="*/ 10256365 w 10768629"/>
              <a:gd name="connsiteY14-5074" fmla="*/ 235917 h 1978172"/>
              <a:gd name="connsiteX15-5075" fmla="*/ 10201127 w 10768629"/>
              <a:gd name="connsiteY15-5076" fmla="*/ 267448 h 1978172"/>
              <a:gd name="connsiteX16-5077" fmla="*/ 9961218 w 10768629"/>
              <a:gd name="connsiteY16-5078" fmla="*/ 326720 h 1978172"/>
              <a:gd name="connsiteX17-5079" fmla="*/ 9859715 w 10768629"/>
              <a:gd name="connsiteY17-5080" fmla="*/ 355698 h 1978172"/>
              <a:gd name="connsiteX18-5081" fmla="*/ 9679867 w 10768629"/>
              <a:gd name="connsiteY18-5082" fmla="*/ 399081 h 1978172"/>
              <a:gd name="connsiteX19-5083" fmla="*/ 9490654 w 10768629"/>
              <a:gd name="connsiteY19-5084" fmla="*/ 455225 h 1978172"/>
              <a:gd name="connsiteX20-5085" fmla="*/ 9470837 w 10768629"/>
              <a:gd name="connsiteY20-5086" fmla="*/ 452539 h 1978172"/>
              <a:gd name="connsiteX21-5087" fmla="*/ 9469082 w 10768629"/>
              <a:gd name="connsiteY21-5088" fmla="*/ 454891 h 1978172"/>
              <a:gd name="connsiteX22-5089" fmla="*/ 9448038 w 10768629"/>
              <a:gd name="connsiteY22-5090" fmla="*/ 459733 h 1978172"/>
              <a:gd name="connsiteX23-5091" fmla="*/ 9396821 w 10768629"/>
              <a:gd name="connsiteY23-5092" fmla="*/ 455795 h 1978172"/>
              <a:gd name="connsiteX24-5093" fmla="*/ 9392197 w 10768629"/>
              <a:gd name="connsiteY24-5094" fmla="*/ 459796 h 1978172"/>
              <a:gd name="connsiteX25-5095" fmla="*/ 9347994 w 10768629"/>
              <a:gd name="connsiteY25-5096" fmla="*/ 464462 h 1978172"/>
              <a:gd name="connsiteX26-5097" fmla="*/ 9347889 w 10768629"/>
              <a:gd name="connsiteY26-5098" fmla="*/ 466539 h 1978172"/>
              <a:gd name="connsiteX27-5099" fmla="*/ 9337639 w 10768629"/>
              <a:gd name="connsiteY27-5100" fmla="*/ 476654 h 1978172"/>
              <a:gd name="connsiteX28-5101" fmla="*/ 9316893 w 10768629"/>
              <a:gd name="connsiteY28-5102" fmla="*/ 491390 h 1978172"/>
              <a:gd name="connsiteX29-5103" fmla="*/ 9229283 w 10768629"/>
              <a:gd name="connsiteY29-5104" fmla="*/ 555377 h 1978172"/>
              <a:gd name="connsiteX30-5105" fmla="*/ 9220274 w 10768629"/>
              <a:gd name="connsiteY30-5106" fmla="*/ 557502 h 1978172"/>
              <a:gd name="connsiteX31-5107" fmla="*/ 9220202 w 10768629"/>
              <a:gd name="connsiteY31-5108" fmla="*/ 558001 h 1978172"/>
              <a:gd name="connsiteX32-5109" fmla="*/ 9210908 w 10768629"/>
              <a:gd name="connsiteY32-5110" fmla="*/ 561147 h 1978172"/>
              <a:gd name="connsiteX33-5111" fmla="*/ 9186374 w 10768629"/>
              <a:gd name="connsiteY33-5112" fmla="*/ 565502 h 1978172"/>
              <a:gd name="connsiteX34-5113" fmla="*/ 9181058 w 10768629"/>
              <a:gd name="connsiteY34-5114" fmla="*/ 569943 h 1978172"/>
              <a:gd name="connsiteX35-5115" fmla="*/ 9179948 w 10768629"/>
              <a:gd name="connsiteY35-5116" fmla="*/ 576062 h 1978172"/>
              <a:gd name="connsiteX36-5117" fmla="*/ 9149110 w 10768629"/>
              <a:gd name="connsiteY36-5118" fmla="*/ 598906 h 1978172"/>
              <a:gd name="connsiteX37-5119" fmla="*/ 9078556 w 10768629"/>
              <a:gd name="connsiteY37-5120" fmla="*/ 644039 h 1978172"/>
              <a:gd name="connsiteX38-5121" fmla="*/ 8996399 w 10768629"/>
              <a:gd name="connsiteY38-5122" fmla="*/ 690055 h 1978172"/>
              <a:gd name="connsiteX39-5123" fmla="*/ 8803791 w 10768629"/>
              <a:gd name="connsiteY39-5124" fmla="*/ 813860 h 1978172"/>
              <a:gd name="connsiteX40-5125" fmla="*/ 8636202 w 10768629"/>
              <a:gd name="connsiteY40-5126" fmla="*/ 848463 h 1978172"/>
              <a:gd name="connsiteX41-5127" fmla="*/ 8555372 w 10768629"/>
              <a:gd name="connsiteY41-5128" fmla="*/ 883171 h 1978172"/>
              <a:gd name="connsiteX42-5129" fmla="*/ 8507229 w 10768629"/>
              <a:gd name="connsiteY42-5130" fmla="*/ 901665 h 1978172"/>
              <a:gd name="connsiteX43-5131" fmla="*/ 8428473 w 10768629"/>
              <a:gd name="connsiteY43-5132" fmla="*/ 927985 h 1978172"/>
              <a:gd name="connsiteX44-5133" fmla="*/ 8427914 w 10768629"/>
              <a:gd name="connsiteY44-5134" fmla="*/ 933480 h 1978172"/>
              <a:gd name="connsiteX45-5135" fmla="*/ 8420327 w 10768629"/>
              <a:gd name="connsiteY45-5136" fmla="*/ 941984 h 1978172"/>
              <a:gd name="connsiteX46-5137" fmla="*/ 8407128 w 10768629"/>
              <a:gd name="connsiteY46-5138" fmla="*/ 961344 h 1978172"/>
              <a:gd name="connsiteX47-5139" fmla="*/ 8380548 w 10768629"/>
              <a:gd name="connsiteY47-5140" fmla="*/ 987916 h 1978172"/>
              <a:gd name="connsiteX48-5141" fmla="*/ 8379462 w 10768629"/>
              <a:gd name="connsiteY48-5142" fmla="*/ 987106 h 1978172"/>
              <a:gd name="connsiteX49-5143" fmla="*/ 8369725 w 10768629"/>
              <a:gd name="connsiteY49-5144" fmla="*/ 989186 h 1978172"/>
              <a:gd name="connsiteX50-5145" fmla="*/ 8304438 w 10768629"/>
              <a:gd name="connsiteY50-5146" fmla="*/ 996739 h 1978172"/>
              <a:gd name="connsiteX51-5147" fmla="*/ 8280929 w 10768629"/>
              <a:gd name="connsiteY51-5148" fmla="*/ 1023089 h 1978172"/>
              <a:gd name="connsiteX52-5149" fmla="*/ 8275760 w 10768629"/>
              <a:gd name="connsiteY52-5150" fmla="*/ 1027772 h 1978172"/>
              <a:gd name="connsiteX53-5151" fmla="*/ 8275478 w 10768629"/>
              <a:gd name="connsiteY53-5152" fmla="*/ 1027605 h 1978172"/>
              <a:gd name="connsiteX54-5153" fmla="*/ 8269666 w 10768629"/>
              <a:gd name="connsiteY54-5154" fmla="*/ 1032033 h 1978172"/>
              <a:gd name="connsiteX55-5155" fmla="*/ 8203836 w 10768629"/>
              <a:gd name="connsiteY55-5156" fmla="*/ 1037347 h 1978172"/>
              <a:gd name="connsiteX56-5157" fmla="*/ 8122936 w 10768629"/>
              <a:gd name="connsiteY56-5158" fmla="*/ 1063113 h 1978172"/>
              <a:gd name="connsiteX57-5159" fmla="*/ 8043658 w 10768629"/>
              <a:gd name="connsiteY57-5160" fmla="*/ 1092746 h 1978172"/>
              <a:gd name="connsiteX58-5161" fmla="*/ 8015351 w 10768629"/>
              <a:gd name="connsiteY58-5162" fmla="*/ 1105478 h 1978172"/>
              <a:gd name="connsiteX59-5163" fmla="*/ 7963145 w 10768629"/>
              <a:gd name="connsiteY59-5164" fmla="*/ 1119346 h 1978172"/>
              <a:gd name="connsiteX60-5165" fmla="*/ 7938145 w 10768629"/>
              <a:gd name="connsiteY60-5166" fmla="*/ 1120225 h 1978172"/>
              <a:gd name="connsiteX61-5167" fmla="*/ 7937238 w 10768629"/>
              <a:gd name="connsiteY61-5168" fmla="*/ 1121204 h 1978172"/>
              <a:gd name="connsiteX62-5169" fmla="*/ 7934398 w 10768629"/>
              <a:gd name="connsiteY62-5170" fmla="*/ 1118240 h 1978172"/>
              <a:gd name="connsiteX63-5171" fmla="*/ 7918248 w 10768629"/>
              <a:gd name="connsiteY63-5172" fmla="*/ 1124371 h 1978172"/>
              <a:gd name="connsiteX64-5173" fmla="*/ 7914119 w 10768629"/>
              <a:gd name="connsiteY64-5174" fmla="*/ 1127653 h 1978172"/>
              <a:gd name="connsiteX65-5175" fmla="*/ 7907658 w 10768629"/>
              <a:gd name="connsiteY65-5176" fmla="*/ 1130350 h 1978172"/>
              <a:gd name="connsiteX66-5177" fmla="*/ 7907434 w 10768629"/>
              <a:gd name="connsiteY66-5178" fmla="*/ 1130103 h 1978172"/>
              <a:gd name="connsiteX67-5179" fmla="*/ 7901508 w 10768629"/>
              <a:gd name="connsiteY67-5180" fmla="*/ 1133245 h 1978172"/>
              <a:gd name="connsiteX68-5181" fmla="*/ 7873287 w 10768629"/>
              <a:gd name="connsiteY68-5182" fmla="*/ 1152609 h 1978172"/>
              <a:gd name="connsiteX69-5183" fmla="*/ 7834833 w 10768629"/>
              <a:gd name="connsiteY69-5184" fmla="*/ 1153868 h 1978172"/>
              <a:gd name="connsiteX70-5185" fmla="*/ 7828661 w 10768629"/>
              <a:gd name="connsiteY70-5186" fmla="*/ 1139994 h 1978172"/>
              <a:gd name="connsiteX71-5187" fmla="*/ 7823966 w 10768629"/>
              <a:gd name="connsiteY71-5188" fmla="*/ 1143178 h 1978172"/>
              <a:gd name="connsiteX72-5189" fmla="*/ 7815078 w 10768629"/>
              <a:gd name="connsiteY72-5190" fmla="*/ 1151776 h 1978172"/>
              <a:gd name="connsiteX73-5191" fmla="*/ 7812026 w 10768629"/>
              <a:gd name="connsiteY73-5192" fmla="*/ 1151522 h 1978172"/>
              <a:gd name="connsiteX74-5193" fmla="*/ 7782249 w 10768629"/>
              <a:gd name="connsiteY74-5194" fmla="*/ 1160970 h 1978172"/>
              <a:gd name="connsiteX75-5195" fmla="*/ 7773476 w 10768629"/>
              <a:gd name="connsiteY75-5196" fmla="*/ 1157414 h 1978172"/>
              <a:gd name="connsiteX76-5197" fmla="*/ 7769600 w 10768629"/>
              <a:gd name="connsiteY76-5198" fmla="*/ 1157365 h 1978172"/>
              <a:gd name="connsiteX77-5199" fmla="*/ 7752631 w 10768629"/>
              <a:gd name="connsiteY77-5200" fmla="*/ 1172815 h 1978172"/>
              <a:gd name="connsiteX78-5201" fmla="*/ 7743525 w 10768629"/>
              <a:gd name="connsiteY78-5202" fmla="*/ 1179064 h 1978172"/>
              <a:gd name="connsiteX79-5203" fmla="*/ 7685942 w 10768629"/>
              <a:gd name="connsiteY79-5204" fmla="*/ 1233723 h 1978172"/>
              <a:gd name="connsiteX80-5205" fmla="*/ 7586920 w 10768629"/>
              <a:gd name="connsiteY80-5206" fmla="*/ 1261888 h 1978172"/>
              <a:gd name="connsiteX81-5207" fmla="*/ 7486100 w 10768629"/>
              <a:gd name="connsiteY81-5208" fmla="*/ 1292563 h 1978172"/>
              <a:gd name="connsiteX82-5209" fmla="*/ 7407190 w 10768629"/>
              <a:gd name="connsiteY82-5210" fmla="*/ 1314737 h 1978172"/>
              <a:gd name="connsiteX83-5211" fmla="*/ 7240698 w 10768629"/>
              <a:gd name="connsiteY83-5212" fmla="*/ 1438832 h 1978172"/>
              <a:gd name="connsiteX84-5213" fmla="*/ 7197675 w 10768629"/>
              <a:gd name="connsiteY84-5214" fmla="*/ 1447530 h 1978172"/>
              <a:gd name="connsiteX85-5215" fmla="*/ 7164788 w 10768629"/>
              <a:gd name="connsiteY85-5216" fmla="*/ 1480293 h 1978172"/>
              <a:gd name="connsiteX86-5217" fmla="*/ 7147929 w 10768629"/>
              <a:gd name="connsiteY86-5218" fmla="*/ 1477641 h 1978172"/>
              <a:gd name="connsiteX87-5219" fmla="*/ 7144965 w 10768629"/>
              <a:gd name="connsiteY87-5220" fmla="*/ 1476908 h 1978172"/>
              <a:gd name="connsiteX88-5221" fmla="*/ 7134299 w 10768629"/>
              <a:gd name="connsiteY88-5222" fmla="*/ 1479969 h 1978172"/>
              <a:gd name="connsiteX89-5223" fmla="*/ 7129809 w 10768629"/>
              <a:gd name="connsiteY89-5224" fmla="*/ 1473339 h 1978172"/>
              <a:gd name="connsiteX90-5225" fmla="*/ 7112688 w 10768629"/>
              <a:gd name="connsiteY90-5226" fmla="*/ 1472575 h 1978172"/>
              <a:gd name="connsiteX91-5227" fmla="*/ 7093470 w 10768629"/>
              <a:gd name="connsiteY91-5228" fmla="*/ 1480300 h 1978172"/>
              <a:gd name="connsiteX92-5229" fmla="*/ 7025034 w 10768629"/>
              <a:gd name="connsiteY92-5230" fmla="*/ 1506934 h 1978172"/>
              <a:gd name="connsiteX93-5231" fmla="*/ 7014783 w 10768629"/>
              <a:gd name="connsiteY93-5232" fmla="*/ 1515868 h 1978172"/>
              <a:gd name="connsiteX94-5233" fmla="*/ 6979706 w 10768629"/>
              <a:gd name="connsiteY94-5234" fmla="*/ 1523511 h 1978172"/>
              <a:gd name="connsiteX95-5235" fmla="*/ 6977890 w 10768629"/>
              <a:gd name="connsiteY95-5236" fmla="*/ 1525793 h 1978172"/>
              <a:gd name="connsiteX96-5237" fmla="*/ 6944339 w 10768629"/>
              <a:gd name="connsiteY96-5238" fmla="*/ 1536237 h 1978172"/>
              <a:gd name="connsiteX97-5239" fmla="*/ 6886996 w 10768629"/>
              <a:gd name="connsiteY97-5240" fmla="*/ 1563569 h 1978172"/>
              <a:gd name="connsiteX98-5241" fmla="*/ 6874510 w 10768629"/>
              <a:gd name="connsiteY98-5242" fmla="*/ 1558469 h 1978172"/>
              <a:gd name="connsiteX99-5243" fmla="*/ 6871943 w 10768629"/>
              <a:gd name="connsiteY99-5244" fmla="*/ 1554651 h 1978172"/>
              <a:gd name="connsiteX100-5245" fmla="*/ 6856174 w 10768629"/>
              <a:gd name="connsiteY100-5246" fmla="*/ 1562024 h 1978172"/>
              <a:gd name="connsiteX101-5247" fmla="*/ 6842321 w 10768629"/>
              <a:gd name="connsiteY101-5248" fmla="*/ 1560554 h 1978172"/>
              <a:gd name="connsiteX102-5249" fmla="*/ 6832713 w 10768629"/>
              <a:gd name="connsiteY102-5250" fmla="*/ 1569357 h 1978172"/>
              <a:gd name="connsiteX103-5251" fmla="*/ 6816351 w 10768629"/>
              <a:gd name="connsiteY103-5252" fmla="*/ 1571495 h 1978172"/>
              <a:gd name="connsiteX104-5253" fmla="*/ 6795800 w 10768629"/>
              <a:gd name="connsiteY104-5254" fmla="*/ 1572010 h 1978172"/>
              <a:gd name="connsiteX105-5255" fmla="*/ 6777546 w 10768629"/>
              <a:gd name="connsiteY105-5256" fmla="*/ 1568661 h 1978172"/>
              <a:gd name="connsiteX106-5257" fmla="*/ 6751528 w 10768629"/>
              <a:gd name="connsiteY106-5258" fmla="*/ 1574143 h 1978172"/>
              <a:gd name="connsiteX107-5259" fmla="*/ 6691966 w 10768629"/>
              <a:gd name="connsiteY107-5260" fmla="*/ 1582255 h 1978172"/>
              <a:gd name="connsiteX108-5261" fmla="*/ 6646941 w 10768629"/>
              <a:gd name="connsiteY108-5262" fmla="*/ 1588471 h 1978172"/>
              <a:gd name="connsiteX109-5263" fmla="*/ 6568576 w 10768629"/>
              <a:gd name="connsiteY109-5264" fmla="*/ 1606488 h 1978172"/>
              <a:gd name="connsiteX110-5265" fmla="*/ 6554358 w 10768629"/>
              <a:gd name="connsiteY110-5266" fmla="*/ 1621701 h 1978172"/>
              <a:gd name="connsiteX111-5267" fmla="*/ 6516968 w 10768629"/>
              <a:gd name="connsiteY111-5268" fmla="*/ 1617195 h 1978172"/>
              <a:gd name="connsiteX112-5269" fmla="*/ 6506479 w 10768629"/>
              <a:gd name="connsiteY112-5270" fmla="*/ 1602227 h 1978172"/>
              <a:gd name="connsiteX113-5271" fmla="*/ 6458436 w 10768629"/>
              <a:gd name="connsiteY113-5272" fmla="*/ 1607332 h 1978172"/>
              <a:gd name="connsiteX114-5273" fmla="*/ 6414786 w 10768629"/>
              <a:gd name="connsiteY114-5274" fmla="*/ 1628815 h 1978172"/>
              <a:gd name="connsiteX115-5275" fmla="*/ 6357085 w 10768629"/>
              <a:gd name="connsiteY115-5276" fmla="*/ 1640846 h 1978172"/>
              <a:gd name="connsiteX116-5277" fmla="*/ 6322636 w 10768629"/>
              <a:gd name="connsiteY116-5278" fmla="*/ 1648213 h 1978172"/>
              <a:gd name="connsiteX117-5279" fmla="*/ 6226172 w 10768629"/>
              <a:gd name="connsiteY117-5280" fmla="*/ 1654676 h 1978172"/>
              <a:gd name="connsiteX118-5281" fmla="*/ 6221217 w 10768629"/>
              <a:gd name="connsiteY118-5282" fmla="*/ 1654506 h 1978172"/>
              <a:gd name="connsiteX119-5283" fmla="*/ 6204956 w 10768629"/>
              <a:gd name="connsiteY119-5284" fmla="*/ 1664280 h 1978172"/>
              <a:gd name="connsiteX120-5285" fmla="*/ 6204270 w 10768629"/>
              <a:gd name="connsiteY120-5286" fmla="*/ 1666782 h 1978172"/>
              <a:gd name="connsiteX121-5287" fmla="*/ 6143810 w 10768629"/>
              <a:gd name="connsiteY121-5288" fmla="*/ 1661963 h 1978172"/>
              <a:gd name="connsiteX122-5289" fmla="*/ 6136560 w 10768629"/>
              <a:gd name="connsiteY122-5290" fmla="*/ 1665728 h 1978172"/>
              <a:gd name="connsiteX123-5291" fmla="*/ 6096155 w 10768629"/>
              <a:gd name="connsiteY123-5292" fmla="*/ 1656951 h 1978172"/>
              <a:gd name="connsiteX124-5293" fmla="*/ 6075812 w 10768629"/>
              <a:gd name="connsiteY124-5294" fmla="*/ 1655422 h 1978172"/>
              <a:gd name="connsiteX125-5295" fmla="*/ 6039495 w 10768629"/>
              <a:gd name="connsiteY125-5296" fmla="*/ 1649680 h 1978172"/>
              <a:gd name="connsiteX126-5297" fmla="*/ 6036523 w 10768629"/>
              <a:gd name="connsiteY126-5298" fmla="*/ 1652121 h 1978172"/>
              <a:gd name="connsiteX127-5299" fmla="*/ 6029328 w 10768629"/>
              <a:gd name="connsiteY127-5300" fmla="*/ 1649904 h 1978172"/>
              <a:gd name="connsiteX128-5301" fmla="*/ 6024075 w 10768629"/>
              <a:gd name="connsiteY128-5302" fmla="*/ 1652779 h 1978172"/>
              <a:gd name="connsiteX129-5303" fmla="*/ 6018085 w 10768629"/>
              <a:gd name="connsiteY129-5304" fmla="*/ 1652030 h 1978172"/>
              <a:gd name="connsiteX130-5305" fmla="*/ 5955513 w 10768629"/>
              <a:gd name="connsiteY130-5306" fmla="*/ 1663584 h 1978172"/>
              <a:gd name="connsiteX131-5307" fmla="*/ 5941996 w 10768629"/>
              <a:gd name="connsiteY131-5308" fmla="*/ 1661326 h 1978172"/>
              <a:gd name="connsiteX132-5309" fmla="*/ 5931789 w 10768629"/>
              <a:gd name="connsiteY132-5310" fmla="*/ 1669915 h 1978172"/>
              <a:gd name="connsiteX133-5311" fmla="*/ 5888686 w 10768629"/>
              <a:gd name="connsiteY133-5312" fmla="*/ 1672175 h 1978172"/>
              <a:gd name="connsiteX134-5313" fmla="*/ 5873794 w 10768629"/>
              <a:gd name="connsiteY134-5314" fmla="*/ 1665454 h 1978172"/>
              <a:gd name="connsiteX135-5315" fmla="*/ 5860022 w 10768629"/>
              <a:gd name="connsiteY135-5316" fmla="*/ 1660635 h 1978172"/>
              <a:gd name="connsiteX136-5317" fmla="*/ 5858237 w 10768629"/>
              <a:gd name="connsiteY136-5318" fmla="*/ 1660649 h 1978172"/>
              <a:gd name="connsiteX137-5319" fmla="*/ 5840319 w 10768629"/>
              <a:gd name="connsiteY137-5320" fmla="*/ 1660798 h 1978172"/>
              <a:gd name="connsiteX138-5321" fmla="*/ 5806984 w 10768629"/>
              <a:gd name="connsiteY138-5322" fmla="*/ 1661075 h 1978172"/>
              <a:gd name="connsiteX139-5323" fmla="*/ 5742351 w 10768629"/>
              <a:gd name="connsiteY139-5324" fmla="*/ 1667489 h 1978172"/>
              <a:gd name="connsiteX140-5325" fmla="*/ 5521171 w 10768629"/>
              <a:gd name="connsiteY140-5326" fmla="*/ 1671626 h 1978172"/>
              <a:gd name="connsiteX141-5327" fmla="*/ 5457384 w 10768629"/>
              <a:gd name="connsiteY141-5328" fmla="*/ 1683952 h 1978172"/>
              <a:gd name="connsiteX142-5329" fmla="*/ 4950070 w 10768629"/>
              <a:gd name="connsiteY142-5330" fmla="*/ 1748401 h 1978172"/>
              <a:gd name="connsiteX143-5331" fmla="*/ 4872172 w 10768629"/>
              <a:gd name="connsiteY143-5332" fmla="*/ 1757222 h 1978172"/>
              <a:gd name="connsiteX144-5333" fmla="*/ 4809524 w 10768629"/>
              <a:gd name="connsiteY144-5334" fmla="*/ 1761033 h 1978172"/>
              <a:gd name="connsiteX145-5335" fmla="*/ 4759058 w 10768629"/>
              <a:gd name="connsiteY145-5336" fmla="*/ 1766533 h 1978172"/>
              <a:gd name="connsiteX146-5337" fmla="*/ 4719749 w 10768629"/>
              <a:gd name="connsiteY146-5338" fmla="*/ 1771811 h 1978172"/>
              <a:gd name="connsiteX147-5339" fmla="*/ 4568686 w 10768629"/>
              <a:gd name="connsiteY147-5340" fmla="*/ 1786141 h 1978172"/>
              <a:gd name="connsiteX148-5341" fmla="*/ 4418751 w 10768629"/>
              <a:gd name="connsiteY148-5342" fmla="*/ 1796932 h 1978172"/>
              <a:gd name="connsiteX149-5343" fmla="*/ 4378377 w 10768629"/>
              <a:gd name="connsiteY149-5344" fmla="*/ 1815528 h 1978172"/>
              <a:gd name="connsiteX150-5345" fmla="*/ 4320575 w 10768629"/>
              <a:gd name="connsiteY150-5346" fmla="*/ 1832722 h 1978172"/>
              <a:gd name="connsiteX151-5347" fmla="*/ 4220200 w 10768629"/>
              <a:gd name="connsiteY151-5348" fmla="*/ 1873173 h 1978172"/>
              <a:gd name="connsiteX152-5349" fmla="*/ 4105361 w 10768629"/>
              <a:gd name="connsiteY152-5350" fmla="*/ 1894711 h 1978172"/>
              <a:gd name="connsiteX153-5351" fmla="*/ 3973223 w 10768629"/>
              <a:gd name="connsiteY153-5352" fmla="*/ 1881015 h 1978172"/>
              <a:gd name="connsiteX154-5353" fmla="*/ 3900992 w 10768629"/>
              <a:gd name="connsiteY154-5354" fmla="*/ 1880603 h 1978172"/>
              <a:gd name="connsiteX155-5355" fmla="*/ 3662119 w 10768629"/>
              <a:gd name="connsiteY155-5356" fmla="*/ 1876289 h 1978172"/>
              <a:gd name="connsiteX156-5357" fmla="*/ 3496919 w 10768629"/>
              <a:gd name="connsiteY156-5358" fmla="*/ 1873180 h 1978172"/>
              <a:gd name="connsiteX157-5359" fmla="*/ 3449433 w 10768629"/>
              <a:gd name="connsiteY157-5360" fmla="*/ 1889681 h 1978172"/>
              <a:gd name="connsiteX158-5361" fmla="*/ 3369766 w 10768629"/>
              <a:gd name="connsiteY158-5362" fmla="*/ 1916653 h 1978172"/>
              <a:gd name="connsiteX159-5363" fmla="*/ 3290336 w 10768629"/>
              <a:gd name="connsiteY159-5364" fmla="*/ 1925039 h 1978172"/>
              <a:gd name="connsiteX160-5365" fmla="*/ 3224897 w 10768629"/>
              <a:gd name="connsiteY160-5366" fmla="*/ 1943733 h 1978172"/>
              <a:gd name="connsiteX161-5367" fmla="*/ 3161463 w 10768629"/>
              <a:gd name="connsiteY161-5368" fmla="*/ 1946591 h 1978172"/>
              <a:gd name="connsiteX162-5369" fmla="*/ 3112044 w 10768629"/>
              <a:gd name="connsiteY162-5370" fmla="*/ 1935614 h 1978172"/>
              <a:gd name="connsiteX163-5371" fmla="*/ 3069716 w 10768629"/>
              <a:gd name="connsiteY163-5372" fmla="*/ 1930463 h 1978172"/>
              <a:gd name="connsiteX164-5373" fmla="*/ 3005773 w 10768629"/>
              <a:gd name="connsiteY164-5374" fmla="*/ 1915878 h 1978172"/>
              <a:gd name="connsiteX165-5375" fmla="*/ 2897201 w 10768629"/>
              <a:gd name="connsiteY165-5376" fmla="*/ 1926772 h 1978172"/>
              <a:gd name="connsiteX166-5377" fmla="*/ 2783891 w 10768629"/>
              <a:gd name="connsiteY166-5378" fmla="*/ 1931749 h 1978172"/>
              <a:gd name="connsiteX167-5379" fmla="*/ 2712447 w 10768629"/>
              <a:gd name="connsiteY167-5380" fmla="*/ 1933044 h 1978172"/>
              <a:gd name="connsiteX168-5381" fmla="*/ 2560151 w 10768629"/>
              <a:gd name="connsiteY168-5382" fmla="*/ 1963609 h 1978172"/>
              <a:gd name="connsiteX169-5383" fmla="*/ 2367221 w 10768629"/>
              <a:gd name="connsiteY169-5384" fmla="*/ 1971884 h 1978172"/>
              <a:gd name="connsiteX170-5385" fmla="*/ 2272130 w 10768629"/>
              <a:gd name="connsiteY170-5386" fmla="*/ 1961162 h 1978172"/>
              <a:gd name="connsiteX171-5387" fmla="*/ 2189404 w 10768629"/>
              <a:gd name="connsiteY171-5388" fmla="*/ 1978172 h 1978172"/>
              <a:gd name="connsiteX172-5389" fmla="*/ 2077704 w 10768629"/>
              <a:gd name="connsiteY172-5390" fmla="*/ 1965002 h 1978172"/>
              <a:gd name="connsiteX173-5391" fmla="*/ 2033299 w 10768629"/>
              <a:gd name="connsiteY173-5392" fmla="*/ 1969042 h 1978172"/>
              <a:gd name="connsiteX174-5393" fmla="*/ 1967996 w 10768629"/>
              <a:gd name="connsiteY174-5394" fmla="*/ 1953187 h 1978172"/>
              <a:gd name="connsiteX175-5395" fmla="*/ 1855805 w 10768629"/>
              <a:gd name="connsiteY175-5396" fmla="*/ 1926082 h 1978172"/>
              <a:gd name="connsiteX176-5397" fmla="*/ 1790957 w 10768629"/>
              <a:gd name="connsiteY176-5398" fmla="*/ 1919460 h 1978172"/>
              <a:gd name="connsiteX177-5399" fmla="*/ 1613978 w 10768629"/>
              <a:gd name="connsiteY177-5400" fmla="*/ 1891581 h 1978172"/>
              <a:gd name="connsiteX178-5401" fmla="*/ 1436831 w 10768629"/>
              <a:gd name="connsiteY178-5402" fmla="*/ 1856201 h 1978172"/>
              <a:gd name="connsiteX179-5403" fmla="*/ 1357365 w 10768629"/>
              <a:gd name="connsiteY179-5404" fmla="*/ 1832140 h 1978172"/>
              <a:gd name="connsiteX180-5405" fmla="*/ 1232341 w 10768629"/>
              <a:gd name="connsiteY180-5406" fmla="*/ 1785942 h 1978172"/>
              <a:gd name="connsiteX181-5407" fmla="*/ 1162595 w 10768629"/>
              <a:gd name="connsiteY181-5408" fmla="*/ 1758337 h 1978172"/>
              <a:gd name="connsiteX182-5409" fmla="*/ 1128523 w 10768629"/>
              <a:gd name="connsiteY182-5410" fmla="*/ 1763621 h 1978172"/>
              <a:gd name="connsiteX183-5411" fmla="*/ 991903 w 10768629"/>
              <a:gd name="connsiteY183-5412" fmla="*/ 1786741 h 1978172"/>
              <a:gd name="connsiteX184-5413" fmla="*/ 883960 w 10768629"/>
              <a:gd name="connsiteY184-5414" fmla="*/ 1822386 h 1978172"/>
              <a:gd name="connsiteX185-5415" fmla="*/ 766531 w 10768629"/>
              <a:gd name="connsiteY185-5416" fmla="*/ 1805053 h 1978172"/>
              <a:gd name="connsiteX186-5417" fmla="*/ 669779 w 10768629"/>
              <a:gd name="connsiteY186-5418" fmla="*/ 1800537 h 1978172"/>
              <a:gd name="connsiteX187-5419" fmla="*/ 523898 w 10768629"/>
              <a:gd name="connsiteY187-5420" fmla="*/ 1811085 h 1978172"/>
              <a:gd name="connsiteX188-5421" fmla="*/ 360251 w 10768629"/>
              <a:gd name="connsiteY188-5422" fmla="*/ 1830735 h 1978172"/>
              <a:gd name="connsiteX189-5423" fmla="*/ 255207 w 10768629"/>
              <a:gd name="connsiteY189-5424" fmla="*/ 1818275 h 1978172"/>
              <a:gd name="connsiteX190-5425" fmla="*/ 101803 w 10768629"/>
              <a:gd name="connsiteY190-5426" fmla="*/ 1870647 h 1978172"/>
              <a:gd name="connsiteX191-5427" fmla="*/ 25397 w 10768629"/>
              <a:gd name="connsiteY191-5428" fmla="*/ 1888443 h 1978172"/>
              <a:gd name="connsiteX192-5429" fmla="*/ 2370 w 10768629"/>
              <a:gd name="connsiteY192-5430" fmla="*/ 1878311 h 1978172"/>
              <a:gd name="connsiteX193-5431" fmla="*/ 0 w 10768629"/>
              <a:gd name="connsiteY193-5432" fmla="*/ 1878785 h 1978172"/>
              <a:gd name="connsiteX194-5433" fmla="*/ 0 w 10768629"/>
              <a:gd name="connsiteY194-5434" fmla="*/ 0 h 1978172"/>
              <a:gd name="connsiteX0-5435" fmla="*/ 0 w 10768629"/>
              <a:gd name="connsiteY0-5436" fmla="*/ 0 h 1978172"/>
              <a:gd name="connsiteX1-5437" fmla="*/ 10768629 w 10768629"/>
              <a:gd name="connsiteY1-5438" fmla="*/ 0 h 1978172"/>
              <a:gd name="connsiteX2-5439" fmla="*/ 10733254 w 10768629"/>
              <a:gd name="connsiteY2-5440" fmla="*/ 31439 h 1978172"/>
              <a:gd name="connsiteX3-5441" fmla="*/ 10727085 w 10768629"/>
              <a:gd name="connsiteY3-5442" fmla="*/ 37910 h 1978172"/>
              <a:gd name="connsiteX4-5443" fmla="*/ 10675953 w 10768629"/>
              <a:gd name="connsiteY4-5444" fmla="*/ 68623 h 1978172"/>
              <a:gd name="connsiteX5-5445" fmla="*/ 10637091 w 10768629"/>
              <a:gd name="connsiteY5-5446" fmla="*/ 90361 h 1978172"/>
              <a:gd name="connsiteX6-5447" fmla="*/ 10610971 w 10768629"/>
              <a:gd name="connsiteY6-5448" fmla="*/ 110764 h 1978172"/>
              <a:gd name="connsiteX7-5449" fmla="*/ 10532872 w 10768629"/>
              <a:gd name="connsiteY7-5450" fmla="*/ 138028 h 1978172"/>
              <a:gd name="connsiteX8-5451" fmla="*/ 10398558 w 10768629"/>
              <a:gd name="connsiteY8-5452" fmla="*/ 172911 h 1978172"/>
              <a:gd name="connsiteX9-5453" fmla="*/ 10371128 w 10768629"/>
              <a:gd name="connsiteY9-5454" fmla="*/ 182609 h 1978172"/>
              <a:gd name="connsiteX10-5455" fmla="*/ 10352178 w 10768629"/>
              <a:gd name="connsiteY10-5456" fmla="*/ 199976 h 1978172"/>
              <a:gd name="connsiteX11-5457" fmla="*/ 10351815 w 10768629"/>
              <a:gd name="connsiteY11-5458" fmla="*/ 211879 h 1978172"/>
              <a:gd name="connsiteX12-5459" fmla="*/ 10337471 w 10768629"/>
              <a:gd name="connsiteY12-5460" fmla="*/ 218661 h 1978172"/>
              <a:gd name="connsiteX13-5461" fmla="*/ 10334625 w 10768629"/>
              <a:gd name="connsiteY13-5462" fmla="*/ 222351 h 1978172"/>
              <a:gd name="connsiteX14-5463" fmla="*/ 10256365 w 10768629"/>
              <a:gd name="connsiteY14-5464" fmla="*/ 235917 h 1978172"/>
              <a:gd name="connsiteX15-5465" fmla="*/ 10201127 w 10768629"/>
              <a:gd name="connsiteY15-5466" fmla="*/ 267448 h 1978172"/>
              <a:gd name="connsiteX16-5467" fmla="*/ 9961218 w 10768629"/>
              <a:gd name="connsiteY16-5468" fmla="*/ 326720 h 1978172"/>
              <a:gd name="connsiteX17-5469" fmla="*/ 9859715 w 10768629"/>
              <a:gd name="connsiteY17-5470" fmla="*/ 355698 h 1978172"/>
              <a:gd name="connsiteX18-5471" fmla="*/ 9679867 w 10768629"/>
              <a:gd name="connsiteY18-5472" fmla="*/ 399081 h 1978172"/>
              <a:gd name="connsiteX19-5473" fmla="*/ 9490654 w 10768629"/>
              <a:gd name="connsiteY19-5474" fmla="*/ 455225 h 1978172"/>
              <a:gd name="connsiteX20-5475" fmla="*/ 9470837 w 10768629"/>
              <a:gd name="connsiteY20-5476" fmla="*/ 452539 h 1978172"/>
              <a:gd name="connsiteX21-5477" fmla="*/ 9469082 w 10768629"/>
              <a:gd name="connsiteY21-5478" fmla="*/ 454891 h 1978172"/>
              <a:gd name="connsiteX22-5479" fmla="*/ 9448038 w 10768629"/>
              <a:gd name="connsiteY22-5480" fmla="*/ 459733 h 1978172"/>
              <a:gd name="connsiteX23-5481" fmla="*/ 9396821 w 10768629"/>
              <a:gd name="connsiteY23-5482" fmla="*/ 455795 h 1978172"/>
              <a:gd name="connsiteX24-5483" fmla="*/ 9392197 w 10768629"/>
              <a:gd name="connsiteY24-5484" fmla="*/ 459796 h 1978172"/>
              <a:gd name="connsiteX25-5485" fmla="*/ 9347994 w 10768629"/>
              <a:gd name="connsiteY25-5486" fmla="*/ 464462 h 1978172"/>
              <a:gd name="connsiteX26-5487" fmla="*/ 9347889 w 10768629"/>
              <a:gd name="connsiteY26-5488" fmla="*/ 466539 h 1978172"/>
              <a:gd name="connsiteX27-5489" fmla="*/ 9337639 w 10768629"/>
              <a:gd name="connsiteY27-5490" fmla="*/ 476654 h 1978172"/>
              <a:gd name="connsiteX28-5491" fmla="*/ 9316893 w 10768629"/>
              <a:gd name="connsiteY28-5492" fmla="*/ 491390 h 1978172"/>
              <a:gd name="connsiteX29-5493" fmla="*/ 9229283 w 10768629"/>
              <a:gd name="connsiteY29-5494" fmla="*/ 555377 h 1978172"/>
              <a:gd name="connsiteX30-5495" fmla="*/ 9220274 w 10768629"/>
              <a:gd name="connsiteY30-5496" fmla="*/ 557502 h 1978172"/>
              <a:gd name="connsiteX31-5497" fmla="*/ 9220202 w 10768629"/>
              <a:gd name="connsiteY31-5498" fmla="*/ 558001 h 1978172"/>
              <a:gd name="connsiteX32-5499" fmla="*/ 9210908 w 10768629"/>
              <a:gd name="connsiteY32-5500" fmla="*/ 561147 h 1978172"/>
              <a:gd name="connsiteX33-5501" fmla="*/ 9186374 w 10768629"/>
              <a:gd name="connsiteY33-5502" fmla="*/ 565502 h 1978172"/>
              <a:gd name="connsiteX34-5503" fmla="*/ 9181058 w 10768629"/>
              <a:gd name="connsiteY34-5504" fmla="*/ 569943 h 1978172"/>
              <a:gd name="connsiteX35-5505" fmla="*/ 9179948 w 10768629"/>
              <a:gd name="connsiteY35-5506" fmla="*/ 576062 h 1978172"/>
              <a:gd name="connsiteX36-5507" fmla="*/ 9149110 w 10768629"/>
              <a:gd name="connsiteY36-5508" fmla="*/ 598906 h 1978172"/>
              <a:gd name="connsiteX37-5509" fmla="*/ 9078556 w 10768629"/>
              <a:gd name="connsiteY37-5510" fmla="*/ 644039 h 1978172"/>
              <a:gd name="connsiteX38-5511" fmla="*/ 8996399 w 10768629"/>
              <a:gd name="connsiteY38-5512" fmla="*/ 690055 h 1978172"/>
              <a:gd name="connsiteX39-5513" fmla="*/ 8803791 w 10768629"/>
              <a:gd name="connsiteY39-5514" fmla="*/ 813860 h 1978172"/>
              <a:gd name="connsiteX40-5515" fmla="*/ 8636202 w 10768629"/>
              <a:gd name="connsiteY40-5516" fmla="*/ 848463 h 1978172"/>
              <a:gd name="connsiteX41-5517" fmla="*/ 8555372 w 10768629"/>
              <a:gd name="connsiteY41-5518" fmla="*/ 883171 h 1978172"/>
              <a:gd name="connsiteX42-5519" fmla="*/ 8507229 w 10768629"/>
              <a:gd name="connsiteY42-5520" fmla="*/ 901665 h 1978172"/>
              <a:gd name="connsiteX43-5521" fmla="*/ 8428473 w 10768629"/>
              <a:gd name="connsiteY43-5522" fmla="*/ 927985 h 1978172"/>
              <a:gd name="connsiteX44-5523" fmla="*/ 8427914 w 10768629"/>
              <a:gd name="connsiteY44-5524" fmla="*/ 933480 h 1978172"/>
              <a:gd name="connsiteX45-5525" fmla="*/ 8420327 w 10768629"/>
              <a:gd name="connsiteY45-5526" fmla="*/ 941984 h 1978172"/>
              <a:gd name="connsiteX46-5527" fmla="*/ 8407128 w 10768629"/>
              <a:gd name="connsiteY46-5528" fmla="*/ 961344 h 1978172"/>
              <a:gd name="connsiteX47-5529" fmla="*/ 8380548 w 10768629"/>
              <a:gd name="connsiteY47-5530" fmla="*/ 987916 h 1978172"/>
              <a:gd name="connsiteX48-5531" fmla="*/ 8379462 w 10768629"/>
              <a:gd name="connsiteY48-5532" fmla="*/ 987106 h 1978172"/>
              <a:gd name="connsiteX49-5533" fmla="*/ 8369725 w 10768629"/>
              <a:gd name="connsiteY49-5534" fmla="*/ 989186 h 1978172"/>
              <a:gd name="connsiteX50-5535" fmla="*/ 8304438 w 10768629"/>
              <a:gd name="connsiteY50-5536" fmla="*/ 996739 h 1978172"/>
              <a:gd name="connsiteX51-5537" fmla="*/ 8280929 w 10768629"/>
              <a:gd name="connsiteY51-5538" fmla="*/ 1023089 h 1978172"/>
              <a:gd name="connsiteX52-5539" fmla="*/ 8275760 w 10768629"/>
              <a:gd name="connsiteY52-5540" fmla="*/ 1027772 h 1978172"/>
              <a:gd name="connsiteX53-5541" fmla="*/ 8275478 w 10768629"/>
              <a:gd name="connsiteY53-5542" fmla="*/ 1027605 h 1978172"/>
              <a:gd name="connsiteX54-5543" fmla="*/ 8269666 w 10768629"/>
              <a:gd name="connsiteY54-5544" fmla="*/ 1032033 h 1978172"/>
              <a:gd name="connsiteX55-5545" fmla="*/ 8203836 w 10768629"/>
              <a:gd name="connsiteY55-5546" fmla="*/ 1037347 h 1978172"/>
              <a:gd name="connsiteX56-5547" fmla="*/ 8122936 w 10768629"/>
              <a:gd name="connsiteY56-5548" fmla="*/ 1063113 h 1978172"/>
              <a:gd name="connsiteX57-5549" fmla="*/ 8043658 w 10768629"/>
              <a:gd name="connsiteY57-5550" fmla="*/ 1092746 h 1978172"/>
              <a:gd name="connsiteX58-5551" fmla="*/ 8015351 w 10768629"/>
              <a:gd name="connsiteY58-5552" fmla="*/ 1105478 h 1978172"/>
              <a:gd name="connsiteX59-5553" fmla="*/ 7963145 w 10768629"/>
              <a:gd name="connsiteY59-5554" fmla="*/ 1119346 h 1978172"/>
              <a:gd name="connsiteX60-5555" fmla="*/ 7938145 w 10768629"/>
              <a:gd name="connsiteY60-5556" fmla="*/ 1120225 h 1978172"/>
              <a:gd name="connsiteX61-5557" fmla="*/ 7937238 w 10768629"/>
              <a:gd name="connsiteY61-5558" fmla="*/ 1121204 h 1978172"/>
              <a:gd name="connsiteX62-5559" fmla="*/ 7934398 w 10768629"/>
              <a:gd name="connsiteY62-5560" fmla="*/ 1118240 h 1978172"/>
              <a:gd name="connsiteX63-5561" fmla="*/ 7918248 w 10768629"/>
              <a:gd name="connsiteY63-5562" fmla="*/ 1124371 h 1978172"/>
              <a:gd name="connsiteX64-5563" fmla="*/ 7914119 w 10768629"/>
              <a:gd name="connsiteY64-5564" fmla="*/ 1127653 h 1978172"/>
              <a:gd name="connsiteX65-5565" fmla="*/ 7907658 w 10768629"/>
              <a:gd name="connsiteY65-5566" fmla="*/ 1130350 h 1978172"/>
              <a:gd name="connsiteX66-5567" fmla="*/ 7907434 w 10768629"/>
              <a:gd name="connsiteY66-5568" fmla="*/ 1130103 h 1978172"/>
              <a:gd name="connsiteX67-5569" fmla="*/ 7901508 w 10768629"/>
              <a:gd name="connsiteY67-5570" fmla="*/ 1133245 h 1978172"/>
              <a:gd name="connsiteX68-5571" fmla="*/ 7873287 w 10768629"/>
              <a:gd name="connsiteY68-5572" fmla="*/ 1152609 h 1978172"/>
              <a:gd name="connsiteX69-5573" fmla="*/ 7834833 w 10768629"/>
              <a:gd name="connsiteY69-5574" fmla="*/ 1153868 h 1978172"/>
              <a:gd name="connsiteX70-5575" fmla="*/ 7828661 w 10768629"/>
              <a:gd name="connsiteY70-5576" fmla="*/ 1139994 h 1978172"/>
              <a:gd name="connsiteX71-5577" fmla="*/ 7823966 w 10768629"/>
              <a:gd name="connsiteY71-5578" fmla="*/ 1143178 h 1978172"/>
              <a:gd name="connsiteX72-5579" fmla="*/ 7815078 w 10768629"/>
              <a:gd name="connsiteY72-5580" fmla="*/ 1151776 h 1978172"/>
              <a:gd name="connsiteX73-5581" fmla="*/ 7812026 w 10768629"/>
              <a:gd name="connsiteY73-5582" fmla="*/ 1151522 h 1978172"/>
              <a:gd name="connsiteX74-5583" fmla="*/ 7782249 w 10768629"/>
              <a:gd name="connsiteY74-5584" fmla="*/ 1160970 h 1978172"/>
              <a:gd name="connsiteX75-5585" fmla="*/ 7773476 w 10768629"/>
              <a:gd name="connsiteY75-5586" fmla="*/ 1157414 h 1978172"/>
              <a:gd name="connsiteX76-5587" fmla="*/ 7769600 w 10768629"/>
              <a:gd name="connsiteY76-5588" fmla="*/ 1157365 h 1978172"/>
              <a:gd name="connsiteX77-5589" fmla="*/ 7752631 w 10768629"/>
              <a:gd name="connsiteY77-5590" fmla="*/ 1172815 h 1978172"/>
              <a:gd name="connsiteX78-5591" fmla="*/ 7743525 w 10768629"/>
              <a:gd name="connsiteY78-5592" fmla="*/ 1179064 h 1978172"/>
              <a:gd name="connsiteX79-5593" fmla="*/ 7685942 w 10768629"/>
              <a:gd name="connsiteY79-5594" fmla="*/ 1233723 h 1978172"/>
              <a:gd name="connsiteX80-5595" fmla="*/ 7586920 w 10768629"/>
              <a:gd name="connsiteY80-5596" fmla="*/ 1261888 h 1978172"/>
              <a:gd name="connsiteX81-5597" fmla="*/ 7486100 w 10768629"/>
              <a:gd name="connsiteY81-5598" fmla="*/ 1292563 h 1978172"/>
              <a:gd name="connsiteX82-5599" fmla="*/ 7407190 w 10768629"/>
              <a:gd name="connsiteY82-5600" fmla="*/ 1314737 h 1978172"/>
              <a:gd name="connsiteX83-5601" fmla="*/ 7240698 w 10768629"/>
              <a:gd name="connsiteY83-5602" fmla="*/ 1438832 h 1978172"/>
              <a:gd name="connsiteX84-5603" fmla="*/ 7197675 w 10768629"/>
              <a:gd name="connsiteY84-5604" fmla="*/ 1447530 h 1978172"/>
              <a:gd name="connsiteX85-5605" fmla="*/ 7164788 w 10768629"/>
              <a:gd name="connsiteY85-5606" fmla="*/ 1480293 h 1978172"/>
              <a:gd name="connsiteX86-5607" fmla="*/ 7147929 w 10768629"/>
              <a:gd name="connsiteY86-5608" fmla="*/ 1477641 h 1978172"/>
              <a:gd name="connsiteX87-5609" fmla="*/ 7144965 w 10768629"/>
              <a:gd name="connsiteY87-5610" fmla="*/ 1476908 h 1978172"/>
              <a:gd name="connsiteX88-5611" fmla="*/ 7134299 w 10768629"/>
              <a:gd name="connsiteY88-5612" fmla="*/ 1479969 h 1978172"/>
              <a:gd name="connsiteX89-5613" fmla="*/ 7129809 w 10768629"/>
              <a:gd name="connsiteY89-5614" fmla="*/ 1473339 h 1978172"/>
              <a:gd name="connsiteX90-5615" fmla="*/ 7112688 w 10768629"/>
              <a:gd name="connsiteY90-5616" fmla="*/ 1472575 h 1978172"/>
              <a:gd name="connsiteX91-5617" fmla="*/ 7093470 w 10768629"/>
              <a:gd name="connsiteY91-5618" fmla="*/ 1480300 h 1978172"/>
              <a:gd name="connsiteX92-5619" fmla="*/ 7025034 w 10768629"/>
              <a:gd name="connsiteY92-5620" fmla="*/ 1506934 h 1978172"/>
              <a:gd name="connsiteX93-5621" fmla="*/ 7014783 w 10768629"/>
              <a:gd name="connsiteY93-5622" fmla="*/ 1515868 h 1978172"/>
              <a:gd name="connsiteX94-5623" fmla="*/ 6979706 w 10768629"/>
              <a:gd name="connsiteY94-5624" fmla="*/ 1523511 h 1978172"/>
              <a:gd name="connsiteX95-5625" fmla="*/ 6977890 w 10768629"/>
              <a:gd name="connsiteY95-5626" fmla="*/ 1525793 h 1978172"/>
              <a:gd name="connsiteX96-5627" fmla="*/ 6944339 w 10768629"/>
              <a:gd name="connsiteY96-5628" fmla="*/ 1536237 h 1978172"/>
              <a:gd name="connsiteX97-5629" fmla="*/ 6886996 w 10768629"/>
              <a:gd name="connsiteY97-5630" fmla="*/ 1563569 h 1978172"/>
              <a:gd name="connsiteX98-5631" fmla="*/ 6874510 w 10768629"/>
              <a:gd name="connsiteY98-5632" fmla="*/ 1558469 h 1978172"/>
              <a:gd name="connsiteX99-5633" fmla="*/ 6871943 w 10768629"/>
              <a:gd name="connsiteY99-5634" fmla="*/ 1554651 h 1978172"/>
              <a:gd name="connsiteX100-5635" fmla="*/ 6856174 w 10768629"/>
              <a:gd name="connsiteY100-5636" fmla="*/ 1562024 h 1978172"/>
              <a:gd name="connsiteX101-5637" fmla="*/ 6842321 w 10768629"/>
              <a:gd name="connsiteY101-5638" fmla="*/ 1560554 h 1978172"/>
              <a:gd name="connsiteX102-5639" fmla="*/ 6832713 w 10768629"/>
              <a:gd name="connsiteY102-5640" fmla="*/ 1569357 h 1978172"/>
              <a:gd name="connsiteX103-5641" fmla="*/ 6816351 w 10768629"/>
              <a:gd name="connsiteY103-5642" fmla="*/ 1571495 h 1978172"/>
              <a:gd name="connsiteX104-5643" fmla="*/ 6795800 w 10768629"/>
              <a:gd name="connsiteY104-5644" fmla="*/ 1572010 h 1978172"/>
              <a:gd name="connsiteX105-5645" fmla="*/ 6777546 w 10768629"/>
              <a:gd name="connsiteY105-5646" fmla="*/ 1568661 h 1978172"/>
              <a:gd name="connsiteX106-5647" fmla="*/ 6751528 w 10768629"/>
              <a:gd name="connsiteY106-5648" fmla="*/ 1574143 h 1978172"/>
              <a:gd name="connsiteX107-5649" fmla="*/ 6691966 w 10768629"/>
              <a:gd name="connsiteY107-5650" fmla="*/ 1582255 h 1978172"/>
              <a:gd name="connsiteX108-5651" fmla="*/ 6646941 w 10768629"/>
              <a:gd name="connsiteY108-5652" fmla="*/ 1588471 h 1978172"/>
              <a:gd name="connsiteX109-5653" fmla="*/ 6568576 w 10768629"/>
              <a:gd name="connsiteY109-5654" fmla="*/ 1606488 h 1978172"/>
              <a:gd name="connsiteX110-5655" fmla="*/ 6554358 w 10768629"/>
              <a:gd name="connsiteY110-5656" fmla="*/ 1621701 h 1978172"/>
              <a:gd name="connsiteX111-5657" fmla="*/ 6516968 w 10768629"/>
              <a:gd name="connsiteY111-5658" fmla="*/ 1617195 h 1978172"/>
              <a:gd name="connsiteX112-5659" fmla="*/ 6506479 w 10768629"/>
              <a:gd name="connsiteY112-5660" fmla="*/ 1602227 h 1978172"/>
              <a:gd name="connsiteX113-5661" fmla="*/ 6458436 w 10768629"/>
              <a:gd name="connsiteY113-5662" fmla="*/ 1607332 h 1978172"/>
              <a:gd name="connsiteX114-5663" fmla="*/ 6414786 w 10768629"/>
              <a:gd name="connsiteY114-5664" fmla="*/ 1628815 h 1978172"/>
              <a:gd name="connsiteX115-5665" fmla="*/ 6357085 w 10768629"/>
              <a:gd name="connsiteY115-5666" fmla="*/ 1640846 h 1978172"/>
              <a:gd name="connsiteX116-5667" fmla="*/ 6322636 w 10768629"/>
              <a:gd name="connsiteY116-5668" fmla="*/ 1648213 h 1978172"/>
              <a:gd name="connsiteX117-5669" fmla="*/ 6226172 w 10768629"/>
              <a:gd name="connsiteY117-5670" fmla="*/ 1654676 h 1978172"/>
              <a:gd name="connsiteX118-5671" fmla="*/ 6221217 w 10768629"/>
              <a:gd name="connsiteY118-5672" fmla="*/ 1654506 h 1978172"/>
              <a:gd name="connsiteX119-5673" fmla="*/ 6204956 w 10768629"/>
              <a:gd name="connsiteY119-5674" fmla="*/ 1664280 h 1978172"/>
              <a:gd name="connsiteX120-5675" fmla="*/ 6204270 w 10768629"/>
              <a:gd name="connsiteY120-5676" fmla="*/ 1666782 h 1978172"/>
              <a:gd name="connsiteX121-5677" fmla="*/ 6143810 w 10768629"/>
              <a:gd name="connsiteY121-5678" fmla="*/ 1661963 h 1978172"/>
              <a:gd name="connsiteX122-5679" fmla="*/ 6136560 w 10768629"/>
              <a:gd name="connsiteY122-5680" fmla="*/ 1665728 h 1978172"/>
              <a:gd name="connsiteX123-5681" fmla="*/ 6096155 w 10768629"/>
              <a:gd name="connsiteY123-5682" fmla="*/ 1656951 h 1978172"/>
              <a:gd name="connsiteX124-5683" fmla="*/ 6075812 w 10768629"/>
              <a:gd name="connsiteY124-5684" fmla="*/ 1655422 h 1978172"/>
              <a:gd name="connsiteX125-5685" fmla="*/ 6039495 w 10768629"/>
              <a:gd name="connsiteY125-5686" fmla="*/ 1649680 h 1978172"/>
              <a:gd name="connsiteX126-5687" fmla="*/ 6036523 w 10768629"/>
              <a:gd name="connsiteY126-5688" fmla="*/ 1652121 h 1978172"/>
              <a:gd name="connsiteX127-5689" fmla="*/ 6029328 w 10768629"/>
              <a:gd name="connsiteY127-5690" fmla="*/ 1649904 h 1978172"/>
              <a:gd name="connsiteX128-5691" fmla="*/ 6024075 w 10768629"/>
              <a:gd name="connsiteY128-5692" fmla="*/ 1652779 h 1978172"/>
              <a:gd name="connsiteX129-5693" fmla="*/ 6018085 w 10768629"/>
              <a:gd name="connsiteY129-5694" fmla="*/ 1652030 h 1978172"/>
              <a:gd name="connsiteX130-5695" fmla="*/ 5955513 w 10768629"/>
              <a:gd name="connsiteY130-5696" fmla="*/ 1663584 h 1978172"/>
              <a:gd name="connsiteX131-5697" fmla="*/ 5941996 w 10768629"/>
              <a:gd name="connsiteY131-5698" fmla="*/ 1661326 h 1978172"/>
              <a:gd name="connsiteX132-5699" fmla="*/ 5931789 w 10768629"/>
              <a:gd name="connsiteY132-5700" fmla="*/ 1669915 h 1978172"/>
              <a:gd name="connsiteX133-5701" fmla="*/ 5888686 w 10768629"/>
              <a:gd name="connsiteY133-5702" fmla="*/ 1672175 h 1978172"/>
              <a:gd name="connsiteX134-5703" fmla="*/ 5873794 w 10768629"/>
              <a:gd name="connsiteY134-5704" fmla="*/ 1665454 h 1978172"/>
              <a:gd name="connsiteX135-5705" fmla="*/ 5860022 w 10768629"/>
              <a:gd name="connsiteY135-5706" fmla="*/ 1660635 h 1978172"/>
              <a:gd name="connsiteX136-5707" fmla="*/ 5858237 w 10768629"/>
              <a:gd name="connsiteY136-5708" fmla="*/ 1660649 h 1978172"/>
              <a:gd name="connsiteX137-5709" fmla="*/ 5840319 w 10768629"/>
              <a:gd name="connsiteY137-5710" fmla="*/ 1660798 h 1978172"/>
              <a:gd name="connsiteX138-5711" fmla="*/ 5806984 w 10768629"/>
              <a:gd name="connsiteY138-5712" fmla="*/ 1661075 h 1978172"/>
              <a:gd name="connsiteX139-5713" fmla="*/ 5742351 w 10768629"/>
              <a:gd name="connsiteY139-5714" fmla="*/ 1667489 h 1978172"/>
              <a:gd name="connsiteX140-5715" fmla="*/ 5521171 w 10768629"/>
              <a:gd name="connsiteY140-5716" fmla="*/ 1671626 h 1978172"/>
              <a:gd name="connsiteX141-5717" fmla="*/ 5457384 w 10768629"/>
              <a:gd name="connsiteY141-5718" fmla="*/ 1683952 h 1978172"/>
              <a:gd name="connsiteX142-5719" fmla="*/ 4950070 w 10768629"/>
              <a:gd name="connsiteY142-5720" fmla="*/ 1748401 h 1978172"/>
              <a:gd name="connsiteX143-5721" fmla="*/ 4872172 w 10768629"/>
              <a:gd name="connsiteY143-5722" fmla="*/ 1757222 h 1978172"/>
              <a:gd name="connsiteX144-5723" fmla="*/ 4809524 w 10768629"/>
              <a:gd name="connsiteY144-5724" fmla="*/ 1761033 h 1978172"/>
              <a:gd name="connsiteX145-5725" fmla="*/ 4759058 w 10768629"/>
              <a:gd name="connsiteY145-5726" fmla="*/ 1766533 h 1978172"/>
              <a:gd name="connsiteX146-5727" fmla="*/ 4719749 w 10768629"/>
              <a:gd name="connsiteY146-5728" fmla="*/ 1771811 h 1978172"/>
              <a:gd name="connsiteX147-5729" fmla="*/ 4568686 w 10768629"/>
              <a:gd name="connsiteY147-5730" fmla="*/ 1786141 h 1978172"/>
              <a:gd name="connsiteX148-5731" fmla="*/ 4418751 w 10768629"/>
              <a:gd name="connsiteY148-5732" fmla="*/ 1796932 h 1978172"/>
              <a:gd name="connsiteX149-5733" fmla="*/ 4378377 w 10768629"/>
              <a:gd name="connsiteY149-5734" fmla="*/ 1815528 h 1978172"/>
              <a:gd name="connsiteX150-5735" fmla="*/ 4320575 w 10768629"/>
              <a:gd name="connsiteY150-5736" fmla="*/ 1832722 h 1978172"/>
              <a:gd name="connsiteX151-5737" fmla="*/ 4220200 w 10768629"/>
              <a:gd name="connsiteY151-5738" fmla="*/ 1873173 h 1978172"/>
              <a:gd name="connsiteX152-5739" fmla="*/ 4105361 w 10768629"/>
              <a:gd name="connsiteY152-5740" fmla="*/ 1894711 h 1978172"/>
              <a:gd name="connsiteX153-5741" fmla="*/ 3973223 w 10768629"/>
              <a:gd name="connsiteY153-5742" fmla="*/ 1881015 h 1978172"/>
              <a:gd name="connsiteX154-5743" fmla="*/ 3900992 w 10768629"/>
              <a:gd name="connsiteY154-5744" fmla="*/ 1880603 h 1978172"/>
              <a:gd name="connsiteX155-5745" fmla="*/ 3662119 w 10768629"/>
              <a:gd name="connsiteY155-5746" fmla="*/ 1876289 h 1978172"/>
              <a:gd name="connsiteX156-5747" fmla="*/ 3496919 w 10768629"/>
              <a:gd name="connsiteY156-5748" fmla="*/ 1873180 h 1978172"/>
              <a:gd name="connsiteX157-5749" fmla="*/ 3449433 w 10768629"/>
              <a:gd name="connsiteY157-5750" fmla="*/ 1889681 h 1978172"/>
              <a:gd name="connsiteX158-5751" fmla="*/ 3369766 w 10768629"/>
              <a:gd name="connsiteY158-5752" fmla="*/ 1916653 h 1978172"/>
              <a:gd name="connsiteX159-5753" fmla="*/ 3269672 w 10768629"/>
              <a:gd name="connsiteY159-5754" fmla="*/ 1938036 h 1978172"/>
              <a:gd name="connsiteX160-5755" fmla="*/ 3224897 w 10768629"/>
              <a:gd name="connsiteY160-5756" fmla="*/ 1943733 h 1978172"/>
              <a:gd name="connsiteX161-5757" fmla="*/ 3161463 w 10768629"/>
              <a:gd name="connsiteY161-5758" fmla="*/ 1946591 h 1978172"/>
              <a:gd name="connsiteX162-5759" fmla="*/ 3112044 w 10768629"/>
              <a:gd name="connsiteY162-5760" fmla="*/ 1935614 h 1978172"/>
              <a:gd name="connsiteX163-5761" fmla="*/ 3069716 w 10768629"/>
              <a:gd name="connsiteY163-5762" fmla="*/ 1930463 h 1978172"/>
              <a:gd name="connsiteX164-5763" fmla="*/ 3005773 w 10768629"/>
              <a:gd name="connsiteY164-5764" fmla="*/ 1915878 h 1978172"/>
              <a:gd name="connsiteX165-5765" fmla="*/ 2897201 w 10768629"/>
              <a:gd name="connsiteY165-5766" fmla="*/ 1926772 h 1978172"/>
              <a:gd name="connsiteX166-5767" fmla="*/ 2783891 w 10768629"/>
              <a:gd name="connsiteY166-5768" fmla="*/ 1931749 h 1978172"/>
              <a:gd name="connsiteX167-5769" fmla="*/ 2712447 w 10768629"/>
              <a:gd name="connsiteY167-5770" fmla="*/ 1933044 h 1978172"/>
              <a:gd name="connsiteX168-5771" fmla="*/ 2560151 w 10768629"/>
              <a:gd name="connsiteY168-5772" fmla="*/ 1963609 h 1978172"/>
              <a:gd name="connsiteX169-5773" fmla="*/ 2367221 w 10768629"/>
              <a:gd name="connsiteY169-5774" fmla="*/ 1971884 h 1978172"/>
              <a:gd name="connsiteX170-5775" fmla="*/ 2272130 w 10768629"/>
              <a:gd name="connsiteY170-5776" fmla="*/ 1961162 h 1978172"/>
              <a:gd name="connsiteX171-5777" fmla="*/ 2189404 w 10768629"/>
              <a:gd name="connsiteY171-5778" fmla="*/ 1978172 h 1978172"/>
              <a:gd name="connsiteX172-5779" fmla="*/ 2077704 w 10768629"/>
              <a:gd name="connsiteY172-5780" fmla="*/ 1965002 h 1978172"/>
              <a:gd name="connsiteX173-5781" fmla="*/ 2033299 w 10768629"/>
              <a:gd name="connsiteY173-5782" fmla="*/ 1969042 h 1978172"/>
              <a:gd name="connsiteX174-5783" fmla="*/ 1967996 w 10768629"/>
              <a:gd name="connsiteY174-5784" fmla="*/ 1953187 h 1978172"/>
              <a:gd name="connsiteX175-5785" fmla="*/ 1855805 w 10768629"/>
              <a:gd name="connsiteY175-5786" fmla="*/ 1926082 h 1978172"/>
              <a:gd name="connsiteX176-5787" fmla="*/ 1790957 w 10768629"/>
              <a:gd name="connsiteY176-5788" fmla="*/ 1919460 h 1978172"/>
              <a:gd name="connsiteX177-5789" fmla="*/ 1613978 w 10768629"/>
              <a:gd name="connsiteY177-5790" fmla="*/ 1891581 h 1978172"/>
              <a:gd name="connsiteX178-5791" fmla="*/ 1436831 w 10768629"/>
              <a:gd name="connsiteY178-5792" fmla="*/ 1856201 h 1978172"/>
              <a:gd name="connsiteX179-5793" fmla="*/ 1357365 w 10768629"/>
              <a:gd name="connsiteY179-5794" fmla="*/ 1832140 h 1978172"/>
              <a:gd name="connsiteX180-5795" fmla="*/ 1232341 w 10768629"/>
              <a:gd name="connsiteY180-5796" fmla="*/ 1785942 h 1978172"/>
              <a:gd name="connsiteX181-5797" fmla="*/ 1162595 w 10768629"/>
              <a:gd name="connsiteY181-5798" fmla="*/ 1758337 h 1978172"/>
              <a:gd name="connsiteX182-5799" fmla="*/ 1128523 w 10768629"/>
              <a:gd name="connsiteY182-5800" fmla="*/ 1763621 h 1978172"/>
              <a:gd name="connsiteX183-5801" fmla="*/ 991903 w 10768629"/>
              <a:gd name="connsiteY183-5802" fmla="*/ 1786741 h 1978172"/>
              <a:gd name="connsiteX184-5803" fmla="*/ 883960 w 10768629"/>
              <a:gd name="connsiteY184-5804" fmla="*/ 1822386 h 1978172"/>
              <a:gd name="connsiteX185-5805" fmla="*/ 766531 w 10768629"/>
              <a:gd name="connsiteY185-5806" fmla="*/ 1805053 h 1978172"/>
              <a:gd name="connsiteX186-5807" fmla="*/ 669779 w 10768629"/>
              <a:gd name="connsiteY186-5808" fmla="*/ 1800537 h 1978172"/>
              <a:gd name="connsiteX187-5809" fmla="*/ 523898 w 10768629"/>
              <a:gd name="connsiteY187-5810" fmla="*/ 1811085 h 1978172"/>
              <a:gd name="connsiteX188-5811" fmla="*/ 360251 w 10768629"/>
              <a:gd name="connsiteY188-5812" fmla="*/ 1830735 h 1978172"/>
              <a:gd name="connsiteX189-5813" fmla="*/ 255207 w 10768629"/>
              <a:gd name="connsiteY189-5814" fmla="*/ 1818275 h 1978172"/>
              <a:gd name="connsiteX190-5815" fmla="*/ 101803 w 10768629"/>
              <a:gd name="connsiteY190-5816" fmla="*/ 1870647 h 1978172"/>
              <a:gd name="connsiteX191-5817" fmla="*/ 25397 w 10768629"/>
              <a:gd name="connsiteY191-5818" fmla="*/ 1888443 h 1978172"/>
              <a:gd name="connsiteX192-5819" fmla="*/ 2370 w 10768629"/>
              <a:gd name="connsiteY192-5820" fmla="*/ 1878311 h 1978172"/>
              <a:gd name="connsiteX193-5821" fmla="*/ 0 w 10768629"/>
              <a:gd name="connsiteY193-5822" fmla="*/ 1878785 h 1978172"/>
              <a:gd name="connsiteX194-5823" fmla="*/ 0 w 10768629"/>
              <a:gd name="connsiteY194-5824" fmla="*/ 0 h 1978172"/>
              <a:gd name="connsiteX0-5825" fmla="*/ 0 w 10768629"/>
              <a:gd name="connsiteY0-5826" fmla="*/ 0 h 1978172"/>
              <a:gd name="connsiteX1-5827" fmla="*/ 10768629 w 10768629"/>
              <a:gd name="connsiteY1-5828" fmla="*/ 0 h 1978172"/>
              <a:gd name="connsiteX2-5829" fmla="*/ 10733254 w 10768629"/>
              <a:gd name="connsiteY2-5830" fmla="*/ 31439 h 1978172"/>
              <a:gd name="connsiteX3-5831" fmla="*/ 10727085 w 10768629"/>
              <a:gd name="connsiteY3-5832" fmla="*/ 37910 h 1978172"/>
              <a:gd name="connsiteX4-5833" fmla="*/ 10675953 w 10768629"/>
              <a:gd name="connsiteY4-5834" fmla="*/ 68623 h 1978172"/>
              <a:gd name="connsiteX5-5835" fmla="*/ 10637091 w 10768629"/>
              <a:gd name="connsiteY5-5836" fmla="*/ 90361 h 1978172"/>
              <a:gd name="connsiteX6-5837" fmla="*/ 10610971 w 10768629"/>
              <a:gd name="connsiteY6-5838" fmla="*/ 110764 h 1978172"/>
              <a:gd name="connsiteX7-5839" fmla="*/ 10532872 w 10768629"/>
              <a:gd name="connsiteY7-5840" fmla="*/ 138028 h 1978172"/>
              <a:gd name="connsiteX8-5841" fmla="*/ 10398558 w 10768629"/>
              <a:gd name="connsiteY8-5842" fmla="*/ 172911 h 1978172"/>
              <a:gd name="connsiteX9-5843" fmla="*/ 10371128 w 10768629"/>
              <a:gd name="connsiteY9-5844" fmla="*/ 182609 h 1978172"/>
              <a:gd name="connsiteX10-5845" fmla="*/ 10352178 w 10768629"/>
              <a:gd name="connsiteY10-5846" fmla="*/ 199976 h 1978172"/>
              <a:gd name="connsiteX11-5847" fmla="*/ 10351815 w 10768629"/>
              <a:gd name="connsiteY11-5848" fmla="*/ 211879 h 1978172"/>
              <a:gd name="connsiteX12-5849" fmla="*/ 10337471 w 10768629"/>
              <a:gd name="connsiteY12-5850" fmla="*/ 218661 h 1978172"/>
              <a:gd name="connsiteX13-5851" fmla="*/ 10334625 w 10768629"/>
              <a:gd name="connsiteY13-5852" fmla="*/ 222351 h 1978172"/>
              <a:gd name="connsiteX14-5853" fmla="*/ 10256365 w 10768629"/>
              <a:gd name="connsiteY14-5854" fmla="*/ 235917 h 1978172"/>
              <a:gd name="connsiteX15-5855" fmla="*/ 10201127 w 10768629"/>
              <a:gd name="connsiteY15-5856" fmla="*/ 267448 h 1978172"/>
              <a:gd name="connsiteX16-5857" fmla="*/ 9961218 w 10768629"/>
              <a:gd name="connsiteY16-5858" fmla="*/ 326720 h 1978172"/>
              <a:gd name="connsiteX17-5859" fmla="*/ 9859715 w 10768629"/>
              <a:gd name="connsiteY17-5860" fmla="*/ 355698 h 1978172"/>
              <a:gd name="connsiteX18-5861" fmla="*/ 9679867 w 10768629"/>
              <a:gd name="connsiteY18-5862" fmla="*/ 399081 h 1978172"/>
              <a:gd name="connsiteX19-5863" fmla="*/ 9490654 w 10768629"/>
              <a:gd name="connsiteY19-5864" fmla="*/ 455225 h 1978172"/>
              <a:gd name="connsiteX20-5865" fmla="*/ 9470837 w 10768629"/>
              <a:gd name="connsiteY20-5866" fmla="*/ 452539 h 1978172"/>
              <a:gd name="connsiteX21-5867" fmla="*/ 9469082 w 10768629"/>
              <a:gd name="connsiteY21-5868" fmla="*/ 454891 h 1978172"/>
              <a:gd name="connsiteX22-5869" fmla="*/ 9448038 w 10768629"/>
              <a:gd name="connsiteY22-5870" fmla="*/ 459733 h 1978172"/>
              <a:gd name="connsiteX23-5871" fmla="*/ 9396821 w 10768629"/>
              <a:gd name="connsiteY23-5872" fmla="*/ 455795 h 1978172"/>
              <a:gd name="connsiteX24-5873" fmla="*/ 9392197 w 10768629"/>
              <a:gd name="connsiteY24-5874" fmla="*/ 459796 h 1978172"/>
              <a:gd name="connsiteX25-5875" fmla="*/ 9347994 w 10768629"/>
              <a:gd name="connsiteY25-5876" fmla="*/ 464462 h 1978172"/>
              <a:gd name="connsiteX26-5877" fmla="*/ 9347889 w 10768629"/>
              <a:gd name="connsiteY26-5878" fmla="*/ 466539 h 1978172"/>
              <a:gd name="connsiteX27-5879" fmla="*/ 9337639 w 10768629"/>
              <a:gd name="connsiteY27-5880" fmla="*/ 476654 h 1978172"/>
              <a:gd name="connsiteX28-5881" fmla="*/ 9316893 w 10768629"/>
              <a:gd name="connsiteY28-5882" fmla="*/ 491390 h 1978172"/>
              <a:gd name="connsiteX29-5883" fmla="*/ 9229283 w 10768629"/>
              <a:gd name="connsiteY29-5884" fmla="*/ 555377 h 1978172"/>
              <a:gd name="connsiteX30-5885" fmla="*/ 9220274 w 10768629"/>
              <a:gd name="connsiteY30-5886" fmla="*/ 557502 h 1978172"/>
              <a:gd name="connsiteX31-5887" fmla="*/ 9220202 w 10768629"/>
              <a:gd name="connsiteY31-5888" fmla="*/ 558001 h 1978172"/>
              <a:gd name="connsiteX32-5889" fmla="*/ 9210908 w 10768629"/>
              <a:gd name="connsiteY32-5890" fmla="*/ 561147 h 1978172"/>
              <a:gd name="connsiteX33-5891" fmla="*/ 9186374 w 10768629"/>
              <a:gd name="connsiteY33-5892" fmla="*/ 565502 h 1978172"/>
              <a:gd name="connsiteX34-5893" fmla="*/ 9181058 w 10768629"/>
              <a:gd name="connsiteY34-5894" fmla="*/ 569943 h 1978172"/>
              <a:gd name="connsiteX35-5895" fmla="*/ 9179948 w 10768629"/>
              <a:gd name="connsiteY35-5896" fmla="*/ 576062 h 1978172"/>
              <a:gd name="connsiteX36-5897" fmla="*/ 9149110 w 10768629"/>
              <a:gd name="connsiteY36-5898" fmla="*/ 598906 h 1978172"/>
              <a:gd name="connsiteX37-5899" fmla="*/ 9078556 w 10768629"/>
              <a:gd name="connsiteY37-5900" fmla="*/ 644039 h 1978172"/>
              <a:gd name="connsiteX38-5901" fmla="*/ 8996399 w 10768629"/>
              <a:gd name="connsiteY38-5902" fmla="*/ 690055 h 1978172"/>
              <a:gd name="connsiteX39-5903" fmla="*/ 8803791 w 10768629"/>
              <a:gd name="connsiteY39-5904" fmla="*/ 813860 h 1978172"/>
              <a:gd name="connsiteX40-5905" fmla="*/ 8636202 w 10768629"/>
              <a:gd name="connsiteY40-5906" fmla="*/ 848463 h 1978172"/>
              <a:gd name="connsiteX41-5907" fmla="*/ 8555372 w 10768629"/>
              <a:gd name="connsiteY41-5908" fmla="*/ 883171 h 1978172"/>
              <a:gd name="connsiteX42-5909" fmla="*/ 8507229 w 10768629"/>
              <a:gd name="connsiteY42-5910" fmla="*/ 901665 h 1978172"/>
              <a:gd name="connsiteX43-5911" fmla="*/ 8428473 w 10768629"/>
              <a:gd name="connsiteY43-5912" fmla="*/ 927985 h 1978172"/>
              <a:gd name="connsiteX44-5913" fmla="*/ 8427914 w 10768629"/>
              <a:gd name="connsiteY44-5914" fmla="*/ 933480 h 1978172"/>
              <a:gd name="connsiteX45-5915" fmla="*/ 8420327 w 10768629"/>
              <a:gd name="connsiteY45-5916" fmla="*/ 941984 h 1978172"/>
              <a:gd name="connsiteX46-5917" fmla="*/ 8407128 w 10768629"/>
              <a:gd name="connsiteY46-5918" fmla="*/ 961344 h 1978172"/>
              <a:gd name="connsiteX47-5919" fmla="*/ 8380548 w 10768629"/>
              <a:gd name="connsiteY47-5920" fmla="*/ 987916 h 1978172"/>
              <a:gd name="connsiteX48-5921" fmla="*/ 8379462 w 10768629"/>
              <a:gd name="connsiteY48-5922" fmla="*/ 987106 h 1978172"/>
              <a:gd name="connsiteX49-5923" fmla="*/ 8369725 w 10768629"/>
              <a:gd name="connsiteY49-5924" fmla="*/ 989186 h 1978172"/>
              <a:gd name="connsiteX50-5925" fmla="*/ 8304438 w 10768629"/>
              <a:gd name="connsiteY50-5926" fmla="*/ 996739 h 1978172"/>
              <a:gd name="connsiteX51-5927" fmla="*/ 8280929 w 10768629"/>
              <a:gd name="connsiteY51-5928" fmla="*/ 1023089 h 1978172"/>
              <a:gd name="connsiteX52-5929" fmla="*/ 8275760 w 10768629"/>
              <a:gd name="connsiteY52-5930" fmla="*/ 1027772 h 1978172"/>
              <a:gd name="connsiteX53-5931" fmla="*/ 8275478 w 10768629"/>
              <a:gd name="connsiteY53-5932" fmla="*/ 1027605 h 1978172"/>
              <a:gd name="connsiteX54-5933" fmla="*/ 8269666 w 10768629"/>
              <a:gd name="connsiteY54-5934" fmla="*/ 1032033 h 1978172"/>
              <a:gd name="connsiteX55-5935" fmla="*/ 8203836 w 10768629"/>
              <a:gd name="connsiteY55-5936" fmla="*/ 1037347 h 1978172"/>
              <a:gd name="connsiteX56-5937" fmla="*/ 8122936 w 10768629"/>
              <a:gd name="connsiteY56-5938" fmla="*/ 1063113 h 1978172"/>
              <a:gd name="connsiteX57-5939" fmla="*/ 8043658 w 10768629"/>
              <a:gd name="connsiteY57-5940" fmla="*/ 1092746 h 1978172"/>
              <a:gd name="connsiteX58-5941" fmla="*/ 8015351 w 10768629"/>
              <a:gd name="connsiteY58-5942" fmla="*/ 1105478 h 1978172"/>
              <a:gd name="connsiteX59-5943" fmla="*/ 7963145 w 10768629"/>
              <a:gd name="connsiteY59-5944" fmla="*/ 1119346 h 1978172"/>
              <a:gd name="connsiteX60-5945" fmla="*/ 7938145 w 10768629"/>
              <a:gd name="connsiteY60-5946" fmla="*/ 1120225 h 1978172"/>
              <a:gd name="connsiteX61-5947" fmla="*/ 7937238 w 10768629"/>
              <a:gd name="connsiteY61-5948" fmla="*/ 1121204 h 1978172"/>
              <a:gd name="connsiteX62-5949" fmla="*/ 7934398 w 10768629"/>
              <a:gd name="connsiteY62-5950" fmla="*/ 1118240 h 1978172"/>
              <a:gd name="connsiteX63-5951" fmla="*/ 7918248 w 10768629"/>
              <a:gd name="connsiteY63-5952" fmla="*/ 1124371 h 1978172"/>
              <a:gd name="connsiteX64-5953" fmla="*/ 7914119 w 10768629"/>
              <a:gd name="connsiteY64-5954" fmla="*/ 1127653 h 1978172"/>
              <a:gd name="connsiteX65-5955" fmla="*/ 7907658 w 10768629"/>
              <a:gd name="connsiteY65-5956" fmla="*/ 1130350 h 1978172"/>
              <a:gd name="connsiteX66-5957" fmla="*/ 7907434 w 10768629"/>
              <a:gd name="connsiteY66-5958" fmla="*/ 1130103 h 1978172"/>
              <a:gd name="connsiteX67-5959" fmla="*/ 7901508 w 10768629"/>
              <a:gd name="connsiteY67-5960" fmla="*/ 1133245 h 1978172"/>
              <a:gd name="connsiteX68-5961" fmla="*/ 7873287 w 10768629"/>
              <a:gd name="connsiteY68-5962" fmla="*/ 1152609 h 1978172"/>
              <a:gd name="connsiteX69-5963" fmla="*/ 7834833 w 10768629"/>
              <a:gd name="connsiteY69-5964" fmla="*/ 1153868 h 1978172"/>
              <a:gd name="connsiteX70-5965" fmla="*/ 7828661 w 10768629"/>
              <a:gd name="connsiteY70-5966" fmla="*/ 1139994 h 1978172"/>
              <a:gd name="connsiteX71-5967" fmla="*/ 7823966 w 10768629"/>
              <a:gd name="connsiteY71-5968" fmla="*/ 1143178 h 1978172"/>
              <a:gd name="connsiteX72-5969" fmla="*/ 7815078 w 10768629"/>
              <a:gd name="connsiteY72-5970" fmla="*/ 1151776 h 1978172"/>
              <a:gd name="connsiteX73-5971" fmla="*/ 7812026 w 10768629"/>
              <a:gd name="connsiteY73-5972" fmla="*/ 1151522 h 1978172"/>
              <a:gd name="connsiteX74-5973" fmla="*/ 7782249 w 10768629"/>
              <a:gd name="connsiteY74-5974" fmla="*/ 1160970 h 1978172"/>
              <a:gd name="connsiteX75-5975" fmla="*/ 7773476 w 10768629"/>
              <a:gd name="connsiteY75-5976" fmla="*/ 1157414 h 1978172"/>
              <a:gd name="connsiteX76-5977" fmla="*/ 7769600 w 10768629"/>
              <a:gd name="connsiteY76-5978" fmla="*/ 1157365 h 1978172"/>
              <a:gd name="connsiteX77-5979" fmla="*/ 7752631 w 10768629"/>
              <a:gd name="connsiteY77-5980" fmla="*/ 1172815 h 1978172"/>
              <a:gd name="connsiteX78-5981" fmla="*/ 7743525 w 10768629"/>
              <a:gd name="connsiteY78-5982" fmla="*/ 1179064 h 1978172"/>
              <a:gd name="connsiteX79-5983" fmla="*/ 7685942 w 10768629"/>
              <a:gd name="connsiteY79-5984" fmla="*/ 1233723 h 1978172"/>
              <a:gd name="connsiteX80-5985" fmla="*/ 7586920 w 10768629"/>
              <a:gd name="connsiteY80-5986" fmla="*/ 1261888 h 1978172"/>
              <a:gd name="connsiteX81-5987" fmla="*/ 7486100 w 10768629"/>
              <a:gd name="connsiteY81-5988" fmla="*/ 1292563 h 1978172"/>
              <a:gd name="connsiteX82-5989" fmla="*/ 7407190 w 10768629"/>
              <a:gd name="connsiteY82-5990" fmla="*/ 1314737 h 1978172"/>
              <a:gd name="connsiteX83-5991" fmla="*/ 7240698 w 10768629"/>
              <a:gd name="connsiteY83-5992" fmla="*/ 1438832 h 1978172"/>
              <a:gd name="connsiteX84-5993" fmla="*/ 7197675 w 10768629"/>
              <a:gd name="connsiteY84-5994" fmla="*/ 1447530 h 1978172"/>
              <a:gd name="connsiteX85-5995" fmla="*/ 7164788 w 10768629"/>
              <a:gd name="connsiteY85-5996" fmla="*/ 1480293 h 1978172"/>
              <a:gd name="connsiteX86-5997" fmla="*/ 7147929 w 10768629"/>
              <a:gd name="connsiteY86-5998" fmla="*/ 1477641 h 1978172"/>
              <a:gd name="connsiteX87-5999" fmla="*/ 7144965 w 10768629"/>
              <a:gd name="connsiteY87-6000" fmla="*/ 1476908 h 1978172"/>
              <a:gd name="connsiteX88-6001" fmla="*/ 7134299 w 10768629"/>
              <a:gd name="connsiteY88-6002" fmla="*/ 1479969 h 1978172"/>
              <a:gd name="connsiteX89-6003" fmla="*/ 7129809 w 10768629"/>
              <a:gd name="connsiteY89-6004" fmla="*/ 1473339 h 1978172"/>
              <a:gd name="connsiteX90-6005" fmla="*/ 7112688 w 10768629"/>
              <a:gd name="connsiteY90-6006" fmla="*/ 1472575 h 1978172"/>
              <a:gd name="connsiteX91-6007" fmla="*/ 7093470 w 10768629"/>
              <a:gd name="connsiteY91-6008" fmla="*/ 1480300 h 1978172"/>
              <a:gd name="connsiteX92-6009" fmla="*/ 7025034 w 10768629"/>
              <a:gd name="connsiteY92-6010" fmla="*/ 1506934 h 1978172"/>
              <a:gd name="connsiteX93-6011" fmla="*/ 7014783 w 10768629"/>
              <a:gd name="connsiteY93-6012" fmla="*/ 1515868 h 1978172"/>
              <a:gd name="connsiteX94-6013" fmla="*/ 6979706 w 10768629"/>
              <a:gd name="connsiteY94-6014" fmla="*/ 1523511 h 1978172"/>
              <a:gd name="connsiteX95-6015" fmla="*/ 6977890 w 10768629"/>
              <a:gd name="connsiteY95-6016" fmla="*/ 1525793 h 1978172"/>
              <a:gd name="connsiteX96-6017" fmla="*/ 6944339 w 10768629"/>
              <a:gd name="connsiteY96-6018" fmla="*/ 1536237 h 1978172"/>
              <a:gd name="connsiteX97-6019" fmla="*/ 6886996 w 10768629"/>
              <a:gd name="connsiteY97-6020" fmla="*/ 1563569 h 1978172"/>
              <a:gd name="connsiteX98-6021" fmla="*/ 6874510 w 10768629"/>
              <a:gd name="connsiteY98-6022" fmla="*/ 1558469 h 1978172"/>
              <a:gd name="connsiteX99-6023" fmla="*/ 6871943 w 10768629"/>
              <a:gd name="connsiteY99-6024" fmla="*/ 1554651 h 1978172"/>
              <a:gd name="connsiteX100-6025" fmla="*/ 6856174 w 10768629"/>
              <a:gd name="connsiteY100-6026" fmla="*/ 1562024 h 1978172"/>
              <a:gd name="connsiteX101-6027" fmla="*/ 6842321 w 10768629"/>
              <a:gd name="connsiteY101-6028" fmla="*/ 1560554 h 1978172"/>
              <a:gd name="connsiteX102-6029" fmla="*/ 6832713 w 10768629"/>
              <a:gd name="connsiteY102-6030" fmla="*/ 1569357 h 1978172"/>
              <a:gd name="connsiteX103-6031" fmla="*/ 6816351 w 10768629"/>
              <a:gd name="connsiteY103-6032" fmla="*/ 1571495 h 1978172"/>
              <a:gd name="connsiteX104-6033" fmla="*/ 6795800 w 10768629"/>
              <a:gd name="connsiteY104-6034" fmla="*/ 1572010 h 1978172"/>
              <a:gd name="connsiteX105-6035" fmla="*/ 6777546 w 10768629"/>
              <a:gd name="connsiteY105-6036" fmla="*/ 1568661 h 1978172"/>
              <a:gd name="connsiteX106-6037" fmla="*/ 6751528 w 10768629"/>
              <a:gd name="connsiteY106-6038" fmla="*/ 1574143 h 1978172"/>
              <a:gd name="connsiteX107-6039" fmla="*/ 6691966 w 10768629"/>
              <a:gd name="connsiteY107-6040" fmla="*/ 1582255 h 1978172"/>
              <a:gd name="connsiteX108-6041" fmla="*/ 6646941 w 10768629"/>
              <a:gd name="connsiteY108-6042" fmla="*/ 1588471 h 1978172"/>
              <a:gd name="connsiteX109-6043" fmla="*/ 6568576 w 10768629"/>
              <a:gd name="connsiteY109-6044" fmla="*/ 1606488 h 1978172"/>
              <a:gd name="connsiteX110-6045" fmla="*/ 6554358 w 10768629"/>
              <a:gd name="connsiteY110-6046" fmla="*/ 1621701 h 1978172"/>
              <a:gd name="connsiteX111-6047" fmla="*/ 6516968 w 10768629"/>
              <a:gd name="connsiteY111-6048" fmla="*/ 1617195 h 1978172"/>
              <a:gd name="connsiteX112-6049" fmla="*/ 6506479 w 10768629"/>
              <a:gd name="connsiteY112-6050" fmla="*/ 1602227 h 1978172"/>
              <a:gd name="connsiteX113-6051" fmla="*/ 6458436 w 10768629"/>
              <a:gd name="connsiteY113-6052" fmla="*/ 1607332 h 1978172"/>
              <a:gd name="connsiteX114-6053" fmla="*/ 6414786 w 10768629"/>
              <a:gd name="connsiteY114-6054" fmla="*/ 1628815 h 1978172"/>
              <a:gd name="connsiteX115-6055" fmla="*/ 6357085 w 10768629"/>
              <a:gd name="connsiteY115-6056" fmla="*/ 1640846 h 1978172"/>
              <a:gd name="connsiteX116-6057" fmla="*/ 6322636 w 10768629"/>
              <a:gd name="connsiteY116-6058" fmla="*/ 1648213 h 1978172"/>
              <a:gd name="connsiteX117-6059" fmla="*/ 6226172 w 10768629"/>
              <a:gd name="connsiteY117-6060" fmla="*/ 1654676 h 1978172"/>
              <a:gd name="connsiteX118-6061" fmla="*/ 6221217 w 10768629"/>
              <a:gd name="connsiteY118-6062" fmla="*/ 1654506 h 1978172"/>
              <a:gd name="connsiteX119-6063" fmla="*/ 6204956 w 10768629"/>
              <a:gd name="connsiteY119-6064" fmla="*/ 1664280 h 1978172"/>
              <a:gd name="connsiteX120-6065" fmla="*/ 6204270 w 10768629"/>
              <a:gd name="connsiteY120-6066" fmla="*/ 1666782 h 1978172"/>
              <a:gd name="connsiteX121-6067" fmla="*/ 6143810 w 10768629"/>
              <a:gd name="connsiteY121-6068" fmla="*/ 1661963 h 1978172"/>
              <a:gd name="connsiteX122-6069" fmla="*/ 6136560 w 10768629"/>
              <a:gd name="connsiteY122-6070" fmla="*/ 1665728 h 1978172"/>
              <a:gd name="connsiteX123-6071" fmla="*/ 6096155 w 10768629"/>
              <a:gd name="connsiteY123-6072" fmla="*/ 1656951 h 1978172"/>
              <a:gd name="connsiteX124-6073" fmla="*/ 6075812 w 10768629"/>
              <a:gd name="connsiteY124-6074" fmla="*/ 1655422 h 1978172"/>
              <a:gd name="connsiteX125-6075" fmla="*/ 6039495 w 10768629"/>
              <a:gd name="connsiteY125-6076" fmla="*/ 1649680 h 1978172"/>
              <a:gd name="connsiteX126-6077" fmla="*/ 6036523 w 10768629"/>
              <a:gd name="connsiteY126-6078" fmla="*/ 1652121 h 1978172"/>
              <a:gd name="connsiteX127-6079" fmla="*/ 6029328 w 10768629"/>
              <a:gd name="connsiteY127-6080" fmla="*/ 1649904 h 1978172"/>
              <a:gd name="connsiteX128-6081" fmla="*/ 6024075 w 10768629"/>
              <a:gd name="connsiteY128-6082" fmla="*/ 1652779 h 1978172"/>
              <a:gd name="connsiteX129-6083" fmla="*/ 6018085 w 10768629"/>
              <a:gd name="connsiteY129-6084" fmla="*/ 1652030 h 1978172"/>
              <a:gd name="connsiteX130-6085" fmla="*/ 5955513 w 10768629"/>
              <a:gd name="connsiteY130-6086" fmla="*/ 1663584 h 1978172"/>
              <a:gd name="connsiteX131-6087" fmla="*/ 5941996 w 10768629"/>
              <a:gd name="connsiteY131-6088" fmla="*/ 1661326 h 1978172"/>
              <a:gd name="connsiteX132-6089" fmla="*/ 5931789 w 10768629"/>
              <a:gd name="connsiteY132-6090" fmla="*/ 1669915 h 1978172"/>
              <a:gd name="connsiteX133-6091" fmla="*/ 5888686 w 10768629"/>
              <a:gd name="connsiteY133-6092" fmla="*/ 1672175 h 1978172"/>
              <a:gd name="connsiteX134-6093" fmla="*/ 5873794 w 10768629"/>
              <a:gd name="connsiteY134-6094" fmla="*/ 1665454 h 1978172"/>
              <a:gd name="connsiteX135-6095" fmla="*/ 5860022 w 10768629"/>
              <a:gd name="connsiteY135-6096" fmla="*/ 1660635 h 1978172"/>
              <a:gd name="connsiteX136-6097" fmla="*/ 5858237 w 10768629"/>
              <a:gd name="connsiteY136-6098" fmla="*/ 1660649 h 1978172"/>
              <a:gd name="connsiteX137-6099" fmla="*/ 5840319 w 10768629"/>
              <a:gd name="connsiteY137-6100" fmla="*/ 1660798 h 1978172"/>
              <a:gd name="connsiteX138-6101" fmla="*/ 5806984 w 10768629"/>
              <a:gd name="connsiteY138-6102" fmla="*/ 1661075 h 1978172"/>
              <a:gd name="connsiteX139-6103" fmla="*/ 5742351 w 10768629"/>
              <a:gd name="connsiteY139-6104" fmla="*/ 1667489 h 1978172"/>
              <a:gd name="connsiteX140-6105" fmla="*/ 5521171 w 10768629"/>
              <a:gd name="connsiteY140-6106" fmla="*/ 1671626 h 1978172"/>
              <a:gd name="connsiteX141-6107" fmla="*/ 5457384 w 10768629"/>
              <a:gd name="connsiteY141-6108" fmla="*/ 1683952 h 1978172"/>
              <a:gd name="connsiteX142-6109" fmla="*/ 4950070 w 10768629"/>
              <a:gd name="connsiteY142-6110" fmla="*/ 1748401 h 1978172"/>
              <a:gd name="connsiteX143-6111" fmla="*/ 4872172 w 10768629"/>
              <a:gd name="connsiteY143-6112" fmla="*/ 1757222 h 1978172"/>
              <a:gd name="connsiteX144-6113" fmla="*/ 4809524 w 10768629"/>
              <a:gd name="connsiteY144-6114" fmla="*/ 1761033 h 1978172"/>
              <a:gd name="connsiteX145-6115" fmla="*/ 4759058 w 10768629"/>
              <a:gd name="connsiteY145-6116" fmla="*/ 1766533 h 1978172"/>
              <a:gd name="connsiteX146-6117" fmla="*/ 4719749 w 10768629"/>
              <a:gd name="connsiteY146-6118" fmla="*/ 1771811 h 1978172"/>
              <a:gd name="connsiteX147-6119" fmla="*/ 4568686 w 10768629"/>
              <a:gd name="connsiteY147-6120" fmla="*/ 1786141 h 1978172"/>
              <a:gd name="connsiteX148-6121" fmla="*/ 4418751 w 10768629"/>
              <a:gd name="connsiteY148-6122" fmla="*/ 1796932 h 1978172"/>
              <a:gd name="connsiteX149-6123" fmla="*/ 4378377 w 10768629"/>
              <a:gd name="connsiteY149-6124" fmla="*/ 1815528 h 1978172"/>
              <a:gd name="connsiteX150-6125" fmla="*/ 4320575 w 10768629"/>
              <a:gd name="connsiteY150-6126" fmla="*/ 1832722 h 1978172"/>
              <a:gd name="connsiteX151-6127" fmla="*/ 4220200 w 10768629"/>
              <a:gd name="connsiteY151-6128" fmla="*/ 1873173 h 1978172"/>
              <a:gd name="connsiteX152-6129" fmla="*/ 4105361 w 10768629"/>
              <a:gd name="connsiteY152-6130" fmla="*/ 1894711 h 1978172"/>
              <a:gd name="connsiteX153-6131" fmla="*/ 3973223 w 10768629"/>
              <a:gd name="connsiteY153-6132" fmla="*/ 1881015 h 1978172"/>
              <a:gd name="connsiteX154-6133" fmla="*/ 3900992 w 10768629"/>
              <a:gd name="connsiteY154-6134" fmla="*/ 1880603 h 1978172"/>
              <a:gd name="connsiteX155-6135" fmla="*/ 3662119 w 10768629"/>
              <a:gd name="connsiteY155-6136" fmla="*/ 1876289 h 1978172"/>
              <a:gd name="connsiteX156-6137" fmla="*/ 3496919 w 10768629"/>
              <a:gd name="connsiteY156-6138" fmla="*/ 1873180 h 1978172"/>
              <a:gd name="connsiteX157-6139" fmla="*/ 3449433 w 10768629"/>
              <a:gd name="connsiteY157-6140" fmla="*/ 1889681 h 1978172"/>
              <a:gd name="connsiteX158-6141" fmla="*/ 3369766 w 10768629"/>
              <a:gd name="connsiteY158-6142" fmla="*/ 1916653 h 1978172"/>
              <a:gd name="connsiteX159-6143" fmla="*/ 3269672 w 10768629"/>
              <a:gd name="connsiteY159-6144" fmla="*/ 1938036 h 1978172"/>
              <a:gd name="connsiteX160-6145" fmla="*/ 3224897 w 10768629"/>
              <a:gd name="connsiteY160-6146" fmla="*/ 1943733 h 1978172"/>
              <a:gd name="connsiteX161-6147" fmla="*/ 3161463 w 10768629"/>
              <a:gd name="connsiteY161-6148" fmla="*/ 1946591 h 1978172"/>
              <a:gd name="connsiteX162-6149" fmla="*/ 3112044 w 10768629"/>
              <a:gd name="connsiteY162-6150" fmla="*/ 1935614 h 1978172"/>
              <a:gd name="connsiteX163-6151" fmla="*/ 3069716 w 10768629"/>
              <a:gd name="connsiteY163-6152" fmla="*/ 1930463 h 1978172"/>
              <a:gd name="connsiteX164-6153" fmla="*/ 3005773 w 10768629"/>
              <a:gd name="connsiteY164-6154" fmla="*/ 1915878 h 1978172"/>
              <a:gd name="connsiteX165-6155" fmla="*/ 2897201 w 10768629"/>
              <a:gd name="connsiteY165-6156" fmla="*/ 1926772 h 1978172"/>
              <a:gd name="connsiteX166-6157" fmla="*/ 2783891 w 10768629"/>
              <a:gd name="connsiteY166-6158" fmla="*/ 1931749 h 1978172"/>
              <a:gd name="connsiteX167-6159" fmla="*/ 2712447 w 10768629"/>
              <a:gd name="connsiteY167-6160" fmla="*/ 1933044 h 1978172"/>
              <a:gd name="connsiteX168-6161" fmla="*/ 2560151 w 10768629"/>
              <a:gd name="connsiteY168-6162" fmla="*/ 1963609 h 1978172"/>
              <a:gd name="connsiteX169-6163" fmla="*/ 2367221 w 10768629"/>
              <a:gd name="connsiteY169-6164" fmla="*/ 1971884 h 1978172"/>
              <a:gd name="connsiteX170-6165" fmla="*/ 2272130 w 10768629"/>
              <a:gd name="connsiteY170-6166" fmla="*/ 1961162 h 1978172"/>
              <a:gd name="connsiteX171-6167" fmla="*/ 2189404 w 10768629"/>
              <a:gd name="connsiteY171-6168" fmla="*/ 1978172 h 1978172"/>
              <a:gd name="connsiteX172-6169" fmla="*/ 2077704 w 10768629"/>
              <a:gd name="connsiteY172-6170" fmla="*/ 1965002 h 1978172"/>
              <a:gd name="connsiteX173-6171" fmla="*/ 2033299 w 10768629"/>
              <a:gd name="connsiteY173-6172" fmla="*/ 1969042 h 1978172"/>
              <a:gd name="connsiteX174-6173" fmla="*/ 1967996 w 10768629"/>
              <a:gd name="connsiteY174-6174" fmla="*/ 1953187 h 1978172"/>
              <a:gd name="connsiteX175-6175" fmla="*/ 1855805 w 10768629"/>
              <a:gd name="connsiteY175-6176" fmla="*/ 1926082 h 1978172"/>
              <a:gd name="connsiteX176-6177" fmla="*/ 1790957 w 10768629"/>
              <a:gd name="connsiteY176-6178" fmla="*/ 1919460 h 1978172"/>
              <a:gd name="connsiteX177-6179" fmla="*/ 1613978 w 10768629"/>
              <a:gd name="connsiteY177-6180" fmla="*/ 1891581 h 1978172"/>
              <a:gd name="connsiteX178-6181" fmla="*/ 1436831 w 10768629"/>
              <a:gd name="connsiteY178-6182" fmla="*/ 1856201 h 1978172"/>
              <a:gd name="connsiteX179-6183" fmla="*/ 1357365 w 10768629"/>
              <a:gd name="connsiteY179-6184" fmla="*/ 1832140 h 1978172"/>
              <a:gd name="connsiteX180-6185" fmla="*/ 1232341 w 10768629"/>
              <a:gd name="connsiteY180-6186" fmla="*/ 1785942 h 1978172"/>
              <a:gd name="connsiteX181-6187" fmla="*/ 1162595 w 10768629"/>
              <a:gd name="connsiteY181-6188" fmla="*/ 1758337 h 1978172"/>
              <a:gd name="connsiteX182-6189" fmla="*/ 1128523 w 10768629"/>
              <a:gd name="connsiteY182-6190" fmla="*/ 1763621 h 1978172"/>
              <a:gd name="connsiteX183-6191" fmla="*/ 991903 w 10768629"/>
              <a:gd name="connsiteY183-6192" fmla="*/ 1786741 h 1978172"/>
              <a:gd name="connsiteX184-6193" fmla="*/ 883960 w 10768629"/>
              <a:gd name="connsiteY184-6194" fmla="*/ 1822386 h 1978172"/>
              <a:gd name="connsiteX185-6195" fmla="*/ 766531 w 10768629"/>
              <a:gd name="connsiteY185-6196" fmla="*/ 1805053 h 1978172"/>
              <a:gd name="connsiteX186-6197" fmla="*/ 669779 w 10768629"/>
              <a:gd name="connsiteY186-6198" fmla="*/ 1800537 h 1978172"/>
              <a:gd name="connsiteX187-6199" fmla="*/ 523898 w 10768629"/>
              <a:gd name="connsiteY187-6200" fmla="*/ 1811085 h 1978172"/>
              <a:gd name="connsiteX188-6201" fmla="*/ 360251 w 10768629"/>
              <a:gd name="connsiteY188-6202" fmla="*/ 1830735 h 1978172"/>
              <a:gd name="connsiteX189-6203" fmla="*/ 255207 w 10768629"/>
              <a:gd name="connsiteY189-6204" fmla="*/ 1818275 h 1978172"/>
              <a:gd name="connsiteX190-6205" fmla="*/ 101803 w 10768629"/>
              <a:gd name="connsiteY190-6206" fmla="*/ 1870647 h 1978172"/>
              <a:gd name="connsiteX191-6207" fmla="*/ 25397 w 10768629"/>
              <a:gd name="connsiteY191-6208" fmla="*/ 1888443 h 1978172"/>
              <a:gd name="connsiteX192-6209" fmla="*/ 2370 w 10768629"/>
              <a:gd name="connsiteY192-6210" fmla="*/ 1878311 h 1978172"/>
              <a:gd name="connsiteX193-6211" fmla="*/ 0 w 10768629"/>
              <a:gd name="connsiteY193-6212" fmla="*/ 1878785 h 1978172"/>
              <a:gd name="connsiteX194-6213" fmla="*/ 0 w 10768629"/>
              <a:gd name="connsiteY194-6214" fmla="*/ 0 h 1978172"/>
              <a:gd name="connsiteX0-6215" fmla="*/ 0 w 10768629"/>
              <a:gd name="connsiteY0-6216" fmla="*/ 0 h 1978172"/>
              <a:gd name="connsiteX1-6217" fmla="*/ 10768629 w 10768629"/>
              <a:gd name="connsiteY1-6218" fmla="*/ 0 h 1978172"/>
              <a:gd name="connsiteX2-6219" fmla="*/ 10733254 w 10768629"/>
              <a:gd name="connsiteY2-6220" fmla="*/ 31439 h 1978172"/>
              <a:gd name="connsiteX3-6221" fmla="*/ 10727085 w 10768629"/>
              <a:gd name="connsiteY3-6222" fmla="*/ 37910 h 1978172"/>
              <a:gd name="connsiteX4-6223" fmla="*/ 10675953 w 10768629"/>
              <a:gd name="connsiteY4-6224" fmla="*/ 68623 h 1978172"/>
              <a:gd name="connsiteX5-6225" fmla="*/ 10637091 w 10768629"/>
              <a:gd name="connsiteY5-6226" fmla="*/ 90361 h 1978172"/>
              <a:gd name="connsiteX6-6227" fmla="*/ 10610971 w 10768629"/>
              <a:gd name="connsiteY6-6228" fmla="*/ 110764 h 1978172"/>
              <a:gd name="connsiteX7-6229" fmla="*/ 10532872 w 10768629"/>
              <a:gd name="connsiteY7-6230" fmla="*/ 138028 h 1978172"/>
              <a:gd name="connsiteX8-6231" fmla="*/ 10398558 w 10768629"/>
              <a:gd name="connsiteY8-6232" fmla="*/ 172911 h 1978172"/>
              <a:gd name="connsiteX9-6233" fmla="*/ 10371128 w 10768629"/>
              <a:gd name="connsiteY9-6234" fmla="*/ 182609 h 1978172"/>
              <a:gd name="connsiteX10-6235" fmla="*/ 10352178 w 10768629"/>
              <a:gd name="connsiteY10-6236" fmla="*/ 199976 h 1978172"/>
              <a:gd name="connsiteX11-6237" fmla="*/ 10351815 w 10768629"/>
              <a:gd name="connsiteY11-6238" fmla="*/ 211879 h 1978172"/>
              <a:gd name="connsiteX12-6239" fmla="*/ 10337471 w 10768629"/>
              <a:gd name="connsiteY12-6240" fmla="*/ 218661 h 1978172"/>
              <a:gd name="connsiteX13-6241" fmla="*/ 10334625 w 10768629"/>
              <a:gd name="connsiteY13-6242" fmla="*/ 222351 h 1978172"/>
              <a:gd name="connsiteX14-6243" fmla="*/ 10256365 w 10768629"/>
              <a:gd name="connsiteY14-6244" fmla="*/ 235917 h 1978172"/>
              <a:gd name="connsiteX15-6245" fmla="*/ 10201127 w 10768629"/>
              <a:gd name="connsiteY15-6246" fmla="*/ 267448 h 1978172"/>
              <a:gd name="connsiteX16-6247" fmla="*/ 9961218 w 10768629"/>
              <a:gd name="connsiteY16-6248" fmla="*/ 326720 h 1978172"/>
              <a:gd name="connsiteX17-6249" fmla="*/ 9859715 w 10768629"/>
              <a:gd name="connsiteY17-6250" fmla="*/ 355698 h 1978172"/>
              <a:gd name="connsiteX18-6251" fmla="*/ 9679867 w 10768629"/>
              <a:gd name="connsiteY18-6252" fmla="*/ 399081 h 1978172"/>
              <a:gd name="connsiteX19-6253" fmla="*/ 9490654 w 10768629"/>
              <a:gd name="connsiteY19-6254" fmla="*/ 455225 h 1978172"/>
              <a:gd name="connsiteX20-6255" fmla="*/ 9470837 w 10768629"/>
              <a:gd name="connsiteY20-6256" fmla="*/ 452539 h 1978172"/>
              <a:gd name="connsiteX21-6257" fmla="*/ 9469082 w 10768629"/>
              <a:gd name="connsiteY21-6258" fmla="*/ 454891 h 1978172"/>
              <a:gd name="connsiteX22-6259" fmla="*/ 9448038 w 10768629"/>
              <a:gd name="connsiteY22-6260" fmla="*/ 459733 h 1978172"/>
              <a:gd name="connsiteX23-6261" fmla="*/ 9396821 w 10768629"/>
              <a:gd name="connsiteY23-6262" fmla="*/ 455795 h 1978172"/>
              <a:gd name="connsiteX24-6263" fmla="*/ 9392197 w 10768629"/>
              <a:gd name="connsiteY24-6264" fmla="*/ 459796 h 1978172"/>
              <a:gd name="connsiteX25-6265" fmla="*/ 9347994 w 10768629"/>
              <a:gd name="connsiteY25-6266" fmla="*/ 464462 h 1978172"/>
              <a:gd name="connsiteX26-6267" fmla="*/ 9347889 w 10768629"/>
              <a:gd name="connsiteY26-6268" fmla="*/ 466539 h 1978172"/>
              <a:gd name="connsiteX27-6269" fmla="*/ 9337639 w 10768629"/>
              <a:gd name="connsiteY27-6270" fmla="*/ 476654 h 1978172"/>
              <a:gd name="connsiteX28-6271" fmla="*/ 9316893 w 10768629"/>
              <a:gd name="connsiteY28-6272" fmla="*/ 491390 h 1978172"/>
              <a:gd name="connsiteX29-6273" fmla="*/ 9229283 w 10768629"/>
              <a:gd name="connsiteY29-6274" fmla="*/ 555377 h 1978172"/>
              <a:gd name="connsiteX30-6275" fmla="*/ 9220274 w 10768629"/>
              <a:gd name="connsiteY30-6276" fmla="*/ 557502 h 1978172"/>
              <a:gd name="connsiteX31-6277" fmla="*/ 9220202 w 10768629"/>
              <a:gd name="connsiteY31-6278" fmla="*/ 558001 h 1978172"/>
              <a:gd name="connsiteX32-6279" fmla="*/ 9210908 w 10768629"/>
              <a:gd name="connsiteY32-6280" fmla="*/ 561147 h 1978172"/>
              <a:gd name="connsiteX33-6281" fmla="*/ 9186374 w 10768629"/>
              <a:gd name="connsiteY33-6282" fmla="*/ 565502 h 1978172"/>
              <a:gd name="connsiteX34-6283" fmla="*/ 9181058 w 10768629"/>
              <a:gd name="connsiteY34-6284" fmla="*/ 569943 h 1978172"/>
              <a:gd name="connsiteX35-6285" fmla="*/ 9179948 w 10768629"/>
              <a:gd name="connsiteY35-6286" fmla="*/ 576062 h 1978172"/>
              <a:gd name="connsiteX36-6287" fmla="*/ 9149110 w 10768629"/>
              <a:gd name="connsiteY36-6288" fmla="*/ 598906 h 1978172"/>
              <a:gd name="connsiteX37-6289" fmla="*/ 9078556 w 10768629"/>
              <a:gd name="connsiteY37-6290" fmla="*/ 644039 h 1978172"/>
              <a:gd name="connsiteX38-6291" fmla="*/ 8996399 w 10768629"/>
              <a:gd name="connsiteY38-6292" fmla="*/ 690055 h 1978172"/>
              <a:gd name="connsiteX39-6293" fmla="*/ 8803791 w 10768629"/>
              <a:gd name="connsiteY39-6294" fmla="*/ 813860 h 1978172"/>
              <a:gd name="connsiteX40-6295" fmla="*/ 8636202 w 10768629"/>
              <a:gd name="connsiteY40-6296" fmla="*/ 848463 h 1978172"/>
              <a:gd name="connsiteX41-6297" fmla="*/ 8555372 w 10768629"/>
              <a:gd name="connsiteY41-6298" fmla="*/ 883171 h 1978172"/>
              <a:gd name="connsiteX42-6299" fmla="*/ 8507229 w 10768629"/>
              <a:gd name="connsiteY42-6300" fmla="*/ 901665 h 1978172"/>
              <a:gd name="connsiteX43-6301" fmla="*/ 8428473 w 10768629"/>
              <a:gd name="connsiteY43-6302" fmla="*/ 927985 h 1978172"/>
              <a:gd name="connsiteX44-6303" fmla="*/ 8427914 w 10768629"/>
              <a:gd name="connsiteY44-6304" fmla="*/ 933480 h 1978172"/>
              <a:gd name="connsiteX45-6305" fmla="*/ 8420327 w 10768629"/>
              <a:gd name="connsiteY45-6306" fmla="*/ 941984 h 1978172"/>
              <a:gd name="connsiteX46-6307" fmla="*/ 8407128 w 10768629"/>
              <a:gd name="connsiteY46-6308" fmla="*/ 961344 h 1978172"/>
              <a:gd name="connsiteX47-6309" fmla="*/ 8380548 w 10768629"/>
              <a:gd name="connsiteY47-6310" fmla="*/ 987916 h 1978172"/>
              <a:gd name="connsiteX48-6311" fmla="*/ 8379462 w 10768629"/>
              <a:gd name="connsiteY48-6312" fmla="*/ 987106 h 1978172"/>
              <a:gd name="connsiteX49-6313" fmla="*/ 8369725 w 10768629"/>
              <a:gd name="connsiteY49-6314" fmla="*/ 989186 h 1978172"/>
              <a:gd name="connsiteX50-6315" fmla="*/ 8304438 w 10768629"/>
              <a:gd name="connsiteY50-6316" fmla="*/ 996739 h 1978172"/>
              <a:gd name="connsiteX51-6317" fmla="*/ 8280929 w 10768629"/>
              <a:gd name="connsiteY51-6318" fmla="*/ 1023089 h 1978172"/>
              <a:gd name="connsiteX52-6319" fmla="*/ 8275760 w 10768629"/>
              <a:gd name="connsiteY52-6320" fmla="*/ 1027772 h 1978172"/>
              <a:gd name="connsiteX53-6321" fmla="*/ 8275478 w 10768629"/>
              <a:gd name="connsiteY53-6322" fmla="*/ 1027605 h 1978172"/>
              <a:gd name="connsiteX54-6323" fmla="*/ 8269666 w 10768629"/>
              <a:gd name="connsiteY54-6324" fmla="*/ 1032033 h 1978172"/>
              <a:gd name="connsiteX55-6325" fmla="*/ 8203836 w 10768629"/>
              <a:gd name="connsiteY55-6326" fmla="*/ 1037347 h 1978172"/>
              <a:gd name="connsiteX56-6327" fmla="*/ 8122936 w 10768629"/>
              <a:gd name="connsiteY56-6328" fmla="*/ 1063113 h 1978172"/>
              <a:gd name="connsiteX57-6329" fmla="*/ 8043658 w 10768629"/>
              <a:gd name="connsiteY57-6330" fmla="*/ 1092746 h 1978172"/>
              <a:gd name="connsiteX58-6331" fmla="*/ 8015351 w 10768629"/>
              <a:gd name="connsiteY58-6332" fmla="*/ 1105478 h 1978172"/>
              <a:gd name="connsiteX59-6333" fmla="*/ 7963145 w 10768629"/>
              <a:gd name="connsiteY59-6334" fmla="*/ 1119346 h 1978172"/>
              <a:gd name="connsiteX60-6335" fmla="*/ 7938145 w 10768629"/>
              <a:gd name="connsiteY60-6336" fmla="*/ 1120225 h 1978172"/>
              <a:gd name="connsiteX61-6337" fmla="*/ 7937238 w 10768629"/>
              <a:gd name="connsiteY61-6338" fmla="*/ 1121204 h 1978172"/>
              <a:gd name="connsiteX62-6339" fmla="*/ 7934398 w 10768629"/>
              <a:gd name="connsiteY62-6340" fmla="*/ 1118240 h 1978172"/>
              <a:gd name="connsiteX63-6341" fmla="*/ 7918248 w 10768629"/>
              <a:gd name="connsiteY63-6342" fmla="*/ 1124371 h 1978172"/>
              <a:gd name="connsiteX64-6343" fmla="*/ 7914119 w 10768629"/>
              <a:gd name="connsiteY64-6344" fmla="*/ 1127653 h 1978172"/>
              <a:gd name="connsiteX65-6345" fmla="*/ 7907658 w 10768629"/>
              <a:gd name="connsiteY65-6346" fmla="*/ 1130350 h 1978172"/>
              <a:gd name="connsiteX66-6347" fmla="*/ 7907434 w 10768629"/>
              <a:gd name="connsiteY66-6348" fmla="*/ 1130103 h 1978172"/>
              <a:gd name="connsiteX67-6349" fmla="*/ 7901508 w 10768629"/>
              <a:gd name="connsiteY67-6350" fmla="*/ 1133245 h 1978172"/>
              <a:gd name="connsiteX68-6351" fmla="*/ 7873287 w 10768629"/>
              <a:gd name="connsiteY68-6352" fmla="*/ 1152609 h 1978172"/>
              <a:gd name="connsiteX69-6353" fmla="*/ 7834833 w 10768629"/>
              <a:gd name="connsiteY69-6354" fmla="*/ 1153868 h 1978172"/>
              <a:gd name="connsiteX70-6355" fmla="*/ 7828661 w 10768629"/>
              <a:gd name="connsiteY70-6356" fmla="*/ 1139994 h 1978172"/>
              <a:gd name="connsiteX71-6357" fmla="*/ 7823966 w 10768629"/>
              <a:gd name="connsiteY71-6358" fmla="*/ 1143178 h 1978172"/>
              <a:gd name="connsiteX72-6359" fmla="*/ 7815078 w 10768629"/>
              <a:gd name="connsiteY72-6360" fmla="*/ 1151776 h 1978172"/>
              <a:gd name="connsiteX73-6361" fmla="*/ 7812026 w 10768629"/>
              <a:gd name="connsiteY73-6362" fmla="*/ 1151522 h 1978172"/>
              <a:gd name="connsiteX74-6363" fmla="*/ 7782249 w 10768629"/>
              <a:gd name="connsiteY74-6364" fmla="*/ 1160970 h 1978172"/>
              <a:gd name="connsiteX75-6365" fmla="*/ 7773476 w 10768629"/>
              <a:gd name="connsiteY75-6366" fmla="*/ 1157414 h 1978172"/>
              <a:gd name="connsiteX76-6367" fmla="*/ 7769600 w 10768629"/>
              <a:gd name="connsiteY76-6368" fmla="*/ 1157365 h 1978172"/>
              <a:gd name="connsiteX77-6369" fmla="*/ 7752631 w 10768629"/>
              <a:gd name="connsiteY77-6370" fmla="*/ 1172815 h 1978172"/>
              <a:gd name="connsiteX78-6371" fmla="*/ 7743525 w 10768629"/>
              <a:gd name="connsiteY78-6372" fmla="*/ 1179064 h 1978172"/>
              <a:gd name="connsiteX79-6373" fmla="*/ 7685942 w 10768629"/>
              <a:gd name="connsiteY79-6374" fmla="*/ 1233723 h 1978172"/>
              <a:gd name="connsiteX80-6375" fmla="*/ 7586920 w 10768629"/>
              <a:gd name="connsiteY80-6376" fmla="*/ 1261888 h 1978172"/>
              <a:gd name="connsiteX81-6377" fmla="*/ 7486100 w 10768629"/>
              <a:gd name="connsiteY81-6378" fmla="*/ 1292563 h 1978172"/>
              <a:gd name="connsiteX82-6379" fmla="*/ 7407190 w 10768629"/>
              <a:gd name="connsiteY82-6380" fmla="*/ 1314737 h 1978172"/>
              <a:gd name="connsiteX83-6381" fmla="*/ 7240698 w 10768629"/>
              <a:gd name="connsiteY83-6382" fmla="*/ 1438832 h 1978172"/>
              <a:gd name="connsiteX84-6383" fmla="*/ 7197675 w 10768629"/>
              <a:gd name="connsiteY84-6384" fmla="*/ 1447530 h 1978172"/>
              <a:gd name="connsiteX85-6385" fmla="*/ 7164788 w 10768629"/>
              <a:gd name="connsiteY85-6386" fmla="*/ 1480293 h 1978172"/>
              <a:gd name="connsiteX86-6387" fmla="*/ 7147929 w 10768629"/>
              <a:gd name="connsiteY86-6388" fmla="*/ 1477641 h 1978172"/>
              <a:gd name="connsiteX87-6389" fmla="*/ 7144965 w 10768629"/>
              <a:gd name="connsiteY87-6390" fmla="*/ 1476908 h 1978172"/>
              <a:gd name="connsiteX88-6391" fmla="*/ 7134299 w 10768629"/>
              <a:gd name="connsiteY88-6392" fmla="*/ 1479969 h 1978172"/>
              <a:gd name="connsiteX89-6393" fmla="*/ 7129809 w 10768629"/>
              <a:gd name="connsiteY89-6394" fmla="*/ 1473339 h 1978172"/>
              <a:gd name="connsiteX90-6395" fmla="*/ 7112688 w 10768629"/>
              <a:gd name="connsiteY90-6396" fmla="*/ 1472575 h 1978172"/>
              <a:gd name="connsiteX91-6397" fmla="*/ 7093470 w 10768629"/>
              <a:gd name="connsiteY91-6398" fmla="*/ 1480300 h 1978172"/>
              <a:gd name="connsiteX92-6399" fmla="*/ 7025034 w 10768629"/>
              <a:gd name="connsiteY92-6400" fmla="*/ 1506934 h 1978172"/>
              <a:gd name="connsiteX93-6401" fmla="*/ 7014783 w 10768629"/>
              <a:gd name="connsiteY93-6402" fmla="*/ 1515868 h 1978172"/>
              <a:gd name="connsiteX94-6403" fmla="*/ 6979706 w 10768629"/>
              <a:gd name="connsiteY94-6404" fmla="*/ 1523511 h 1978172"/>
              <a:gd name="connsiteX95-6405" fmla="*/ 6977890 w 10768629"/>
              <a:gd name="connsiteY95-6406" fmla="*/ 1525793 h 1978172"/>
              <a:gd name="connsiteX96-6407" fmla="*/ 6944339 w 10768629"/>
              <a:gd name="connsiteY96-6408" fmla="*/ 1536237 h 1978172"/>
              <a:gd name="connsiteX97-6409" fmla="*/ 6886996 w 10768629"/>
              <a:gd name="connsiteY97-6410" fmla="*/ 1563569 h 1978172"/>
              <a:gd name="connsiteX98-6411" fmla="*/ 6874510 w 10768629"/>
              <a:gd name="connsiteY98-6412" fmla="*/ 1558469 h 1978172"/>
              <a:gd name="connsiteX99-6413" fmla="*/ 6871943 w 10768629"/>
              <a:gd name="connsiteY99-6414" fmla="*/ 1554651 h 1978172"/>
              <a:gd name="connsiteX100-6415" fmla="*/ 6856174 w 10768629"/>
              <a:gd name="connsiteY100-6416" fmla="*/ 1562024 h 1978172"/>
              <a:gd name="connsiteX101-6417" fmla="*/ 6842321 w 10768629"/>
              <a:gd name="connsiteY101-6418" fmla="*/ 1560554 h 1978172"/>
              <a:gd name="connsiteX102-6419" fmla="*/ 6832713 w 10768629"/>
              <a:gd name="connsiteY102-6420" fmla="*/ 1569357 h 1978172"/>
              <a:gd name="connsiteX103-6421" fmla="*/ 6816351 w 10768629"/>
              <a:gd name="connsiteY103-6422" fmla="*/ 1571495 h 1978172"/>
              <a:gd name="connsiteX104-6423" fmla="*/ 6795800 w 10768629"/>
              <a:gd name="connsiteY104-6424" fmla="*/ 1572010 h 1978172"/>
              <a:gd name="connsiteX105-6425" fmla="*/ 6777546 w 10768629"/>
              <a:gd name="connsiteY105-6426" fmla="*/ 1568661 h 1978172"/>
              <a:gd name="connsiteX106-6427" fmla="*/ 6751528 w 10768629"/>
              <a:gd name="connsiteY106-6428" fmla="*/ 1574143 h 1978172"/>
              <a:gd name="connsiteX107-6429" fmla="*/ 6691966 w 10768629"/>
              <a:gd name="connsiteY107-6430" fmla="*/ 1582255 h 1978172"/>
              <a:gd name="connsiteX108-6431" fmla="*/ 6646941 w 10768629"/>
              <a:gd name="connsiteY108-6432" fmla="*/ 1588471 h 1978172"/>
              <a:gd name="connsiteX109-6433" fmla="*/ 6568576 w 10768629"/>
              <a:gd name="connsiteY109-6434" fmla="*/ 1606488 h 1978172"/>
              <a:gd name="connsiteX110-6435" fmla="*/ 6554358 w 10768629"/>
              <a:gd name="connsiteY110-6436" fmla="*/ 1621701 h 1978172"/>
              <a:gd name="connsiteX111-6437" fmla="*/ 6516968 w 10768629"/>
              <a:gd name="connsiteY111-6438" fmla="*/ 1617195 h 1978172"/>
              <a:gd name="connsiteX112-6439" fmla="*/ 6506479 w 10768629"/>
              <a:gd name="connsiteY112-6440" fmla="*/ 1602227 h 1978172"/>
              <a:gd name="connsiteX113-6441" fmla="*/ 6458436 w 10768629"/>
              <a:gd name="connsiteY113-6442" fmla="*/ 1607332 h 1978172"/>
              <a:gd name="connsiteX114-6443" fmla="*/ 6414786 w 10768629"/>
              <a:gd name="connsiteY114-6444" fmla="*/ 1628815 h 1978172"/>
              <a:gd name="connsiteX115-6445" fmla="*/ 6357085 w 10768629"/>
              <a:gd name="connsiteY115-6446" fmla="*/ 1640846 h 1978172"/>
              <a:gd name="connsiteX116-6447" fmla="*/ 6322636 w 10768629"/>
              <a:gd name="connsiteY116-6448" fmla="*/ 1648213 h 1978172"/>
              <a:gd name="connsiteX117-6449" fmla="*/ 6226172 w 10768629"/>
              <a:gd name="connsiteY117-6450" fmla="*/ 1654676 h 1978172"/>
              <a:gd name="connsiteX118-6451" fmla="*/ 6221217 w 10768629"/>
              <a:gd name="connsiteY118-6452" fmla="*/ 1654506 h 1978172"/>
              <a:gd name="connsiteX119-6453" fmla="*/ 6204956 w 10768629"/>
              <a:gd name="connsiteY119-6454" fmla="*/ 1664280 h 1978172"/>
              <a:gd name="connsiteX120-6455" fmla="*/ 6204270 w 10768629"/>
              <a:gd name="connsiteY120-6456" fmla="*/ 1666782 h 1978172"/>
              <a:gd name="connsiteX121-6457" fmla="*/ 6143810 w 10768629"/>
              <a:gd name="connsiteY121-6458" fmla="*/ 1661963 h 1978172"/>
              <a:gd name="connsiteX122-6459" fmla="*/ 6136560 w 10768629"/>
              <a:gd name="connsiteY122-6460" fmla="*/ 1665728 h 1978172"/>
              <a:gd name="connsiteX123-6461" fmla="*/ 6096155 w 10768629"/>
              <a:gd name="connsiteY123-6462" fmla="*/ 1656951 h 1978172"/>
              <a:gd name="connsiteX124-6463" fmla="*/ 6075812 w 10768629"/>
              <a:gd name="connsiteY124-6464" fmla="*/ 1655422 h 1978172"/>
              <a:gd name="connsiteX125-6465" fmla="*/ 6039495 w 10768629"/>
              <a:gd name="connsiteY125-6466" fmla="*/ 1649680 h 1978172"/>
              <a:gd name="connsiteX126-6467" fmla="*/ 6036523 w 10768629"/>
              <a:gd name="connsiteY126-6468" fmla="*/ 1652121 h 1978172"/>
              <a:gd name="connsiteX127-6469" fmla="*/ 6029328 w 10768629"/>
              <a:gd name="connsiteY127-6470" fmla="*/ 1649904 h 1978172"/>
              <a:gd name="connsiteX128-6471" fmla="*/ 6024075 w 10768629"/>
              <a:gd name="connsiteY128-6472" fmla="*/ 1652779 h 1978172"/>
              <a:gd name="connsiteX129-6473" fmla="*/ 6018085 w 10768629"/>
              <a:gd name="connsiteY129-6474" fmla="*/ 1652030 h 1978172"/>
              <a:gd name="connsiteX130-6475" fmla="*/ 5955513 w 10768629"/>
              <a:gd name="connsiteY130-6476" fmla="*/ 1663584 h 1978172"/>
              <a:gd name="connsiteX131-6477" fmla="*/ 5941996 w 10768629"/>
              <a:gd name="connsiteY131-6478" fmla="*/ 1661326 h 1978172"/>
              <a:gd name="connsiteX132-6479" fmla="*/ 5931789 w 10768629"/>
              <a:gd name="connsiteY132-6480" fmla="*/ 1669915 h 1978172"/>
              <a:gd name="connsiteX133-6481" fmla="*/ 5888686 w 10768629"/>
              <a:gd name="connsiteY133-6482" fmla="*/ 1672175 h 1978172"/>
              <a:gd name="connsiteX134-6483" fmla="*/ 5873794 w 10768629"/>
              <a:gd name="connsiteY134-6484" fmla="*/ 1665454 h 1978172"/>
              <a:gd name="connsiteX135-6485" fmla="*/ 5860022 w 10768629"/>
              <a:gd name="connsiteY135-6486" fmla="*/ 1660635 h 1978172"/>
              <a:gd name="connsiteX136-6487" fmla="*/ 5858237 w 10768629"/>
              <a:gd name="connsiteY136-6488" fmla="*/ 1660649 h 1978172"/>
              <a:gd name="connsiteX137-6489" fmla="*/ 5840319 w 10768629"/>
              <a:gd name="connsiteY137-6490" fmla="*/ 1660798 h 1978172"/>
              <a:gd name="connsiteX138-6491" fmla="*/ 5806984 w 10768629"/>
              <a:gd name="connsiteY138-6492" fmla="*/ 1661075 h 1978172"/>
              <a:gd name="connsiteX139-6493" fmla="*/ 5742351 w 10768629"/>
              <a:gd name="connsiteY139-6494" fmla="*/ 1667489 h 1978172"/>
              <a:gd name="connsiteX140-6495" fmla="*/ 5521171 w 10768629"/>
              <a:gd name="connsiteY140-6496" fmla="*/ 1671626 h 1978172"/>
              <a:gd name="connsiteX141-6497" fmla="*/ 5457384 w 10768629"/>
              <a:gd name="connsiteY141-6498" fmla="*/ 1683952 h 1978172"/>
              <a:gd name="connsiteX142-6499" fmla="*/ 4950070 w 10768629"/>
              <a:gd name="connsiteY142-6500" fmla="*/ 1748401 h 1978172"/>
              <a:gd name="connsiteX143-6501" fmla="*/ 4872172 w 10768629"/>
              <a:gd name="connsiteY143-6502" fmla="*/ 1757222 h 1978172"/>
              <a:gd name="connsiteX144-6503" fmla="*/ 4809524 w 10768629"/>
              <a:gd name="connsiteY144-6504" fmla="*/ 1761033 h 1978172"/>
              <a:gd name="connsiteX145-6505" fmla="*/ 4759058 w 10768629"/>
              <a:gd name="connsiteY145-6506" fmla="*/ 1766533 h 1978172"/>
              <a:gd name="connsiteX146-6507" fmla="*/ 4719749 w 10768629"/>
              <a:gd name="connsiteY146-6508" fmla="*/ 1771811 h 1978172"/>
              <a:gd name="connsiteX147-6509" fmla="*/ 4568686 w 10768629"/>
              <a:gd name="connsiteY147-6510" fmla="*/ 1786141 h 1978172"/>
              <a:gd name="connsiteX148-6511" fmla="*/ 4418751 w 10768629"/>
              <a:gd name="connsiteY148-6512" fmla="*/ 1796932 h 1978172"/>
              <a:gd name="connsiteX149-6513" fmla="*/ 4378377 w 10768629"/>
              <a:gd name="connsiteY149-6514" fmla="*/ 1815528 h 1978172"/>
              <a:gd name="connsiteX150-6515" fmla="*/ 4320575 w 10768629"/>
              <a:gd name="connsiteY150-6516" fmla="*/ 1832722 h 1978172"/>
              <a:gd name="connsiteX151-6517" fmla="*/ 4220200 w 10768629"/>
              <a:gd name="connsiteY151-6518" fmla="*/ 1873173 h 1978172"/>
              <a:gd name="connsiteX152-6519" fmla="*/ 4105361 w 10768629"/>
              <a:gd name="connsiteY152-6520" fmla="*/ 1894711 h 1978172"/>
              <a:gd name="connsiteX153-6521" fmla="*/ 3973223 w 10768629"/>
              <a:gd name="connsiteY153-6522" fmla="*/ 1881015 h 1978172"/>
              <a:gd name="connsiteX154-6523" fmla="*/ 3900992 w 10768629"/>
              <a:gd name="connsiteY154-6524" fmla="*/ 1880603 h 1978172"/>
              <a:gd name="connsiteX155-6525" fmla="*/ 3662119 w 10768629"/>
              <a:gd name="connsiteY155-6526" fmla="*/ 1876289 h 1978172"/>
              <a:gd name="connsiteX156-6527" fmla="*/ 3496919 w 10768629"/>
              <a:gd name="connsiteY156-6528" fmla="*/ 1873180 h 1978172"/>
              <a:gd name="connsiteX157-6529" fmla="*/ 3449433 w 10768629"/>
              <a:gd name="connsiteY157-6530" fmla="*/ 1889681 h 1978172"/>
              <a:gd name="connsiteX158-6531" fmla="*/ 3369766 w 10768629"/>
              <a:gd name="connsiteY158-6532" fmla="*/ 1916653 h 1978172"/>
              <a:gd name="connsiteX159-6533" fmla="*/ 3269672 w 10768629"/>
              <a:gd name="connsiteY159-6534" fmla="*/ 1938036 h 1978172"/>
              <a:gd name="connsiteX160-6535" fmla="*/ 3224897 w 10768629"/>
              <a:gd name="connsiteY160-6536" fmla="*/ 1943733 h 1978172"/>
              <a:gd name="connsiteX161-6537" fmla="*/ 3161463 w 10768629"/>
              <a:gd name="connsiteY161-6538" fmla="*/ 1946591 h 1978172"/>
              <a:gd name="connsiteX162-6539" fmla="*/ 3112044 w 10768629"/>
              <a:gd name="connsiteY162-6540" fmla="*/ 1935614 h 1978172"/>
              <a:gd name="connsiteX163-6541" fmla="*/ 3069716 w 10768629"/>
              <a:gd name="connsiteY163-6542" fmla="*/ 1930463 h 1978172"/>
              <a:gd name="connsiteX164-6543" fmla="*/ 3005773 w 10768629"/>
              <a:gd name="connsiteY164-6544" fmla="*/ 1915878 h 1978172"/>
              <a:gd name="connsiteX165-6545" fmla="*/ 2897201 w 10768629"/>
              <a:gd name="connsiteY165-6546" fmla="*/ 1926772 h 1978172"/>
              <a:gd name="connsiteX166-6547" fmla="*/ 2783891 w 10768629"/>
              <a:gd name="connsiteY166-6548" fmla="*/ 1931749 h 1978172"/>
              <a:gd name="connsiteX167-6549" fmla="*/ 2712447 w 10768629"/>
              <a:gd name="connsiteY167-6550" fmla="*/ 1933044 h 1978172"/>
              <a:gd name="connsiteX168-6551" fmla="*/ 2560151 w 10768629"/>
              <a:gd name="connsiteY168-6552" fmla="*/ 1963609 h 1978172"/>
              <a:gd name="connsiteX169-6553" fmla="*/ 2367221 w 10768629"/>
              <a:gd name="connsiteY169-6554" fmla="*/ 1971884 h 1978172"/>
              <a:gd name="connsiteX170-6555" fmla="*/ 2272130 w 10768629"/>
              <a:gd name="connsiteY170-6556" fmla="*/ 1961162 h 1978172"/>
              <a:gd name="connsiteX171-6557" fmla="*/ 2189404 w 10768629"/>
              <a:gd name="connsiteY171-6558" fmla="*/ 1978172 h 1978172"/>
              <a:gd name="connsiteX172-6559" fmla="*/ 2077704 w 10768629"/>
              <a:gd name="connsiteY172-6560" fmla="*/ 1965002 h 1978172"/>
              <a:gd name="connsiteX173-6561" fmla="*/ 2033299 w 10768629"/>
              <a:gd name="connsiteY173-6562" fmla="*/ 1969042 h 1978172"/>
              <a:gd name="connsiteX174-6563" fmla="*/ 1967996 w 10768629"/>
              <a:gd name="connsiteY174-6564" fmla="*/ 1953187 h 1978172"/>
              <a:gd name="connsiteX175-6565" fmla="*/ 1855805 w 10768629"/>
              <a:gd name="connsiteY175-6566" fmla="*/ 1926082 h 1978172"/>
              <a:gd name="connsiteX176-6567" fmla="*/ 1790957 w 10768629"/>
              <a:gd name="connsiteY176-6568" fmla="*/ 1919460 h 1978172"/>
              <a:gd name="connsiteX177-6569" fmla="*/ 1613978 w 10768629"/>
              <a:gd name="connsiteY177-6570" fmla="*/ 1891581 h 1978172"/>
              <a:gd name="connsiteX178-6571" fmla="*/ 1436831 w 10768629"/>
              <a:gd name="connsiteY178-6572" fmla="*/ 1856201 h 1978172"/>
              <a:gd name="connsiteX179-6573" fmla="*/ 1357365 w 10768629"/>
              <a:gd name="connsiteY179-6574" fmla="*/ 1832140 h 1978172"/>
              <a:gd name="connsiteX180-6575" fmla="*/ 1232341 w 10768629"/>
              <a:gd name="connsiteY180-6576" fmla="*/ 1785942 h 1978172"/>
              <a:gd name="connsiteX181-6577" fmla="*/ 1162595 w 10768629"/>
              <a:gd name="connsiteY181-6578" fmla="*/ 1758337 h 1978172"/>
              <a:gd name="connsiteX182-6579" fmla="*/ 1128523 w 10768629"/>
              <a:gd name="connsiteY182-6580" fmla="*/ 1763621 h 1978172"/>
              <a:gd name="connsiteX183-6581" fmla="*/ 991903 w 10768629"/>
              <a:gd name="connsiteY183-6582" fmla="*/ 1786741 h 1978172"/>
              <a:gd name="connsiteX184-6583" fmla="*/ 883960 w 10768629"/>
              <a:gd name="connsiteY184-6584" fmla="*/ 1822386 h 1978172"/>
              <a:gd name="connsiteX185-6585" fmla="*/ 766531 w 10768629"/>
              <a:gd name="connsiteY185-6586" fmla="*/ 1805053 h 1978172"/>
              <a:gd name="connsiteX186-6587" fmla="*/ 669779 w 10768629"/>
              <a:gd name="connsiteY186-6588" fmla="*/ 1800537 h 1978172"/>
              <a:gd name="connsiteX187-6589" fmla="*/ 523898 w 10768629"/>
              <a:gd name="connsiteY187-6590" fmla="*/ 1811085 h 1978172"/>
              <a:gd name="connsiteX188-6591" fmla="*/ 360251 w 10768629"/>
              <a:gd name="connsiteY188-6592" fmla="*/ 1830735 h 1978172"/>
              <a:gd name="connsiteX189-6593" fmla="*/ 255207 w 10768629"/>
              <a:gd name="connsiteY189-6594" fmla="*/ 1818275 h 1978172"/>
              <a:gd name="connsiteX190-6595" fmla="*/ 101803 w 10768629"/>
              <a:gd name="connsiteY190-6596" fmla="*/ 1870647 h 1978172"/>
              <a:gd name="connsiteX191-6597" fmla="*/ 25397 w 10768629"/>
              <a:gd name="connsiteY191-6598" fmla="*/ 1888443 h 1978172"/>
              <a:gd name="connsiteX192-6599" fmla="*/ 2370 w 10768629"/>
              <a:gd name="connsiteY192-6600" fmla="*/ 1878311 h 1978172"/>
              <a:gd name="connsiteX193-6601" fmla="*/ 0 w 10768629"/>
              <a:gd name="connsiteY193-6602" fmla="*/ 1878785 h 1978172"/>
              <a:gd name="connsiteX194-6603" fmla="*/ 0 w 10768629"/>
              <a:gd name="connsiteY194-6604" fmla="*/ 0 h 1978172"/>
              <a:gd name="connsiteX0-6605" fmla="*/ 0 w 10768629"/>
              <a:gd name="connsiteY0-6606" fmla="*/ 0 h 1978172"/>
              <a:gd name="connsiteX1-6607" fmla="*/ 10768629 w 10768629"/>
              <a:gd name="connsiteY1-6608" fmla="*/ 0 h 1978172"/>
              <a:gd name="connsiteX2-6609" fmla="*/ 10733254 w 10768629"/>
              <a:gd name="connsiteY2-6610" fmla="*/ 31439 h 1978172"/>
              <a:gd name="connsiteX3-6611" fmla="*/ 10727085 w 10768629"/>
              <a:gd name="connsiteY3-6612" fmla="*/ 37910 h 1978172"/>
              <a:gd name="connsiteX4-6613" fmla="*/ 10675953 w 10768629"/>
              <a:gd name="connsiteY4-6614" fmla="*/ 68623 h 1978172"/>
              <a:gd name="connsiteX5-6615" fmla="*/ 10637091 w 10768629"/>
              <a:gd name="connsiteY5-6616" fmla="*/ 90361 h 1978172"/>
              <a:gd name="connsiteX6-6617" fmla="*/ 10610971 w 10768629"/>
              <a:gd name="connsiteY6-6618" fmla="*/ 110764 h 1978172"/>
              <a:gd name="connsiteX7-6619" fmla="*/ 10532872 w 10768629"/>
              <a:gd name="connsiteY7-6620" fmla="*/ 138028 h 1978172"/>
              <a:gd name="connsiteX8-6621" fmla="*/ 10398558 w 10768629"/>
              <a:gd name="connsiteY8-6622" fmla="*/ 172911 h 1978172"/>
              <a:gd name="connsiteX9-6623" fmla="*/ 10371128 w 10768629"/>
              <a:gd name="connsiteY9-6624" fmla="*/ 182609 h 1978172"/>
              <a:gd name="connsiteX10-6625" fmla="*/ 10352178 w 10768629"/>
              <a:gd name="connsiteY10-6626" fmla="*/ 199976 h 1978172"/>
              <a:gd name="connsiteX11-6627" fmla="*/ 10351815 w 10768629"/>
              <a:gd name="connsiteY11-6628" fmla="*/ 211879 h 1978172"/>
              <a:gd name="connsiteX12-6629" fmla="*/ 10337471 w 10768629"/>
              <a:gd name="connsiteY12-6630" fmla="*/ 218661 h 1978172"/>
              <a:gd name="connsiteX13-6631" fmla="*/ 10334625 w 10768629"/>
              <a:gd name="connsiteY13-6632" fmla="*/ 222351 h 1978172"/>
              <a:gd name="connsiteX14-6633" fmla="*/ 10256365 w 10768629"/>
              <a:gd name="connsiteY14-6634" fmla="*/ 235917 h 1978172"/>
              <a:gd name="connsiteX15-6635" fmla="*/ 10201127 w 10768629"/>
              <a:gd name="connsiteY15-6636" fmla="*/ 267448 h 1978172"/>
              <a:gd name="connsiteX16-6637" fmla="*/ 9961218 w 10768629"/>
              <a:gd name="connsiteY16-6638" fmla="*/ 326720 h 1978172"/>
              <a:gd name="connsiteX17-6639" fmla="*/ 9859715 w 10768629"/>
              <a:gd name="connsiteY17-6640" fmla="*/ 355698 h 1978172"/>
              <a:gd name="connsiteX18-6641" fmla="*/ 9679867 w 10768629"/>
              <a:gd name="connsiteY18-6642" fmla="*/ 399081 h 1978172"/>
              <a:gd name="connsiteX19-6643" fmla="*/ 9490654 w 10768629"/>
              <a:gd name="connsiteY19-6644" fmla="*/ 455225 h 1978172"/>
              <a:gd name="connsiteX20-6645" fmla="*/ 9470837 w 10768629"/>
              <a:gd name="connsiteY20-6646" fmla="*/ 452539 h 1978172"/>
              <a:gd name="connsiteX21-6647" fmla="*/ 9469082 w 10768629"/>
              <a:gd name="connsiteY21-6648" fmla="*/ 454891 h 1978172"/>
              <a:gd name="connsiteX22-6649" fmla="*/ 9448038 w 10768629"/>
              <a:gd name="connsiteY22-6650" fmla="*/ 459733 h 1978172"/>
              <a:gd name="connsiteX23-6651" fmla="*/ 9396821 w 10768629"/>
              <a:gd name="connsiteY23-6652" fmla="*/ 455795 h 1978172"/>
              <a:gd name="connsiteX24-6653" fmla="*/ 9392197 w 10768629"/>
              <a:gd name="connsiteY24-6654" fmla="*/ 459796 h 1978172"/>
              <a:gd name="connsiteX25-6655" fmla="*/ 9347994 w 10768629"/>
              <a:gd name="connsiteY25-6656" fmla="*/ 464462 h 1978172"/>
              <a:gd name="connsiteX26-6657" fmla="*/ 9347889 w 10768629"/>
              <a:gd name="connsiteY26-6658" fmla="*/ 466539 h 1978172"/>
              <a:gd name="connsiteX27-6659" fmla="*/ 9337639 w 10768629"/>
              <a:gd name="connsiteY27-6660" fmla="*/ 476654 h 1978172"/>
              <a:gd name="connsiteX28-6661" fmla="*/ 9316893 w 10768629"/>
              <a:gd name="connsiteY28-6662" fmla="*/ 491390 h 1978172"/>
              <a:gd name="connsiteX29-6663" fmla="*/ 9229283 w 10768629"/>
              <a:gd name="connsiteY29-6664" fmla="*/ 555377 h 1978172"/>
              <a:gd name="connsiteX30-6665" fmla="*/ 9220274 w 10768629"/>
              <a:gd name="connsiteY30-6666" fmla="*/ 557502 h 1978172"/>
              <a:gd name="connsiteX31-6667" fmla="*/ 9220202 w 10768629"/>
              <a:gd name="connsiteY31-6668" fmla="*/ 558001 h 1978172"/>
              <a:gd name="connsiteX32-6669" fmla="*/ 9210908 w 10768629"/>
              <a:gd name="connsiteY32-6670" fmla="*/ 561147 h 1978172"/>
              <a:gd name="connsiteX33-6671" fmla="*/ 9186374 w 10768629"/>
              <a:gd name="connsiteY33-6672" fmla="*/ 565502 h 1978172"/>
              <a:gd name="connsiteX34-6673" fmla="*/ 9181058 w 10768629"/>
              <a:gd name="connsiteY34-6674" fmla="*/ 569943 h 1978172"/>
              <a:gd name="connsiteX35-6675" fmla="*/ 9179948 w 10768629"/>
              <a:gd name="connsiteY35-6676" fmla="*/ 576062 h 1978172"/>
              <a:gd name="connsiteX36-6677" fmla="*/ 9149110 w 10768629"/>
              <a:gd name="connsiteY36-6678" fmla="*/ 598906 h 1978172"/>
              <a:gd name="connsiteX37-6679" fmla="*/ 9078556 w 10768629"/>
              <a:gd name="connsiteY37-6680" fmla="*/ 644039 h 1978172"/>
              <a:gd name="connsiteX38-6681" fmla="*/ 8996399 w 10768629"/>
              <a:gd name="connsiteY38-6682" fmla="*/ 690055 h 1978172"/>
              <a:gd name="connsiteX39-6683" fmla="*/ 8803791 w 10768629"/>
              <a:gd name="connsiteY39-6684" fmla="*/ 813860 h 1978172"/>
              <a:gd name="connsiteX40-6685" fmla="*/ 8636202 w 10768629"/>
              <a:gd name="connsiteY40-6686" fmla="*/ 848463 h 1978172"/>
              <a:gd name="connsiteX41-6687" fmla="*/ 8555372 w 10768629"/>
              <a:gd name="connsiteY41-6688" fmla="*/ 883171 h 1978172"/>
              <a:gd name="connsiteX42-6689" fmla="*/ 8507229 w 10768629"/>
              <a:gd name="connsiteY42-6690" fmla="*/ 901665 h 1978172"/>
              <a:gd name="connsiteX43-6691" fmla="*/ 8428473 w 10768629"/>
              <a:gd name="connsiteY43-6692" fmla="*/ 927985 h 1978172"/>
              <a:gd name="connsiteX44-6693" fmla="*/ 8427914 w 10768629"/>
              <a:gd name="connsiteY44-6694" fmla="*/ 933480 h 1978172"/>
              <a:gd name="connsiteX45-6695" fmla="*/ 8420327 w 10768629"/>
              <a:gd name="connsiteY45-6696" fmla="*/ 941984 h 1978172"/>
              <a:gd name="connsiteX46-6697" fmla="*/ 8407128 w 10768629"/>
              <a:gd name="connsiteY46-6698" fmla="*/ 961344 h 1978172"/>
              <a:gd name="connsiteX47-6699" fmla="*/ 8380548 w 10768629"/>
              <a:gd name="connsiteY47-6700" fmla="*/ 987916 h 1978172"/>
              <a:gd name="connsiteX48-6701" fmla="*/ 8379462 w 10768629"/>
              <a:gd name="connsiteY48-6702" fmla="*/ 987106 h 1978172"/>
              <a:gd name="connsiteX49-6703" fmla="*/ 8369725 w 10768629"/>
              <a:gd name="connsiteY49-6704" fmla="*/ 989186 h 1978172"/>
              <a:gd name="connsiteX50-6705" fmla="*/ 8304438 w 10768629"/>
              <a:gd name="connsiteY50-6706" fmla="*/ 996739 h 1978172"/>
              <a:gd name="connsiteX51-6707" fmla="*/ 8280929 w 10768629"/>
              <a:gd name="connsiteY51-6708" fmla="*/ 1023089 h 1978172"/>
              <a:gd name="connsiteX52-6709" fmla="*/ 8275760 w 10768629"/>
              <a:gd name="connsiteY52-6710" fmla="*/ 1027772 h 1978172"/>
              <a:gd name="connsiteX53-6711" fmla="*/ 8275478 w 10768629"/>
              <a:gd name="connsiteY53-6712" fmla="*/ 1027605 h 1978172"/>
              <a:gd name="connsiteX54-6713" fmla="*/ 8269666 w 10768629"/>
              <a:gd name="connsiteY54-6714" fmla="*/ 1032033 h 1978172"/>
              <a:gd name="connsiteX55-6715" fmla="*/ 8203836 w 10768629"/>
              <a:gd name="connsiteY55-6716" fmla="*/ 1037347 h 1978172"/>
              <a:gd name="connsiteX56-6717" fmla="*/ 8122936 w 10768629"/>
              <a:gd name="connsiteY56-6718" fmla="*/ 1063113 h 1978172"/>
              <a:gd name="connsiteX57-6719" fmla="*/ 8043658 w 10768629"/>
              <a:gd name="connsiteY57-6720" fmla="*/ 1092746 h 1978172"/>
              <a:gd name="connsiteX58-6721" fmla="*/ 8015351 w 10768629"/>
              <a:gd name="connsiteY58-6722" fmla="*/ 1105478 h 1978172"/>
              <a:gd name="connsiteX59-6723" fmla="*/ 7963145 w 10768629"/>
              <a:gd name="connsiteY59-6724" fmla="*/ 1119346 h 1978172"/>
              <a:gd name="connsiteX60-6725" fmla="*/ 7938145 w 10768629"/>
              <a:gd name="connsiteY60-6726" fmla="*/ 1120225 h 1978172"/>
              <a:gd name="connsiteX61-6727" fmla="*/ 7937238 w 10768629"/>
              <a:gd name="connsiteY61-6728" fmla="*/ 1121204 h 1978172"/>
              <a:gd name="connsiteX62-6729" fmla="*/ 7934398 w 10768629"/>
              <a:gd name="connsiteY62-6730" fmla="*/ 1118240 h 1978172"/>
              <a:gd name="connsiteX63-6731" fmla="*/ 7918248 w 10768629"/>
              <a:gd name="connsiteY63-6732" fmla="*/ 1124371 h 1978172"/>
              <a:gd name="connsiteX64-6733" fmla="*/ 7914119 w 10768629"/>
              <a:gd name="connsiteY64-6734" fmla="*/ 1127653 h 1978172"/>
              <a:gd name="connsiteX65-6735" fmla="*/ 7907658 w 10768629"/>
              <a:gd name="connsiteY65-6736" fmla="*/ 1130350 h 1978172"/>
              <a:gd name="connsiteX66-6737" fmla="*/ 7907434 w 10768629"/>
              <a:gd name="connsiteY66-6738" fmla="*/ 1130103 h 1978172"/>
              <a:gd name="connsiteX67-6739" fmla="*/ 7901508 w 10768629"/>
              <a:gd name="connsiteY67-6740" fmla="*/ 1133245 h 1978172"/>
              <a:gd name="connsiteX68-6741" fmla="*/ 7873287 w 10768629"/>
              <a:gd name="connsiteY68-6742" fmla="*/ 1152609 h 1978172"/>
              <a:gd name="connsiteX69-6743" fmla="*/ 7834833 w 10768629"/>
              <a:gd name="connsiteY69-6744" fmla="*/ 1153868 h 1978172"/>
              <a:gd name="connsiteX70-6745" fmla="*/ 7828661 w 10768629"/>
              <a:gd name="connsiteY70-6746" fmla="*/ 1139994 h 1978172"/>
              <a:gd name="connsiteX71-6747" fmla="*/ 7823966 w 10768629"/>
              <a:gd name="connsiteY71-6748" fmla="*/ 1143178 h 1978172"/>
              <a:gd name="connsiteX72-6749" fmla="*/ 7815078 w 10768629"/>
              <a:gd name="connsiteY72-6750" fmla="*/ 1151776 h 1978172"/>
              <a:gd name="connsiteX73-6751" fmla="*/ 7812026 w 10768629"/>
              <a:gd name="connsiteY73-6752" fmla="*/ 1151522 h 1978172"/>
              <a:gd name="connsiteX74-6753" fmla="*/ 7782249 w 10768629"/>
              <a:gd name="connsiteY74-6754" fmla="*/ 1160970 h 1978172"/>
              <a:gd name="connsiteX75-6755" fmla="*/ 7773476 w 10768629"/>
              <a:gd name="connsiteY75-6756" fmla="*/ 1157414 h 1978172"/>
              <a:gd name="connsiteX76-6757" fmla="*/ 7769600 w 10768629"/>
              <a:gd name="connsiteY76-6758" fmla="*/ 1157365 h 1978172"/>
              <a:gd name="connsiteX77-6759" fmla="*/ 7752631 w 10768629"/>
              <a:gd name="connsiteY77-6760" fmla="*/ 1172815 h 1978172"/>
              <a:gd name="connsiteX78-6761" fmla="*/ 7743525 w 10768629"/>
              <a:gd name="connsiteY78-6762" fmla="*/ 1179064 h 1978172"/>
              <a:gd name="connsiteX79-6763" fmla="*/ 7685942 w 10768629"/>
              <a:gd name="connsiteY79-6764" fmla="*/ 1233723 h 1978172"/>
              <a:gd name="connsiteX80-6765" fmla="*/ 7586920 w 10768629"/>
              <a:gd name="connsiteY80-6766" fmla="*/ 1261888 h 1978172"/>
              <a:gd name="connsiteX81-6767" fmla="*/ 7486100 w 10768629"/>
              <a:gd name="connsiteY81-6768" fmla="*/ 1292563 h 1978172"/>
              <a:gd name="connsiteX82-6769" fmla="*/ 7407190 w 10768629"/>
              <a:gd name="connsiteY82-6770" fmla="*/ 1314737 h 1978172"/>
              <a:gd name="connsiteX83-6771" fmla="*/ 7240698 w 10768629"/>
              <a:gd name="connsiteY83-6772" fmla="*/ 1438832 h 1978172"/>
              <a:gd name="connsiteX84-6773" fmla="*/ 7197675 w 10768629"/>
              <a:gd name="connsiteY84-6774" fmla="*/ 1447530 h 1978172"/>
              <a:gd name="connsiteX85-6775" fmla="*/ 7164788 w 10768629"/>
              <a:gd name="connsiteY85-6776" fmla="*/ 1480293 h 1978172"/>
              <a:gd name="connsiteX86-6777" fmla="*/ 7147929 w 10768629"/>
              <a:gd name="connsiteY86-6778" fmla="*/ 1477641 h 1978172"/>
              <a:gd name="connsiteX87-6779" fmla="*/ 7144965 w 10768629"/>
              <a:gd name="connsiteY87-6780" fmla="*/ 1476908 h 1978172"/>
              <a:gd name="connsiteX88-6781" fmla="*/ 7134299 w 10768629"/>
              <a:gd name="connsiteY88-6782" fmla="*/ 1479969 h 1978172"/>
              <a:gd name="connsiteX89-6783" fmla="*/ 7129809 w 10768629"/>
              <a:gd name="connsiteY89-6784" fmla="*/ 1473339 h 1978172"/>
              <a:gd name="connsiteX90-6785" fmla="*/ 7112688 w 10768629"/>
              <a:gd name="connsiteY90-6786" fmla="*/ 1472575 h 1978172"/>
              <a:gd name="connsiteX91-6787" fmla="*/ 7093470 w 10768629"/>
              <a:gd name="connsiteY91-6788" fmla="*/ 1480300 h 1978172"/>
              <a:gd name="connsiteX92-6789" fmla="*/ 7025034 w 10768629"/>
              <a:gd name="connsiteY92-6790" fmla="*/ 1506934 h 1978172"/>
              <a:gd name="connsiteX93-6791" fmla="*/ 7014783 w 10768629"/>
              <a:gd name="connsiteY93-6792" fmla="*/ 1515868 h 1978172"/>
              <a:gd name="connsiteX94-6793" fmla="*/ 6979706 w 10768629"/>
              <a:gd name="connsiteY94-6794" fmla="*/ 1523511 h 1978172"/>
              <a:gd name="connsiteX95-6795" fmla="*/ 6977890 w 10768629"/>
              <a:gd name="connsiteY95-6796" fmla="*/ 1525793 h 1978172"/>
              <a:gd name="connsiteX96-6797" fmla="*/ 6944339 w 10768629"/>
              <a:gd name="connsiteY96-6798" fmla="*/ 1536237 h 1978172"/>
              <a:gd name="connsiteX97-6799" fmla="*/ 6886996 w 10768629"/>
              <a:gd name="connsiteY97-6800" fmla="*/ 1563569 h 1978172"/>
              <a:gd name="connsiteX98-6801" fmla="*/ 6874510 w 10768629"/>
              <a:gd name="connsiteY98-6802" fmla="*/ 1558469 h 1978172"/>
              <a:gd name="connsiteX99-6803" fmla="*/ 6871943 w 10768629"/>
              <a:gd name="connsiteY99-6804" fmla="*/ 1554651 h 1978172"/>
              <a:gd name="connsiteX100-6805" fmla="*/ 6856174 w 10768629"/>
              <a:gd name="connsiteY100-6806" fmla="*/ 1562024 h 1978172"/>
              <a:gd name="connsiteX101-6807" fmla="*/ 6842321 w 10768629"/>
              <a:gd name="connsiteY101-6808" fmla="*/ 1560554 h 1978172"/>
              <a:gd name="connsiteX102-6809" fmla="*/ 6832713 w 10768629"/>
              <a:gd name="connsiteY102-6810" fmla="*/ 1569357 h 1978172"/>
              <a:gd name="connsiteX103-6811" fmla="*/ 6816351 w 10768629"/>
              <a:gd name="connsiteY103-6812" fmla="*/ 1571495 h 1978172"/>
              <a:gd name="connsiteX104-6813" fmla="*/ 6795800 w 10768629"/>
              <a:gd name="connsiteY104-6814" fmla="*/ 1572010 h 1978172"/>
              <a:gd name="connsiteX105-6815" fmla="*/ 6777546 w 10768629"/>
              <a:gd name="connsiteY105-6816" fmla="*/ 1568661 h 1978172"/>
              <a:gd name="connsiteX106-6817" fmla="*/ 6751528 w 10768629"/>
              <a:gd name="connsiteY106-6818" fmla="*/ 1574143 h 1978172"/>
              <a:gd name="connsiteX107-6819" fmla="*/ 6691966 w 10768629"/>
              <a:gd name="connsiteY107-6820" fmla="*/ 1582255 h 1978172"/>
              <a:gd name="connsiteX108-6821" fmla="*/ 6646941 w 10768629"/>
              <a:gd name="connsiteY108-6822" fmla="*/ 1588471 h 1978172"/>
              <a:gd name="connsiteX109-6823" fmla="*/ 6568576 w 10768629"/>
              <a:gd name="connsiteY109-6824" fmla="*/ 1606488 h 1978172"/>
              <a:gd name="connsiteX110-6825" fmla="*/ 6554358 w 10768629"/>
              <a:gd name="connsiteY110-6826" fmla="*/ 1621701 h 1978172"/>
              <a:gd name="connsiteX111-6827" fmla="*/ 6516968 w 10768629"/>
              <a:gd name="connsiteY111-6828" fmla="*/ 1617195 h 1978172"/>
              <a:gd name="connsiteX112-6829" fmla="*/ 6506479 w 10768629"/>
              <a:gd name="connsiteY112-6830" fmla="*/ 1602227 h 1978172"/>
              <a:gd name="connsiteX113-6831" fmla="*/ 6458436 w 10768629"/>
              <a:gd name="connsiteY113-6832" fmla="*/ 1607332 h 1978172"/>
              <a:gd name="connsiteX114-6833" fmla="*/ 6414786 w 10768629"/>
              <a:gd name="connsiteY114-6834" fmla="*/ 1628815 h 1978172"/>
              <a:gd name="connsiteX115-6835" fmla="*/ 6357085 w 10768629"/>
              <a:gd name="connsiteY115-6836" fmla="*/ 1640846 h 1978172"/>
              <a:gd name="connsiteX116-6837" fmla="*/ 6322636 w 10768629"/>
              <a:gd name="connsiteY116-6838" fmla="*/ 1648213 h 1978172"/>
              <a:gd name="connsiteX117-6839" fmla="*/ 6226172 w 10768629"/>
              <a:gd name="connsiteY117-6840" fmla="*/ 1654676 h 1978172"/>
              <a:gd name="connsiteX118-6841" fmla="*/ 6221217 w 10768629"/>
              <a:gd name="connsiteY118-6842" fmla="*/ 1654506 h 1978172"/>
              <a:gd name="connsiteX119-6843" fmla="*/ 6204956 w 10768629"/>
              <a:gd name="connsiteY119-6844" fmla="*/ 1664280 h 1978172"/>
              <a:gd name="connsiteX120-6845" fmla="*/ 6204270 w 10768629"/>
              <a:gd name="connsiteY120-6846" fmla="*/ 1666782 h 1978172"/>
              <a:gd name="connsiteX121-6847" fmla="*/ 6143810 w 10768629"/>
              <a:gd name="connsiteY121-6848" fmla="*/ 1661963 h 1978172"/>
              <a:gd name="connsiteX122-6849" fmla="*/ 6136560 w 10768629"/>
              <a:gd name="connsiteY122-6850" fmla="*/ 1665728 h 1978172"/>
              <a:gd name="connsiteX123-6851" fmla="*/ 6096155 w 10768629"/>
              <a:gd name="connsiteY123-6852" fmla="*/ 1656951 h 1978172"/>
              <a:gd name="connsiteX124-6853" fmla="*/ 6075812 w 10768629"/>
              <a:gd name="connsiteY124-6854" fmla="*/ 1655422 h 1978172"/>
              <a:gd name="connsiteX125-6855" fmla="*/ 6039495 w 10768629"/>
              <a:gd name="connsiteY125-6856" fmla="*/ 1649680 h 1978172"/>
              <a:gd name="connsiteX126-6857" fmla="*/ 6036523 w 10768629"/>
              <a:gd name="connsiteY126-6858" fmla="*/ 1652121 h 1978172"/>
              <a:gd name="connsiteX127-6859" fmla="*/ 6029328 w 10768629"/>
              <a:gd name="connsiteY127-6860" fmla="*/ 1649904 h 1978172"/>
              <a:gd name="connsiteX128-6861" fmla="*/ 6024075 w 10768629"/>
              <a:gd name="connsiteY128-6862" fmla="*/ 1652779 h 1978172"/>
              <a:gd name="connsiteX129-6863" fmla="*/ 6018085 w 10768629"/>
              <a:gd name="connsiteY129-6864" fmla="*/ 1652030 h 1978172"/>
              <a:gd name="connsiteX130-6865" fmla="*/ 5955513 w 10768629"/>
              <a:gd name="connsiteY130-6866" fmla="*/ 1663584 h 1978172"/>
              <a:gd name="connsiteX131-6867" fmla="*/ 5941996 w 10768629"/>
              <a:gd name="connsiteY131-6868" fmla="*/ 1661326 h 1978172"/>
              <a:gd name="connsiteX132-6869" fmla="*/ 5931789 w 10768629"/>
              <a:gd name="connsiteY132-6870" fmla="*/ 1669915 h 1978172"/>
              <a:gd name="connsiteX133-6871" fmla="*/ 5888686 w 10768629"/>
              <a:gd name="connsiteY133-6872" fmla="*/ 1672175 h 1978172"/>
              <a:gd name="connsiteX134-6873" fmla="*/ 5873794 w 10768629"/>
              <a:gd name="connsiteY134-6874" fmla="*/ 1665454 h 1978172"/>
              <a:gd name="connsiteX135-6875" fmla="*/ 5860022 w 10768629"/>
              <a:gd name="connsiteY135-6876" fmla="*/ 1660635 h 1978172"/>
              <a:gd name="connsiteX136-6877" fmla="*/ 5858237 w 10768629"/>
              <a:gd name="connsiteY136-6878" fmla="*/ 1660649 h 1978172"/>
              <a:gd name="connsiteX137-6879" fmla="*/ 5840319 w 10768629"/>
              <a:gd name="connsiteY137-6880" fmla="*/ 1660798 h 1978172"/>
              <a:gd name="connsiteX138-6881" fmla="*/ 5806984 w 10768629"/>
              <a:gd name="connsiteY138-6882" fmla="*/ 1661075 h 1978172"/>
              <a:gd name="connsiteX139-6883" fmla="*/ 5742351 w 10768629"/>
              <a:gd name="connsiteY139-6884" fmla="*/ 1667489 h 1978172"/>
              <a:gd name="connsiteX140-6885" fmla="*/ 5521171 w 10768629"/>
              <a:gd name="connsiteY140-6886" fmla="*/ 1671626 h 1978172"/>
              <a:gd name="connsiteX141-6887" fmla="*/ 5457384 w 10768629"/>
              <a:gd name="connsiteY141-6888" fmla="*/ 1683952 h 1978172"/>
              <a:gd name="connsiteX142-6889" fmla="*/ 4950070 w 10768629"/>
              <a:gd name="connsiteY142-6890" fmla="*/ 1748401 h 1978172"/>
              <a:gd name="connsiteX143-6891" fmla="*/ 4872172 w 10768629"/>
              <a:gd name="connsiteY143-6892" fmla="*/ 1757222 h 1978172"/>
              <a:gd name="connsiteX144-6893" fmla="*/ 4809524 w 10768629"/>
              <a:gd name="connsiteY144-6894" fmla="*/ 1761033 h 1978172"/>
              <a:gd name="connsiteX145-6895" fmla="*/ 4759058 w 10768629"/>
              <a:gd name="connsiteY145-6896" fmla="*/ 1766533 h 1978172"/>
              <a:gd name="connsiteX146-6897" fmla="*/ 4719749 w 10768629"/>
              <a:gd name="connsiteY146-6898" fmla="*/ 1771811 h 1978172"/>
              <a:gd name="connsiteX147-6899" fmla="*/ 4568686 w 10768629"/>
              <a:gd name="connsiteY147-6900" fmla="*/ 1786141 h 1978172"/>
              <a:gd name="connsiteX148-6901" fmla="*/ 4418751 w 10768629"/>
              <a:gd name="connsiteY148-6902" fmla="*/ 1796932 h 1978172"/>
              <a:gd name="connsiteX149-6903" fmla="*/ 4378377 w 10768629"/>
              <a:gd name="connsiteY149-6904" fmla="*/ 1815528 h 1978172"/>
              <a:gd name="connsiteX150-6905" fmla="*/ 4320575 w 10768629"/>
              <a:gd name="connsiteY150-6906" fmla="*/ 1832722 h 1978172"/>
              <a:gd name="connsiteX151-6907" fmla="*/ 4220200 w 10768629"/>
              <a:gd name="connsiteY151-6908" fmla="*/ 1873173 h 1978172"/>
              <a:gd name="connsiteX152-6909" fmla="*/ 4105361 w 10768629"/>
              <a:gd name="connsiteY152-6910" fmla="*/ 1894711 h 1978172"/>
              <a:gd name="connsiteX153-6911" fmla="*/ 3973223 w 10768629"/>
              <a:gd name="connsiteY153-6912" fmla="*/ 1881015 h 1978172"/>
              <a:gd name="connsiteX154-6913" fmla="*/ 3900992 w 10768629"/>
              <a:gd name="connsiteY154-6914" fmla="*/ 1880603 h 1978172"/>
              <a:gd name="connsiteX155-6915" fmla="*/ 3662119 w 10768629"/>
              <a:gd name="connsiteY155-6916" fmla="*/ 1889285 h 1978172"/>
              <a:gd name="connsiteX156-6917" fmla="*/ 3496919 w 10768629"/>
              <a:gd name="connsiteY156-6918" fmla="*/ 1873180 h 1978172"/>
              <a:gd name="connsiteX157-6919" fmla="*/ 3449433 w 10768629"/>
              <a:gd name="connsiteY157-6920" fmla="*/ 1889681 h 1978172"/>
              <a:gd name="connsiteX158-6921" fmla="*/ 3369766 w 10768629"/>
              <a:gd name="connsiteY158-6922" fmla="*/ 1916653 h 1978172"/>
              <a:gd name="connsiteX159-6923" fmla="*/ 3269672 w 10768629"/>
              <a:gd name="connsiteY159-6924" fmla="*/ 1938036 h 1978172"/>
              <a:gd name="connsiteX160-6925" fmla="*/ 3224897 w 10768629"/>
              <a:gd name="connsiteY160-6926" fmla="*/ 1943733 h 1978172"/>
              <a:gd name="connsiteX161-6927" fmla="*/ 3161463 w 10768629"/>
              <a:gd name="connsiteY161-6928" fmla="*/ 1946591 h 1978172"/>
              <a:gd name="connsiteX162-6929" fmla="*/ 3112044 w 10768629"/>
              <a:gd name="connsiteY162-6930" fmla="*/ 1935614 h 1978172"/>
              <a:gd name="connsiteX163-6931" fmla="*/ 3069716 w 10768629"/>
              <a:gd name="connsiteY163-6932" fmla="*/ 1930463 h 1978172"/>
              <a:gd name="connsiteX164-6933" fmla="*/ 3005773 w 10768629"/>
              <a:gd name="connsiteY164-6934" fmla="*/ 1915878 h 1978172"/>
              <a:gd name="connsiteX165-6935" fmla="*/ 2897201 w 10768629"/>
              <a:gd name="connsiteY165-6936" fmla="*/ 1926772 h 1978172"/>
              <a:gd name="connsiteX166-6937" fmla="*/ 2783891 w 10768629"/>
              <a:gd name="connsiteY166-6938" fmla="*/ 1931749 h 1978172"/>
              <a:gd name="connsiteX167-6939" fmla="*/ 2712447 w 10768629"/>
              <a:gd name="connsiteY167-6940" fmla="*/ 1933044 h 1978172"/>
              <a:gd name="connsiteX168-6941" fmla="*/ 2560151 w 10768629"/>
              <a:gd name="connsiteY168-6942" fmla="*/ 1963609 h 1978172"/>
              <a:gd name="connsiteX169-6943" fmla="*/ 2367221 w 10768629"/>
              <a:gd name="connsiteY169-6944" fmla="*/ 1971884 h 1978172"/>
              <a:gd name="connsiteX170-6945" fmla="*/ 2272130 w 10768629"/>
              <a:gd name="connsiteY170-6946" fmla="*/ 1961162 h 1978172"/>
              <a:gd name="connsiteX171-6947" fmla="*/ 2189404 w 10768629"/>
              <a:gd name="connsiteY171-6948" fmla="*/ 1978172 h 1978172"/>
              <a:gd name="connsiteX172-6949" fmla="*/ 2077704 w 10768629"/>
              <a:gd name="connsiteY172-6950" fmla="*/ 1965002 h 1978172"/>
              <a:gd name="connsiteX173-6951" fmla="*/ 2033299 w 10768629"/>
              <a:gd name="connsiteY173-6952" fmla="*/ 1969042 h 1978172"/>
              <a:gd name="connsiteX174-6953" fmla="*/ 1967996 w 10768629"/>
              <a:gd name="connsiteY174-6954" fmla="*/ 1953187 h 1978172"/>
              <a:gd name="connsiteX175-6955" fmla="*/ 1855805 w 10768629"/>
              <a:gd name="connsiteY175-6956" fmla="*/ 1926082 h 1978172"/>
              <a:gd name="connsiteX176-6957" fmla="*/ 1790957 w 10768629"/>
              <a:gd name="connsiteY176-6958" fmla="*/ 1919460 h 1978172"/>
              <a:gd name="connsiteX177-6959" fmla="*/ 1613978 w 10768629"/>
              <a:gd name="connsiteY177-6960" fmla="*/ 1891581 h 1978172"/>
              <a:gd name="connsiteX178-6961" fmla="*/ 1436831 w 10768629"/>
              <a:gd name="connsiteY178-6962" fmla="*/ 1856201 h 1978172"/>
              <a:gd name="connsiteX179-6963" fmla="*/ 1357365 w 10768629"/>
              <a:gd name="connsiteY179-6964" fmla="*/ 1832140 h 1978172"/>
              <a:gd name="connsiteX180-6965" fmla="*/ 1232341 w 10768629"/>
              <a:gd name="connsiteY180-6966" fmla="*/ 1785942 h 1978172"/>
              <a:gd name="connsiteX181-6967" fmla="*/ 1162595 w 10768629"/>
              <a:gd name="connsiteY181-6968" fmla="*/ 1758337 h 1978172"/>
              <a:gd name="connsiteX182-6969" fmla="*/ 1128523 w 10768629"/>
              <a:gd name="connsiteY182-6970" fmla="*/ 1763621 h 1978172"/>
              <a:gd name="connsiteX183-6971" fmla="*/ 991903 w 10768629"/>
              <a:gd name="connsiteY183-6972" fmla="*/ 1786741 h 1978172"/>
              <a:gd name="connsiteX184-6973" fmla="*/ 883960 w 10768629"/>
              <a:gd name="connsiteY184-6974" fmla="*/ 1822386 h 1978172"/>
              <a:gd name="connsiteX185-6975" fmla="*/ 766531 w 10768629"/>
              <a:gd name="connsiteY185-6976" fmla="*/ 1805053 h 1978172"/>
              <a:gd name="connsiteX186-6977" fmla="*/ 669779 w 10768629"/>
              <a:gd name="connsiteY186-6978" fmla="*/ 1800537 h 1978172"/>
              <a:gd name="connsiteX187-6979" fmla="*/ 523898 w 10768629"/>
              <a:gd name="connsiteY187-6980" fmla="*/ 1811085 h 1978172"/>
              <a:gd name="connsiteX188-6981" fmla="*/ 360251 w 10768629"/>
              <a:gd name="connsiteY188-6982" fmla="*/ 1830735 h 1978172"/>
              <a:gd name="connsiteX189-6983" fmla="*/ 255207 w 10768629"/>
              <a:gd name="connsiteY189-6984" fmla="*/ 1818275 h 1978172"/>
              <a:gd name="connsiteX190-6985" fmla="*/ 101803 w 10768629"/>
              <a:gd name="connsiteY190-6986" fmla="*/ 1870647 h 1978172"/>
              <a:gd name="connsiteX191-6987" fmla="*/ 25397 w 10768629"/>
              <a:gd name="connsiteY191-6988" fmla="*/ 1888443 h 1978172"/>
              <a:gd name="connsiteX192-6989" fmla="*/ 2370 w 10768629"/>
              <a:gd name="connsiteY192-6990" fmla="*/ 1878311 h 1978172"/>
              <a:gd name="connsiteX193-6991" fmla="*/ 0 w 10768629"/>
              <a:gd name="connsiteY193-6992" fmla="*/ 1878785 h 1978172"/>
              <a:gd name="connsiteX194-6993" fmla="*/ 0 w 10768629"/>
              <a:gd name="connsiteY194-6994" fmla="*/ 0 h 1978172"/>
              <a:gd name="connsiteX0-6995" fmla="*/ 0 w 10768629"/>
              <a:gd name="connsiteY0-6996" fmla="*/ 0 h 1978172"/>
              <a:gd name="connsiteX1-6997" fmla="*/ 10768629 w 10768629"/>
              <a:gd name="connsiteY1-6998" fmla="*/ 0 h 1978172"/>
              <a:gd name="connsiteX2-6999" fmla="*/ 10733254 w 10768629"/>
              <a:gd name="connsiteY2-7000" fmla="*/ 31439 h 1978172"/>
              <a:gd name="connsiteX3-7001" fmla="*/ 10727085 w 10768629"/>
              <a:gd name="connsiteY3-7002" fmla="*/ 37910 h 1978172"/>
              <a:gd name="connsiteX4-7003" fmla="*/ 10675953 w 10768629"/>
              <a:gd name="connsiteY4-7004" fmla="*/ 68623 h 1978172"/>
              <a:gd name="connsiteX5-7005" fmla="*/ 10637091 w 10768629"/>
              <a:gd name="connsiteY5-7006" fmla="*/ 90361 h 1978172"/>
              <a:gd name="connsiteX6-7007" fmla="*/ 10610971 w 10768629"/>
              <a:gd name="connsiteY6-7008" fmla="*/ 110764 h 1978172"/>
              <a:gd name="connsiteX7-7009" fmla="*/ 10532872 w 10768629"/>
              <a:gd name="connsiteY7-7010" fmla="*/ 138028 h 1978172"/>
              <a:gd name="connsiteX8-7011" fmla="*/ 10398558 w 10768629"/>
              <a:gd name="connsiteY8-7012" fmla="*/ 172911 h 1978172"/>
              <a:gd name="connsiteX9-7013" fmla="*/ 10371128 w 10768629"/>
              <a:gd name="connsiteY9-7014" fmla="*/ 182609 h 1978172"/>
              <a:gd name="connsiteX10-7015" fmla="*/ 10352178 w 10768629"/>
              <a:gd name="connsiteY10-7016" fmla="*/ 199976 h 1978172"/>
              <a:gd name="connsiteX11-7017" fmla="*/ 10351815 w 10768629"/>
              <a:gd name="connsiteY11-7018" fmla="*/ 211879 h 1978172"/>
              <a:gd name="connsiteX12-7019" fmla="*/ 10337471 w 10768629"/>
              <a:gd name="connsiteY12-7020" fmla="*/ 218661 h 1978172"/>
              <a:gd name="connsiteX13-7021" fmla="*/ 10334625 w 10768629"/>
              <a:gd name="connsiteY13-7022" fmla="*/ 222351 h 1978172"/>
              <a:gd name="connsiteX14-7023" fmla="*/ 10256365 w 10768629"/>
              <a:gd name="connsiteY14-7024" fmla="*/ 235917 h 1978172"/>
              <a:gd name="connsiteX15-7025" fmla="*/ 10201127 w 10768629"/>
              <a:gd name="connsiteY15-7026" fmla="*/ 267448 h 1978172"/>
              <a:gd name="connsiteX16-7027" fmla="*/ 9961218 w 10768629"/>
              <a:gd name="connsiteY16-7028" fmla="*/ 326720 h 1978172"/>
              <a:gd name="connsiteX17-7029" fmla="*/ 9859715 w 10768629"/>
              <a:gd name="connsiteY17-7030" fmla="*/ 355698 h 1978172"/>
              <a:gd name="connsiteX18-7031" fmla="*/ 9679867 w 10768629"/>
              <a:gd name="connsiteY18-7032" fmla="*/ 399081 h 1978172"/>
              <a:gd name="connsiteX19-7033" fmla="*/ 9490654 w 10768629"/>
              <a:gd name="connsiteY19-7034" fmla="*/ 455225 h 1978172"/>
              <a:gd name="connsiteX20-7035" fmla="*/ 9470837 w 10768629"/>
              <a:gd name="connsiteY20-7036" fmla="*/ 452539 h 1978172"/>
              <a:gd name="connsiteX21-7037" fmla="*/ 9469082 w 10768629"/>
              <a:gd name="connsiteY21-7038" fmla="*/ 454891 h 1978172"/>
              <a:gd name="connsiteX22-7039" fmla="*/ 9448038 w 10768629"/>
              <a:gd name="connsiteY22-7040" fmla="*/ 459733 h 1978172"/>
              <a:gd name="connsiteX23-7041" fmla="*/ 9396821 w 10768629"/>
              <a:gd name="connsiteY23-7042" fmla="*/ 455795 h 1978172"/>
              <a:gd name="connsiteX24-7043" fmla="*/ 9392197 w 10768629"/>
              <a:gd name="connsiteY24-7044" fmla="*/ 459796 h 1978172"/>
              <a:gd name="connsiteX25-7045" fmla="*/ 9347994 w 10768629"/>
              <a:gd name="connsiteY25-7046" fmla="*/ 464462 h 1978172"/>
              <a:gd name="connsiteX26-7047" fmla="*/ 9347889 w 10768629"/>
              <a:gd name="connsiteY26-7048" fmla="*/ 466539 h 1978172"/>
              <a:gd name="connsiteX27-7049" fmla="*/ 9337639 w 10768629"/>
              <a:gd name="connsiteY27-7050" fmla="*/ 476654 h 1978172"/>
              <a:gd name="connsiteX28-7051" fmla="*/ 9316893 w 10768629"/>
              <a:gd name="connsiteY28-7052" fmla="*/ 491390 h 1978172"/>
              <a:gd name="connsiteX29-7053" fmla="*/ 9229283 w 10768629"/>
              <a:gd name="connsiteY29-7054" fmla="*/ 555377 h 1978172"/>
              <a:gd name="connsiteX30-7055" fmla="*/ 9220274 w 10768629"/>
              <a:gd name="connsiteY30-7056" fmla="*/ 557502 h 1978172"/>
              <a:gd name="connsiteX31-7057" fmla="*/ 9220202 w 10768629"/>
              <a:gd name="connsiteY31-7058" fmla="*/ 558001 h 1978172"/>
              <a:gd name="connsiteX32-7059" fmla="*/ 9210908 w 10768629"/>
              <a:gd name="connsiteY32-7060" fmla="*/ 561147 h 1978172"/>
              <a:gd name="connsiteX33-7061" fmla="*/ 9186374 w 10768629"/>
              <a:gd name="connsiteY33-7062" fmla="*/ 565502 h 1978172"/>
              <a:gd name="connsiteX34-7063" fmla="*/ 9181058 w 10768629"/>
              <a:gd name="connsiteY34-7064" fmla="*/ 569943 h 1978172"/>
              <a:gd name="connsiteX35-7065" fmla="*/ 9179948 w 10768629"/>
              <a:gd name="connsiteY35-7066" fmla="*/ 576062 h 1978172"/>
              <a:gd name="connsiteX36-7067" fmla="*/ 9149110 w 10768629"/>
              <a:gd name="connsiteY36-7068" fmla="*/ 598906 h 1978172"/>
              <a:gd name="connsiteX37-7069" fmla="*/ 9078556 w 10768629"/>
              <a:gd name="connsiteY37-7070" fmla="*/ 644039 h 1978172"/>
              <a:gd name="connsiteX38-7071" fmla="*/ 8996399 w 10768629"/>
              <a:gd name="connsiteY38-7072" fmla="*/ 690055 h 1978172"/>
              <a:gd name="connsiteX39-7073" fmla="*/ 8803791 w 10768629"/>
              <a:gd name="connsiteY39-7074" fmla="*/ 813860 h 1978172"/>
              <a:gd name="connsiteX40-7075" fmla="*/ 8636202 w 10768629"/>
              <a:gd name="connsiteY40-7076" fmla="*/ 848463 h 1978172"/>
              <a:gd name="connsiteX41-7077" fmla="*/ 8555372 w 10768629"/>
              <a:gd name="connsiteY41-7078" fmla="*/ 883171 h 1978172"/>
              <a:gd name="connsiteX42-7079" fmla="*/ 8507229 w 10768629"/>
              <a:gd name="connsiteY42-7080" fmla="*/ 901665 h 1978172"/>
              <a:gd name="connsiteX43-7081" fmla="*/ 8428473 w 10768629"/>
              <a:gd name="connsiteY43-7082" fmla="*/ 927985 h 1978172"/>
              <a:gd name="connsiteX44-7083" fmla="*/ 8427914 w 10768629"/>
              <a:gd name="connsiteY44-7084" fmla="*/ 933480 h 1978172"/>
              <a:gd name="connsiteX45-7085" fmla="*/ 8420327 w 10768629"/>
              <a:gd name="connsiteY45-7086" fmla="*/ 941984 h 1978172"/>
              <a:gd name="connsiteX46-7087" fmla="*/ 8407128 w 10768629"/>
              <a:gd name="connsiteY46-7088" fmla="*/ 961344 h 1978172"/>
              <a:gd name="connsiteX47-7089" fmla="*/ 8380548 w 10768629"/>
              <a:gd name="connsiteY47-7090" fmla="*/ 987916 h 1978172"/>
              <a:gd name="connsiteX48-7091" fmla="*/ 8379462 w 10768629"/>
              <a:gd name="connsiteY48-7092" fmla="*/ 987106 h 1978172"/>
              <a:gd name="connsiteX49-7093" fmla="*/ 8369725 w 10768629"/>
              <a:gd name="connsiteY49-7094" fmla="*/ 989186 h 1978172"/>
              <a:gd name="connsiteX50-7095" fmla="*/ 8304438 w 10768629"/>
              <a:gd name="connsiteY50-7096" fmla="*/ 996739 h 1978172"/>
              <a:gd name="connsiteX51-7097" fmla="*/ 8280929 w 10768629"/>
              <a:gd name="connsiteY51-7098" fmla="*/ 1023089 h 1978172"/>
              <a:gd name="connsiteX52-7099" fmla="*/ 8275760 w 10768629"/>
              <a:gd name="connsiteY52-7100" fmla="*/ 1027772 h 1978172"/>
              <a:gd name="connsiteX53-7101" fmla="*/ 8275478 w 10768629"/>
              <a:gd name="connsiteY53-7102" fmla="*/ 1027605 h 1978172"/>
              <a:gd name="connsiteX54-7103" fmla="*/ 8269666 w 10768629"/>
              <a:gd name="connsiteY54-7104" fmla="*/ 1032033 h 1978172"/>
              <a:gd name="connsiteX55-7105" fmla="*/ 8203836 w 10768629"/>
              <a:gd name="connsiteY55-7106" fmla="*/ 1037347 h 1978172"/>
              <a:gd name="connsiteX56-7107" fmla="*/ 8122936 w 10768629"/>
              <a:gd name="connsiteY56-7108" fmla="*/ 1063113 h 1978172"/>
              <a:gd name="connsiteX57-7109" fmla="*/ 8043658 w 10768629"/>
              <a:gd name="connsiteY57-7110" fmla="*/ 1092746 h 1978172"/>
              <a:gd name="connsiteX58-7111" fmla="*/ 8015351 w 10768629"/>
              <a:gd name="connsiteY58-7112" fmla="*/ 1105478 h 1978172"/>
              <a:gd name="connsiteX59-7113" fmla="*/ 7963145 w 10768629"/>
              <a:gd name="connsiteY59-7114" fmla="*/ 1119346 h 1978172"/>
              <a:gd name="connsiteX60-7115" fmla="*/ 7938145 w 10768629"/>
              <a:gd name="connsiteY60-7116" fmla="*/ 1120225 h 1978172"/>
              <a:gd name="connsiteX61-7117" fmla="*/ 7937238 w 10768629"/>
              <a:gd name="connsiteY61-7118" fmla="*/ 1121204 h 1978172"/>
              <a:gd name="connsiteX62-7119" fmla="*/ 7934398 w 10768629"/>
              <a:gd name="connsiteY62-7120" fmla="*/ 1118240 h 1978172"/>
              <a:gd name="connsiteX63-7121" fmla="*/ 7918248 w 10768629"/>
              <a:gd name="connsiteY63-7122" fmla="*/ 1124371 h 1978172"/>
              <a:gd name="connsiteX64-7123" fmla="*/ 7914119 w 10768629"/>
              <a:gd name="connsiteY64-7124" fmla="*/ 1127653 h 1978172"/>
              <a:gd name="connsiteX65-7125" fmla="*/ 7907658 w 10768629"/>
              <a:gd name="connsiteY65-7126" fmla="*/ 1130350 h 1978172"/>
              <a:gd name="connsiteX66-7127" fmla="*/ 7907434 w 10768629"/>
              <a:gd name="connsiteY66-7128" fmla="*/ 1130103 h 1978172"/>
              <a:gd name="connsiteX67-7129" fmla="*/ 7901508 w 10768629"/>
              <a:gd name="connsiteY67-7130" fmla="*/ 1133245 h 1978172"/>
              <a:gd name="connsiteX68-7131" fmla="*/ 7873287 w 10768629"/>
              <a:gd name="connsiteY68-7132" fmla="*/ 1152609 h 1978172"/>
              <a:gd name="connsiteX69-7133" fmla="*/ 7834833 w 10768629"/>
              <a:gd name="connsiteY69-7134" fmla="*/ 1153868 h 1978172"/>
              <a:gd name="connsiteX70-7135" fmla="*/ 7828661 w 10768629"/>
              <a:gd name="connsiteY70-7136" fmla="*/ 1139994 h 1978172"/>
              <a:gd name="connsiteX71-7137" fmla="*/ 7823966 w 10768629"/>
              <a:gd name="connsiteY71-7138" fmla="*/ 1143178 h 1978172"/>
              <a:gd name="connsiteX72-7139" fmla="*/ 7815078 w 10768629"/>
              <a:gd name="connsiteY72-7140" fmla="*/ 1151776 h 1978172"/>
              <a:gd name="connsiteX73-7141" fmla="*/ 7812026 w 10768629"/>
              <a:gd name="connsiteY73-7142" fmla="*/ 1151522 h 1978172"/>
              <a:gd name="connsiteX74-7143" fmla="*/ 7782249 w 10768629"/>
              <a:gd name="connsiteY74-7144" fmla="*/ 1160970 h 1978172"/>
              <a:gd name="connsiteX75-7145" fmla="*/ 7773476 w 10768629"/>
              <a:gd name="connsiteY75-7146" fmla="*/ 1157414 h 1978172"/>
              <a:gd name="connsiteX76-7147" fmla="*/ 7769600 w 10768629"/>
              <a:gd name="connsiteY76-7148" fmla="*/ 1157365 h 1978172"/>
              <a:gd name="connsiteX77-7149" fmla="*/ 7752631 w 10768629"/>
              <a:gd name="connsiteY77-7150" fmla="*/ 1172815 h 1978172"/>
              <a:gd name="connsiteX78-7151" fmla="*/ 7743525 w 10768629"/>
              <a:gd name="connsiteY78-7152" fmla="*/ 1179064 h 1978172"/>
              <a:gd name="connsiteX79-7153" fmla="*/ 7685942 w 10768629"/>
              <a:gd name="connsiteY79-7154" fmla="*/ 1233723 h 1978172"/>
              <a:gd name="connsiteX80-7155" fmla="*/ 7586920 w 10768629"/>
              <a:gd name="connsiteY80-7156" fmla="*/ 1261888 h 1978172"/>
              <a:gd name="connsiteX81-7157" fmla="*/ 7486100 w 10768629"/>
              <a:gd name="connsiteY81-7158" fmla="*/ 1292563 h 1978172"/>
              <a:gd name="connsiteX82-7159" fmla="*/ 7407190 w 10768629"/>
              <a:gd name="connsiteY82-7160" fmla="*/ 1314737 h 1978172"/>
              <a:gd name="connsiteX83-7161" fmla="*/ 7240698 w 10768629"/>
              <a:gd name="connsiteY83-7162" fmla="*/ 1438832 h 1978172"/>
              <a:gd name="connsiteX84-7163" fmla="*/ 7197675 w 10768629"/>
              <a:gd name="connsiteY84-7164" fmla="*/ 1447530 h 1978172"/>
              <a:gd name="connsiteX85-7165" fmla="*/ 7164788 w 10768629"/>
              <a:gd name="connsiteY85-7166" fmla="*/ 1480293 h 1978172"/>
              <a:gd name="connsiteX86-7167" fmla="*/ 7147929 w 10768629"/>
              <a:gd name="connsiteY86-7168" fmla="*/ 1477641 h 1978172"/>
              <a:gd name="connsiteX87-7169" fmla="*/ 7144965 w 10768629"/>
              <a:gd name="connsiteY87-7170" fmla="*/ 1476908 h 1978172"/>
              <a:gd name="connsiteX88-7171" fmla="*/ 7134299 w 10768629"/>
              <a:gd name="connsiteY88-7172" fmla="*/ 1479969 h 1978172"/>
              <a:gd name="connsiteX89-7173" fmla="*/ 7129809 w 10768629"/>
              <a:gd name="connsiteY89-7174" fmla="*/ 1473339 h 1978172"/>
              <a:gd name="connsiteX90-7175" fmla="*/ 7112688 w 10768629"/>
              <a:gd name="connsiteY90-7176" fmla="*/ 1472575 h 1978172"/>
              <a:gd name="connsiteX91-7177" fmla="*/ 7093470 w 10768629"/>
              <a:gd name="connsiteY91-7178" fmla="*/ 1480300 h 1978172"/>
              <a:gd name="connsiteX92-7179" fmla="*/ 7025034 w 10768629"/>
              <a:gd name="connsiteY92-7180" fmla="*/ 1506934 h 1978172"/>
              <a:gd name="connsiteX93-7181" fmla="*/ 7014783 w 10768629"/>
              <a:gd name="connsiteY93-7182" fmla="*/ 1515868 h 1978172"/>
              <a:gd name="connsiteX94-7183" fmla="*/ 6979706 w 10768629"/>
              <a:gd name="connsiteY94-7184" fmla="*/ 1523511 h 1978172"/>
              <a:gd name="connsiteX95-7185" fmla="*/ 6977890 w 10768629"/>
              <a:gd name="connsiteY95-7186" fmla="*/ 1525793 h 1978172"/>
              <a:gd name="connsiteX96-7187" fmla="*/ 6944339 w 10768629"/>
              <a:gd name="connsiteY96-7188" fmla="*/ 1536237 h 1978172"/>
              <a:gd name="connsiteX97-7189" fmla="*/ 6886996 w 10768629"/>
              <a:gd name="connsiteY97-7190" fmla="*/ 1563569 h 1978172"/>
              <a:gd name="connsiteX98-7191" fmla="*/ 6874510 w 10768629"/>
              <a:gd name="connsiteY98-7192" fmla="*/ 1558469 h 1978172"/>
              <a:gd name="connsiteX99-7193" fmla="*/ 6871943 w 10768629"/>
              <a:gd name="connsiteY99-7194" fmla="*/ 1554651 h 1978172"/>
              <a:gd name="connsiteX100-7195" fmla="*/ 6856174 w 10768629"/>
              <a:gd name="connsiteY100-7196" fmla="*/ 1562024 h 1978172"/>
              <a:gd name="connsiteX101-7197" fmla="*/ 6842321 w 10768629"/>
              <a:gd name="connsiteY101-7198" fmla="*/ 1560554 h 1978172"/>
              <a:gd name="connsiteX102-7199" fmla="*/ 6832713 w 10768629"/>
              <a:gd name="connsiteY102-7200" fmla="*/ 1569357 h 1978172"/>
              <a:gd name="connsiteX103-7201" fmla="*/ 6816351 w 10768629"/>
              <a:gd name="connsiteY103-7202" fmla="*/ 1571495 h 1978172"/>
              <a:gd name="connsiteX104-7203" fmla="*/ 6795800 w 10768629"/>
              <a:gd name="connsiteY104-7204" fmla="*/ 1572010 h 1978172"/>
              <a:gd name="connsiteX105-7205" fmla="*/ 6777546 w 10768629"/>
              <a:gd name="connsiteY105-7206" fmla="*/ 1568661 h 1978172"/>
              <a:gd name="connsiteX106-7207" fmla="*/ 6751528 w 10768629"/>
              <a:gd name="connsiteY106-7208" fmla="*/ 1574143 h 1978172"/>
              <a:gd name="connsiteX107-7209" fmla="*/ 6691966 w 10768629"/>
              <a:gd name="connsiteY107-7210" fmla="*/ 1582255 h 1978172"/>
              <a:gd name="connsiteX108-7211" fmla="*/ 6646941 w 10768629"/>
              <a:gd name="connsiteY108-7212" fmla="*/ 1588471 h 1978172"/>
              <a:gd name="connsiteX109-7213" fmla="*/ 6568576 w 10768629"/>
              <a:gd name="connsiteY109-7214" fmla="*/ 1606488 h 1978172"/>
              <a:gd name="connsiteX110-7215" fmla="*/ 6554358 w 10768629"/>
              <a:gd name="connsiteY110-7216" fmla="*/ 1621701 h 1978172"/>
              <a:gd name="connsiteX111-7217" fmla="*/ 6516968 w 10768629"/>
              <a:gd name="connsiteY111-7218" fmla="*/ 1617195 h 1978172"/>
              <a:gd name="connsiteX112-7219" fmla="*/ 6506479 w 10768629"/>
              <a:gd name="connsiteY112-7220" fmla="*/ 1602227 h 1978172"/>
              <a:gd name="connsiteX113-7221" fmla="*/ 6458436 w 10768629"/>
              <a:gd name="connsiteY113-7222" fmla="*/ 1607332 h 1978172"/>
              <a:gd name="connsiteX114-7223" fmla="*/ 6414786 w 10768629"/>
              <a:gd name="connsiteY114-7224" fmla="*/ 1628815 h 1978172"/>
              <a:gd name="connsiteX115-7225" fmla="*/ 6357085 w 10768629"/>
              <a:gd name="connsiteY115-7226" fmla="*/ 1640846 h 1978172"/>
              <a:gd name="connsiteX116-7227" fmla="*/ 6322636 w 10768629"/>
              <a:gd name="connsiteY116-7228" fmla="*/ 1648213 h 1978172"/>
              <a:gd name="connsiteX117-7229" fmla="*/ 6226172 w 10768629"/>
              <a:gd name="connsiteY117-7230" fmla="*/ 1654676 h 1978172"/>
              <a:gd name="connsiteX118-7231" fmla="*/ 6221217 w 10768629"/>
              <a:gd name="connsiteY118-7232" fmla="*/ 1654506 h 1978172"/>
              <a:gd name="connsiteX119-7233" fmla="*/ 6204956 w 10768629"/>
              <a:gd name="connsiteY119-7234" fmla="*/ 1664280 h 1978172"/>
              <a:gd name="connsiteX120-7235" fmla="*/ 6204270 w 10768629"/>
              <a:gd name="connsiteY120-7236" fmla="*/ 1666782 h 1978172"/>
              <a:gd name="connsiteX121-7237" fmla="*/ 6143810 w 10768629"/>
              <a:gd name="connsiteY121-7238" fmla="*/ 1661963 h 1978172"/>
              <a:gd name="connsiteX122-7239" fmla="*/ 6136560 w 10768629"/>
              <a:gd name="connsiteY122-7240" fmla="*/ 1665728 h 1978172"/>
              <a:gd name="connsiteX123-7241" fmla="*/ 6096155 w 10768629"/>
              <a:gd name="connsiteY123-7242" fmla="*/ 1656951 h 1978172"/>
              <a:gd name="connsiteX124-7243" fmla="*/ 6075812 w 10768629"/>
              <a:gd name="connsiteY124-7244" fmla="*/ 1655422 h 1978172"/>
              <a:gd name="connsiteX125-7245" fmla="*/ 6039495 w 10768629"/>
              <a:gd name="connsiteY125-7246" fmla="*/ 1649680 h 1978172"/>
              <a:gd name="connsiteX126-7247" fmla="*/ 6036523 w 10768629"/>
              <a:gd name="connsiteY126-7248" fmla="*/ 1652121 h 1978172"/>
              <a:gd name="connsiteX127-7249" fmla="*/ 6029328 w 10768629"/>
              <a:gd name="connsiteY127-7250" fmla="*/ 1649904 h 1978172"/>
              <a:gd name="connsiteX128-7251" fmla="*/ 6024075 w 10768629"/>
              <a:gd name="connsiteY128-7252" fmla="*/ 1652779 h 1978172"/>
              <a:gd name="connsiteX129-7253" fmla="*/ 6018085 w 10768629"/>
              <a:gd name="connsiteY129-7254" fmla="*/ 1652030 h 1978172"/>
              <a:gd name="connsiteX130-7255" fmla="*/ 5955513 w 10768629"/>
              <a:gd name="connsiteY130-7256" fmla="*/ 1663584 h 1978172"/>
              <a:gd name="connsiteX131-7257" fmla="*/ 5941996 w 10768629"/>
              <a:gd name="connsiteY131-7258" fmla="*/ 1661326 h 1978172"/>
              <a:gd name="connsiteX132-7259" fmla="*/ 5931789 w 10768629"/>
              <a:gd name="connsiteY132-7260" fmla="*/ 1669915 h 1978172"/>
              <a:gd name="connsiteX133-7261" fmla="*/ 5888686 w 10768629"/>
              <a:gd name="connsiteY133-7262" fmla="*/ 1672175 h 1978172"/>
              <a:gd name="connsiteX134-7263" fmla="*/ 5873794 w 10768629"/>
              <a:gd name="connsiteY134-7264" fmla="*/ 1665454 h 1978172"/>
              <a:gd name="connsiteX135-7265" fmla="*/ 5860022 w 10768629"/>
              <a:gd name="connsiteY135-7266" fmla="*/ 1660635 h 1978172"/>
              <a:gd name="connsiteX136-7267" fmla="*/ 5858237 w 10768629"/>
              <a:gd name="connsiteY136-7268" fmla="*/ 1660649 h 1978172"/>
              <a:gd name="connsiteX137-7269" fmla="*/ 5840319 w 10768629"/>
              <a:gd name="connsiteY137-7270" fmla="*/ 1660798 h 1978172"/>
              <a:gd name="connsiteX138-7271" fmla="*/ 5806984 w 10768629"/>
              <a:gd name="connsiteY138-7272" fmla="*/ 1661075 h 1978172"/>
              <a:gd name="connsiteX139-7273" fmla="*/ 5742351 w 10768629"/>
              <a:gd name="connsiteY139-7274" fmla="*/ 1667489 h 1978172"/>
              <a:gd name="connsiteX140-7275" fmla="*/ 5521171 w 10768629"/>
              <a:gd name="connsiteY140-7276" fmla="*/ 1671626 h 1978172"/>
              <a:gd name="connsiteX141-7277" fmla="*/ 5457384 w 10768629"/>
              <a:gd name="connsiteY141-7278" fmla="*/ 1683952 h 1978172"/>
              <a:gd name="connsiteX142-7279" fmla="*/ 4950070 w 10768629"/>
              <a:gd name="connsiteY142-7280" fmla="*/ 1748401 h 1978172"/>
              <a:gd name="connsiteX143-7281" fmla="*/ 4872172 w 10768629"/>
              <a:gd name="connsiteY143-7282" fmla="*/ 1757222 h 1978172"/>
              <a:gd name="connsiteX144-7283" fmla="*/ 4809524 w 10768629"/>
              <a:gd name="connsiteY144-7284" fmla="*/ 1761033 h 1978172"/>
              <a:gd name="connsiteX145-7285" fmla="*/ 4759058 w 10768629"/>
              <a:gd name="connsiteY145-7286" fmla="*/ 1766533 h 1978172"/>
              <a:gd name="connsiteX146-7287" fmla="*/ 4719749 w 10768629"/>
              <a:gd name="connsiteY146-7288" fmla="*/ 1771811 h 1978172"/>
              <a:gd name="connsiteX147-7289" fmla="*/ 4568686 w 10768629"/>
              <a:gd name="connsiteY147-7290" fmla="*/ 1786141 h 1978172"/>
              <a:gd name="connsiteX148-7291" fmla="*/ 4418751 w 10768629"/>
              <a:gd name="connsiteY148-7292" fmla="*/ 1796932 h 1978172"/>
              <a:gd name="connsiteX149-7293" fmla="*/ 4378377 w 10768629"/>
              <a:gd name="connsiteY149-7294" fmla="*/ 1815528 h 1978172"/>
              <a:gd name="connsiteX150-7295" fmla="*/ 4320575 w 10768629"/>
              <a:gd name="connsiteY150-7296" fmla="*/ 1832722 h 1978172"/>
              <a:gd name="connsiteX151-7297" fmla="*/ 4220200 w 10768629"/>
              <a:gd name="connsiteY151-7298" fmla="*/ 1873173 h 1978172"/>
              <a:gd name="connsiteX152-7299" fmla="*/ 4105361 w 10768629"/>
              <a:gd name="connsiteY152-7300" fmla="*/ 1894711 h 1978172"/>
              <a:gd name="connsiteX153-7301" fmla="*/ 3973223 w 10768629"/>
              <a:gd name="connsiteY153-7302" fmla="*/ 1881015 h 1978172"/>
              <a:gd name="connsiteX154-7303" fmla="*/ 3900992 w 10768629"/>
              <a:gd name="connsiteY154-7304" fmla="*/ 1880603 h 1978172"/>
              <a:gd name="connsiteX155-7305" fmla="*/ 3662119 w 10768629"/>
              <a:gd name="connsiteY155-7306" fmla="*/ 1889285 h 1978172"/>
              <a:gd name="connsiteX156-7307" fmla="*/ 3496919 w 10768629"/>
              <a:gd name="connsiteY156-7308" fmla="*/ 1873180 h 1978172"/>
              <a:gd name="connsiteX157-7309" fmla="*/ 3449433 w 10768629"/>
              <a:gd name="connsiteY157-7310" fmla="*/ 1889681 h 1978172"/>
              <a:gd name="connsiteX158-7311" fmla="*/ 3369766 w 10768629"/>
              <a:gd name="connsiteY158-7312" fmla="*/ 1916653 h 1978172"/>
              <a:gd name="connsiteX159-7313" fmla="*/ 3269672 w 10768629"/>
              <a:gd name="connsiteY159-7314" fmla="*/ 1938036 h 1978172"/>
              <a:gd name="connsiteX160-7315" fmla="*/ 3224897 w 10768629"/>
              <a:gd name="connsiteY160-7316" fmla="*/ 1943733 h 1978172"/>
              <a:gd name="connsiteX161-7317" fmla="*/ 3161463 w 10768629"/>
              <a:gd name="connsiteY161-7318" fmla="*/ 1946591 h 1978172"/>
              <a:gd name="connsiteX162-7319" fmla="*/ 3112044 w 10768629"/>
              <a:gd name="connsiteY162-7320" fmla="*/ 1935614 h 1978172"/>
              <a:gd name="connsiteX163-7321" fmla="*/ 3069716 w 10768629"/>
              <a:gd name="connsiteY163-7322" fmla="*/ 1930463 h 1978172"/>
              <a:gd name="connsiteX164-7323" fmla="*/ 3005773 w 10768629"/>
              <a:gd name="connsiteY164-7324" fmla="*/ 1915878 h 1978172"/>
              <a:gd name="connsiteX165-7325" fmla="*/ 2897201 w 10768629"/>
              <a:gd name="connsiteY165-7326" fmla="*/ 1926772 h 1978172"/>
              <a:gd name="connsiteX166-7327" fmla="*/ 2783891 w 10768629"/>
              <a:gd name="connsiteY166-7328" fmla="*/ 1931749 h 1978172"/>
              <a:gd name="connsiteX167-7329" fmla="*/ 2712447 w 10768629"/>
              <a:gd name="connsiteY167-7330" fmla="*/ 1933044 h 1978172"/>
              <a:gd name="connsiteX168-7331" fmla="*/ 2560151 w 10768629"/>
              <a:gd name="connsiteY168-7332" fmla="*/ 1963609 h 1978172"/>
              <a:gd name="connsiteX169-7333" fmla="*/ 2367221 w 10768629"/>
              <a:gd name="connsiteY169-7334" fmla="*/ 1971884 h 1978172"/>
              <a:gd name="connsiteX170-7335" fmla="*/ 2272130 w 10768629"/>
              <a:gd name="connsiteY170-7336" fmla="*/ 1961162 h 1978172"/>
              <a:gd name="connsiteX171-7337" fmla="*/ 2189404 w 10768629"/>
              <a:gd name="connsiteY171-7338" fmla="*/ 1978172 h 1978172"/>
              <a:gd name="connsiteX172-7339" fmla="*/ 2077704 w 10768629"/>
              <a:gd name="connsiteY172-7340" fmla="*/ 1965002 h 1978172"/>
              <a:gd name="connsiteX173-7341" fmla="*/ 2033299 w 10768629"/>
              <a:gd name="connsiteY173-7342" fmla="*/ 1969042 h 1978172"/>
              <a:gd name="connsiteX174-7343" fmla="*/ 1967996 w 10768629"/>
              <a:gd name="connsiteY174-7344" fmla="*/ 1953187 h 1978172"/>
              <a:gd name="connsiteX175-7345" fmla="*/ 1855805 w 10768629"/>
              <a:gd name="connsiteY175-7346" fmla="*/ 1926082 h 1978172"/>
              <a:gd name="connsiteX176-7347" fmla="*/ 1790957 w 10768629"/>
              <a:gd name="connsiteY176-7348" fmla="*/ 1919460 h 1978172"/>
              <a:gd name="connsiteX177-7349" fmla="*/ 1613978 w 10768629"/>
              <a:gd name="connsiteY177-7350" fmla="*/ 1891581 h 1978172"/>
              <a:gd name="connsiteX178-7351" fmla="*/ 1436831 w 10768629"/>
              <a:gd name="connsiteY178-7352" fmla="*/ 1856201 h 1978172"/>
              <a:gd name="connsiteX179-7353" fmla="*/ 1357365 w 10768629"/>
              <a:gd name="connsiteY179-7354" fmla="*/ 1832140 h 1978172"/>
              <a:gd name="connsiteX180-7355" fmla="*/ 1232341 w 10768629"/>
              <a:gd name="connsiteY180-7356" fmla="*/ 1785942 h 1978172"/>
              <a:gd name="connsiteX181-7357" fmla="*/ 1162595 w 10768629"/>
              <a:gd name="connsiteY181-7358" fmla="*/ 1758337 h 1978172"/>
              <a:gd name="connsiteX182-7359" fmla="*/ 1128523 w 10768629"/>
              <a:gd name="connsiteY182-7360" fmla="*/ 1763621 h 1978172"/>
              <a:gd name="connsiteX183-7361" fmla="*/ 991903 w 10768629"/>
              <a:gd name="connsiteY183-7362" fmla="*/ 1786741 h 1978172"/>
              <a:gd name="connsiteX184-7363" fmla="*/ 883960 w 10768629"/>
              <a:gd name="connsiteY184-7364" fmla="*/ 1822386 h 1978172"/>
              <a:gd name="connsiteX185-7365" fmla="*/ 766531 w 10768629"/>
              <a:gd name="connsiteY185-7366" fmla="*/ 1805053 h 1978172"/>
              <a:gd name="connsiteX186-7367" fmla="*/ 669779 w 10768629"/>
              <a:gd name="connsiteY186-7368" fmla="*/ 1800537 h 1978172"/>
              <a:gd name="connsiteX187-7369" fmla="*/ 523898 w 10768629"/>
              <a:gd name="connsiteY187-7370" fmla="*/ 1811085 h 1978172"/>
              <a:gd name="connsiteX188-7371" fmla="*/ 360251 w 10768629"/>
              <a:gd name="connsiteY188-7372" fmla="*/ 1830735 h 1978172"/>
              <a:gd name="connsiteX189-7373" fmla="*/ 255207 w 10768629"/>
              <a:gd name="connsiteY189-7374" fmla="*/ 1818275 h 1978172"/>
              <a:gd name="connsiteX190-7375" fmla="*/ 101803 w 10768629"/>
              <a:gd name="connsiteY190-7376" fmla="*/ 1870647 h 1978172"/>
              <a:gd name="connsiteX191-7377" fmla="*/ 25397 w 10768629"/>
              <a:gd name="connsiteY191-7378" fmla="*/ 1888443 h 1978172"/>
              <a:gd name="connsiteX192-7379" fmla="*/ 2370 w 10768629"/>
              <a:gd name="connsiteY192-7380" fmla="*/ 1878311 h 1978172"/>
              <a:gd name="connsiteX193-7381" fmla="*/ 0 w 10768629"/>
              <a:gd name="connsiteY193-7382" fmla="*/ 1878785 h 1978172"/>
              <a:gd name="connsiteX194-7383" fmla="*/ 0 w 10768629"/>
              <a:gd name="connsiteY194-7384" fmla="*/ 0 h 1978172"/>
              <a:gd name="connsiteX0-7385" fmla="*/ 0 w 10768629"/>
              <a:gd name="connsiteY0-7386" fmla="*/ 0 h 1978172"/>
              <a:gd name="connsiteX1-7387" fmla="*/ 10768629 w 10768629"/>
              <a:gd name="connsiteY1-7388" fmla="*/ 0 h 1978172"/>
              <a:gd name="connsiteX2-7389" fmla="*/ 10733254 w 10768629"/>
              <a:gd name="connsiteY2-7390" fmla="*/ 31439 h 1978172"/>
              <a:gd name="connsiteX3-7391" fmla="*/ 10727085 w 10768629"/>
              <a:gd name="connsiteY3-7392" fmla="*/ 37910 h 1978172"/>
              <a:gd name="connsiteX4-7393" fmla="*/ 10675953 w 10768629"/>
              <a:gd name="connsiteY4-7394" fmla="*/ 68623 h 1978172"/>
              <a:gd name="connsiteX5-7395" fmla="*/ 10637091 w 10768629"/>
              <a:gd name="connsiteY5-7396" fmla="*/ 90361 h 1978172"/>
              <a:gd name="connsiteX6-7397" fmla="*/ 10610971 w 10768629"/>
              <a:gd name="connsiteY6-7398" fmla="*/ 110764 h 1978172"/>
              <a:gd name="connsiteX7-7399" fmla="*/ 10532872 w 10768629"/>
              <a:gd name="connsiteY7-7400" fmla="*/ 138028 h 1978172"/>
              <a:gd name="connsiteX8-7401" fmla="*/ 10398558 w 10768629"/>
              <a:gd name="connsiteY8-7402" fmla="*/ 172911 h 1978172"/>
              <a:gd name="connsiteX9-7403" fmla="*/ 10371128 w 10768629"/>
              <a:gd name="connsiteY9-7404" fmla="*/ 182609 h 1978172"/>
              <a:gd name="connsiteX10-7405" fmla="*/ 10352178 w 10768629"/>
              <a:gd name="connsiteY10-7406" fmla="*/ 199976 h 1978172"/>
              <a:gd name="connsiteX11-7407" fmla="*/ 10351815 w 10768629"/>
              <a:gd name="connsiteY11-7408" fmla="*/ 211879 h 1978172"/>
              <a:gd name="connsiteX12-7409" fmla="*/ 10337471 w 10768629"/>
              <a:gd name="connsiteY12-7410" fmla="*/ 218661 h 1978172"/>
              <a:gd name="connsiteX13-7411" fmla="*/ 10334625 w 10768629"/>
              <a:gd name="connsiteY13-7412" fmla="*/ 222351 h 1978172"/>
              <a:gd name="connsiteX14-7413" fmla="*/ 10256365 w 10768629"/>
              <a:gd name="connsiteY14-7414" fmla="*/ 235917 h 1978172"/>
              <a:gd name="connsiteX15-7415" fmla="*/ 10201127 w 10768629"/>
              <a:gd name="connsiteY15-7416" fmla="*/ 267448 h 1978172"/>
              <a:gd name="connsiteX16-7417" fmla="*/ 9961218 w 10768629"/>
              <a:gd name="connsiteY16-7418" fmla="*/ 326720 h 1978172"/>
              <a:gd name="connsiteX17-7419" fmla="*/ 9859715 w 10768629"/>
              <a:gd name="connsiteY17-7420" fmla="*/ 355698 h 1978172"/>
              <a:gd name="connsiteX18-7421" fmla="*/ 9679867 w 10768629"/>
              <a:gd name="connsiteY18-7422" fmla="*/ 399081 h 1978172"/>
              <a:gd name="connsiteX19-7423" fmla="*/ 9490654 w 10768629"/>
              <a:gd name="connsiteY19-7424" fmla="*/ 455225 h 1978172"/>
              <a:gd name="connsiteX20-7425" fmla="*/ 9470837 w 10768629"/>
              <a:gd name="connsiteY20-7426" fmla="*/ 452539 h 1978172"/>
              <a:gd name="connsiteX21-7427" fmla="*/ 9469082 w 10768629"/>
              <a:gd name="connsiteY21-7428" fmla="*/ 454891 h 1978172"/>
              <a:gd name="connsiteX22-7429" fmla="*/ 9448038 w 10768629"/>
              <a:gd name="connsiteY22-7430" fmla="*/ 459733 h 1978172"/>
              <a:gd name="connsiteX23-7431" fmla="*/ 9396821 w 10768629"/>
              <a:gd name="connsiteY23-7432" fmla="*/ 455795 h 1978172"/>
              <a:gd name="connsiteX24-7433" fmla="*/ 9392197 w 10768629"/>
              <a:gd name="connsiteY24-7434" fmla="*/ 459796 h 1978172"/>
              <a:gd name="connsiteX25-7435" fmla="*/ 9347994 w 10768629"/>
              <a:gd name="connsiteY25-7436" fmla="*/ 464462 h 1978172"/>
              <a:gd name="connsiteX26-7437" fmla="*/ 9347889 w 10768629"/>
              <a:gd name="connsiteY26-7438" fmla="*/ 466539 h 1978172"/>
              <a:gd name="connsiteX27-7439" fmla="*/ 9337639 w 10768629"/>
              <a:gd name="connsiteY27-7440" fmla="*/ 476654 h 1978172"/>
              <a:gd name="connsiteX28-7441" fmla="*/ 9316893 w 10768629"/>
              <a:gd name="connsiteY28-7442" fmla="*/ 491390 h 1978172"/>
              <a:gd name="connsiteX29-7443" fmla="*/ 9229283 w 10768629"/>
              <a:gd name="connsiteY29-7444" fmla="*/ 555377 h 1978172"/>
              <a:gd name="connsiteX30-7445" fmla="*/ 9220274 w 10768629"/>
              <a:gd name="connsiteY30-7446" fmla="*/ 557502 h 1978172"/>
              <a:gd name="connsiteX31-7447" fmla="*/ 9220202 w 10768629"/>
              <a:gd name="connsiteY31-7448" fmla="*/ 558001 h 1978172"/>
              <a:gd name="connsiteX32-7449" fmla="*/ 9210908 w 10768629"/>
              <a:gd name="connsiteY32-7450" fmla="*/ 561147 h 1978172"/>
              <a:gd name="connsiteX33-7451" fmla="*/ 9186374 w 10768629"/>
              <a:gd name="connsiteY33-7452" fmla="*/ 565502 h 1978172"/>
              <a:gd name="connsiteX34-7453" fmla="*/ 9181058 w 10768629"/>
              <a:gd name="connsiteY34-7454" fmla="*/ 569943 h 1978172"/>
              <a:gd name="connsiteX35-7455" fmla="*/ 9179948 w 10768629"/>
              <a:gd name="connsiteY35-7456" fmla="*/ 576062 h 1978172"/>
              <a:gd name="connsiteX36-7457" fmla="*/ 9149110 w 10768629"/>
              <a:gd name="connsiteY36-7458" fmla="*/ 598906 h 1978172"/>
              <a:gd name="connsiteX37-7459" fmla="*/ 9078556 w 10768629"/>
              <a:gd name="connsiteY37-7460" fmla="*/ 644039 h 1978172"/>
              <a:gd name="connsiteX38-7461" fmla="*/ 8996399 w 10768629"/>
              <a:gd name="connsiteY38-7462" fmla="*/ 690055 h 1978172"/>
              <a:gd name="connsiteX39-7463" fmla="*/ 8803791 w 10768629"/>
              <a:gd name="connsiteY39-7464" fmla="*/ 813860 h 1978172"/>
              <a:gd name="connsiteX40-7465" fmla="*/ 8636202 w 10768629"/>
              <a:gd name="connsiteY40-7466" fmla="*/ 848463 h 1978172"/>
              <a:gd name="connsiteX41-7467" fmla="*/ 8555372 w 10768629"/>
              <a:gd name="connsiteY41-7468" fmla="*/ 883171 h 1978172"/>
              <a:gd name="connsiteX42-7469" fmla="*/ 8507229 w 10768629"/>
              <a:gd name="connsiteY42-7470" fmla="*/ 901665 h 1978172"/>
              <a:gd name="connsiteX43-7471" fmla="*/ 8428473 w 10768629"/>
              <a:gd name="connsiteY43-7472" fmla="*/ 927985 h 1978172"/>
              <a:gd name="connsiteX44-7473" fmla="*/ 8427914 w 10768629"/>
              <a:gd name="connsiteY44-7474" fmla="*/ 933480 h 1978172"/>
              <a:gd name="connsiteX45-7475" fmla="*/ 8420327 w 10768629"/>
              <a:gd name="connsiteY45-7476" fmla="*/ 941984 h 1978172"/>
              <a:gd name="connsiteX46-7477" fmla="*/ 8407128 w 10768629"/>
              <a:gd name="connsiteY46-7478" fmla="*/ 961344 h 1978172"/>
              <a:gd name="connsiteX47-7479" fmla="*/ 8380548 w 10768629"/>
              <a:gd name="connsiteY47-7480" fmla="*/ 987916 h 1978172"/>
              <a:gd name="connsiteX48-7481" fmla="*/ 8379462 w 10768629"/>
              <a:gd name="connsiteY48-7482" fmla="*/ 987106 h 1978172"/>
              <a:gd name="connsiteX49-7483" fmla="*/ 8369725 w 10768629"/>
              <a:gd name="connsiteY49-7484" fmla="*/ 989186 h 1978172"/>
              <a:gd name="connsiteX50-7485" fmla="*/ 8304438 w 10768629"/>
              <a:gd name="connsiteY50-7486" fmla="*/ 996739 h 1978172"/>
              <a:gd name="connsiteX51-7487" fmla="*/ 8280929 w 10768629"/>
              <a:gd name="connsiteY51-7488" fmla="*/ 1023089 h 1978172"/>
              <a:gd name="connsiteX52-7489" fmla="*/ 8275760 w 10768629"/>
              <a:gd name="connsiteY52-7490" fmla="*/ 1027772 h 1978172"/>
              <a:gd name="connsiteX53-7491" fmla="*/ 8275478 w 10768629"/>
              <a:gd name="connsiteY53-7492" fmla="*/ 1027605 h 1978172"/>
              <a:gd name="connsiteX54-7493" fmla="*/ 8269666 w 10768629"/>
              <a:gd name="connsiteY54-7494" fmla="*/ 1032033 h 1978172"/>
              <a:gd name="connsiteX55-7495" fmla="*/ 8203836 w 10768629"/>
              <a:gd name="connsiteY55-7496" fmla="*/ 1037347 h 1978172"/>
              <a:gd name="connsiteX56-7497" fmla="*/ 8122936 w 10768629"/>
              <a:gd name="connsiteY56-7498" fmla="*/ 1063113 h 1978172"/>
              <a:gd name="connsiteX57-7499" fmla="*/ 8043658 w 10768629"/>
              <a:gd name="connsiteY57-7500" fmla="*/ 1092746 h 1978172"/>
              <a:gd name="connsiteX58-7501" fmla="*/ 8015351 w 10768629"/>
              <a:gd name="connsiteY58-7502" fmla="*/ 1105478 h 1978172"/>
              <a:gd name="connsiteX59-7503" fmla="*/ 7963145 w 10768629"/>
              <a:gd name="connsiteY59-7504" fmla="*/ 1119346 h 1978172"/>
              <a:gd name="connsiteX60-7505" fmla="*/ 7938145 w 10768629"/>
              <a:gd name="connsiteY60-7506" fmla="*/ 1120225 h 1978172"/>
              <a:gd name="connsiteX61-7507" fmla="*/ 7937238 w 10768629"/>
              <a:gd name="connsiteY61-7508" fmla="*/ 1121204 h 1978172"/>
              <a:gd name="connsiteX62-7509" fmla="*/ 7934398 w 10768629"/>
              <a:gd name="connsiteY62-7510" fmla="*/ 1118240 h 1978172"/>
              <a:gd name="connsiteX63-7511" fmla="*/ 7918248 w 10768629"/>
              <a:gd name="connsiteY63-7512" fmla="*/ 1124371 h 1978172"/>
              <a:gd name="connsiteX64-7513" fmla="*/ 7914119 w 10768629"/>
              <a:gd name="connsiteY64-7514" fmla="*/ 1127653 h 1978172"/>
              <a:gd name="connsiteX65-7515" fmla="*/ 7907658 w 10768629"/>
              <a:gd name="connsiteY65-7516" fmla="*/ 1130350 h 1978172"/>
              <a:gd name="connsiteX66-7517" fmla="*/ 7907434 w 10768629"/>
              <a:gd name="connsiteY66-7518" fmla="*/ 1130103 h 1978172"/>
              <a:gd name="connsiteX67-7519" fmla="*/ 7901508 w 10768629"/>
              <a:gd name="connsiteY67-7520" fmla="*/ 1133245 h 1978172"/>
              <a:gd name="connsiteX68-7521" fmla="*/ 7873287 w 10768629"/>
              <a:gd name="connsiteY68-7522" fmla="*/ 1152609 h 1978172"/>
              <a:gd name="connsiteX69-7523" fmla="*/ 7834833 w 10768629"/>
              <a:gd name="connsiteY69-7524" fmla="*/ 1153868 h 1978172"/>
              <a:gd name="connsiteX70-7525" fmla="*/ 7828661 w 10768629"/>
              <a:gd name="connsiteY70-7526" fmla="*/ 1139994 h 1978172"/>
              <a:gd name="connsiteX71-7527" fmla="*/ 7823966 w 10768629"/>
              <a:gd name="connsiteY71-7528" fmla="*/ 1143178 h 1978172"/>
              <a:gd name="connsiteX72-7529" fmla="*/ 7815078 w 10768629"/>
              <a:gd name="connsiteY72-7530" fmla="*/ 1151776 h 1978172"/>
              <a:gd name="connsiteX73-7531" fmla="*/ 7812026 w 10768629"/>
              <a:gd name="connsiteY73-7532" fmla="*/ 1151522 h 1978172"/>
              <a:gd name="connsiteX74-7533" fmla="*/ 7782249 w 10768629"/>
              <a:gd name="connsiteY74-7534" fmla="*/ 1160970 h 1978172"/>
              <a:gd name="connsiteX75-7535" fmla="*/ 7773476 w 10768629"/>
              <a:gd name="connsiteY75-7536" fmla="*/ 1157414 h 1978172"/>
              <a:gd name="connsiteX76-7537" fmla="*/ 7769600 w 10768629"/>
              <a:gd name="connsiteY76-7538" fmla="*/ 1157365 h 1978172"/>
              <a:gd name="connsiteX77-7539" fmla="*/ 7752631 w 10768629"/>
              <a:gd name="connsiteY77-7540" fmla="*/ 1172815 h 1978172"/>
              <a:gd name="connsiteX78-7541" fmla="*/ 7743525 w 10768629"/>
              <a:gd name="connsiteY78-7542" fmla="*/ 1179064 h 1978172"/>
              <a:gd name="connsiteX79-7543" fmla="*/ 7685942 w 10768629"/>
              <a:gd name="connsiteY79-7544" fmla="*/ 1233723 h 1978172"/>
              <a:gd name="connsiteX80-7545" fmla="*/ 7586920 w 10768629"/>
              <a:gd name="connsiteY80-7546" fmla="*/ 1261888 h 1978172"/>
              <a:gd name="connsiteX81-7547" fmla="*/ 7486100 w 10768629"/>
              <a:gd name="connsiteY81-7548" fmla="*/ 1292563 h 1978172"/>
              <a:gd name="connsiteX82-7549" fmla="*/ 7407190 w 10768629"/>
              <a:gd name="connsiteY82-7550" fmla="*/ 1314737 h 1978172"/>
              <a:gd name="connsiteX83-7551" fmla="*/ 7240698 w 10768629"/>
              <a:gd name="connsiteY83-7552" fmla="*/ 1438832 h 1978172"/>
              <a:gd name="connsiteX84-7553" fmla="*/ 7197675 w 10768629"/>
              <a:gd name="connsiteY84-7554" fmla="*/ 1447530 h 1978172"/>
              <a:gd name="connsiteX85-7555" fmla="*/ 7164788 w 10768629"/>
              <a:gd name="connsiteY85-7556" fmla="*/ 1480293 h 1978172"/>
              <a:gd name="connsiteX86-7557" fmla="*/ 7147929 w 10768629"/>
              <a:gd name="connsiteY86-7558" fmla="*/ 1477641 h 1978172"/>
              <a:gd name="connsiteX87-7559" fmla="*/ 7144965 w 10768629"/>
              <a:gd name="connsiteY87-7560" fmla="*/ 1476908 h 1978172"/>
              <a:gd name="connsiteX88-7561" fmla="*/ 7134299 w 10768629"/>
              <a:gd name="connsiteY88-7562" fmla="*/ 1479969 h 1978172"/>
              <a:gd name="connsiteX89-7563" fmla="*/ 7129809 w 10768629"/>
              <a:gd name="connsiteY89-7564" fmla="*/ 1473339 h 1978172"/>
              <a:gd name="connsiteX90-7565" fmla="*/ 7112688 w 10768629"/>
              <a:gd name="connsiteY90-7566" fmla="*/ 1472575 h 1978172"/>
              <a:gd name="connsiteX91-7567" fmla="*/ 7093470 w 10768629"/>
              <a:gd name="connsiteY91-7568" fmla="*/ 1480300 h 1978172"/>
              <a:gd name="connsiteX92-7569" fmla="*/ 7025034 w 10768629"/>
              <a:gd name="connsiteY92-7570" fmla="*/ 1506934 h 1978172"/>
              <a:gd name="connsiteX93-7571" fmla="*/ 7014783 w 10768629"/>
              <a:gd name="connsiteY93-7572" fmla="*/ 1515868 h 1978172"/>
              <a:gd name="connsiteX94-7573" fmla="*/ 6979706 w 10768629"/>
              <a:gd name="connsiteY94-7574" fmla="*/ 1523511 h 1978172"/>
              <a:gd name="connsiteX95-7575" fmla="*/ 6977890 w 10768629"/>
              <a:gd name="connsiteY95-7576" fmla="*/ 1525793 h 1978172"/>
              <a:gd name="connsiteX96-7577" fmla="*/ 6944339 w 10768629"/>
              <a:gd name="connsiteY96-7578" fmla="*/ 1536237 h 1978172"/>
              <a:gd name="connsiteX97-7579" fmla="*/ 6886996 w 10768629"/>
              <a:gd name="connsiteY97-7580" fmla="*/ 1563569 h 1978172"/>
              <a:gd name="connsiteX98-7581" fmla="*/ 6874510 w 10768629"/>
              <a:gd name="connsiteY98-7582" fmla="*/ 1558469 h 1978172"/>
              <a:gd name="connsiteX99-7583" fmla="*/ 6871943 w 10768629"/>
              <a:gd name="connsiteY99-7584" fmla="*/ 1554651 h 1978172"/>
              <a:gd name="connsiteX100-7585" fmla="*/ 6856174 w 10768629"/>
              <a:gd name="connsiteY100-7586" fmla="*/ 1562024 h 1978172"/>
              <a:gd name="connsiteX101-7587" fmla="*/ 6842321 w 10768629"/>
              <a:gd name="connsiteY101-7588" fmla="*/ 1560554 h 1978172"/>
              <a:gd name="connsiteX102-7589" fmla="*/ 6832713 w 10768629"/>
              <a:gd name="connsiteY102-7590" fmla="*/ 1569357 h 1978172"/>
              <a:gd name="connsiteX103-7591" fmla="*/ 6816351 w 10768629"/>
              <a:gd name="connsiteY103-7592" fmla="*/ 1571495 h 1978172"/>
              <a:gd name="connsiteX104-7593" fmla="*/ 6795800 w 10768629"/>
              <a:gd name="connsiteY104-7594" fmla="*/ 1572010 h 1978172"/>
              <a:gd name="connsiteX105-7595" fmla="*/ 6777546 w 10768629"/>
              <a:gd name="connsiteY105-7596" fmla="*/ 1568661 h 1978172"/>
              <a:gd name="connsiteX106-7597" fmla="*/ 6751528 w 10768629"/>
              <a:gd name="connsiteY106-7598" fmla="*/ 1574143 h 1978172"/>
              <a:gd name="connsiteX107-7599" fmla="*/ 6691966 w 10768629"/>
              <a:gd name="connsiteY107-7600" fmla="*/ 1582255 h 1978172"/>
              <a:gd name="connsiteX108-7601" fmla="*/ 6646941 w 10768629"/>
              <a:gd name="connsiteY108-7602" fmla="*/ 1588471 h 1978172"/>
              <a:gd name="connsiteX109-7603" fmla="*/ 6568576 w 10768629"/>
              <a:gd name="connsiteY109-7604" fmla="*/ 1606488 h 1978172"/>
              <a:gd name="connsiteX110-7605" fmla="*/ 6554358 w 10768629"/>
              <a:gd name="connsiteY110-7606" fmla="*/ 1621701 h 1978172"/>
              <a:gd name="connsiteX111-7607" fmla="*/ 6516968 w 10768629"/>
              <a:gd name="connsiteY111-7608" fmla="*/ 1617195 h 1978172"/>
              <a:gd name="connsiteX112-7609" fmla="*/ 6506479 w 10768629"/>
              <a:gd name="connsiteY112-7610" fmla="*/ 1602227 h 1978172"/>
              <a:gd name="connsiteX113-7611" fmla="*/ 6458436 w 10768629"/>
              <a:gd name="connsiteY113-7612" fmla="*/ 1607332 h 1978172"/>
              <a:gd name="connsiteX114-7613" fmla="*/ 6414786 w 10768629"/>
              <a:gd name="connsiteY114-7614" fmla="*/ 1628815 h 1978172"/>
              <a:gd name="connsiteX115-7615" fmla="*/ 6357085 w 10768629"/>
              <a:gd name="connsiteY115-7616" fmla="*/ 1640846 h 1978172"/>
              <a:gd name="connsiteX116-7617" fmla="*/ 6322636 w 10768629"/>
              <a:gd name="connsiteY116-7618" fmla="*/ 1648213 h 1978172"/>
              <a:gd name="connsiteX117-7619" fmla="*/ 6226172 w 10768629"/>
              <a:gd name="connsiteY117-7620" fmla="*/ 1654676 h 1978172"/>
              <a:gd name="connsiteX118-7621" fmla="*/ 6221217 w 10768629"/>
              <a:gd name="connsiteY118-7622" fmla="*/ 1654506 h 1978172"/>
              <a:gd name="connsiteX119-7623" fmla="*/ 6204956 w 10768629"/>
              <a:gd name="connsiteY119-7624" fmla="*/ 1664280 h 1978172"/>
              <a:gd name="connsiteX120-7625" fmla="*/ 6204270 w 10768629"/>
              <a:gd name="connsiteY120-7626" fmla="*/ 1666782 h 1978172"/>
              <a:gd name="connsiteX121-7627" fmla="*/ 6143810 w 10768629"/>
              <a:gd name="connsiteY121-7628" fmla="*/ 1661963 h 1978172"/>
              <a:gd name="connsiteX122-7629" fmla="*/ 6136560 w 10768629"/>
              <a:gd name="connsiteY122-7630" fmla="*/ 1665728 h 1978172"/>
              <a:gd name="connsiteX123-7631" fmla="*/ 6096155 w 10768629"/>
              <a:gd name="connsiteY123-7632" fmla="*/ 1656951 h 1978172"/>
              <a:gd name="connsiteX124-7633" fmla="*/ 6075812 w 10768629"/>
              <a:gd name="connsiteY124-7634" fmla="*/ 1655422 h 1978172"/>
              <a:gd name="connsiteX125-7635" fmla="*/ 6039495 w 10768629"/>
              <a:gd name="connsiteY125-7636" fmla="*/ 1649680 h 1978172"/>
              <a:gd name="connsiteX126-7637" fmla="*/ 6036523 w 10768629"/>
              <a:gd name="connsiteY126-7638" fmla="*/ 1652121 h 1978172"/>
              <a:gd name="connsiteX127-7639" fmla="*/ 6029328 w 10768629"/>
              <a:gd name="connsiteY127-7640" fmla="*/ 1649904 h 1978172"/>
              <a:gd name="connsiteX128-7641" fmla="*/ 6024075 w 10768629"/>
              <a:gd name="connsiteY128-7642" fmla="*/ 1652779 h 1978172"/>
              <a:gd name="connsiteX129-7643" fmla="*/ 6018085 w 10768629"/>
              <a:gd name="connsiteY129-7644" fmla="*/ 1652030 h 1978172"/>
              <a:gd name="connsiteX130-7645" fmla="*/ 5955513 w 10768629"/>
              <a:gd name="connsiteY130-7646" fmla="*/ 1663584 h 1978172"/>
              <a:gd name="connsiteX131-7647" fmla="*/ 5941996 w 10768629"/>
              <a:gd name="connsiteY131-7648" fmla="*/ 1661326 h 1978172"/>
              <a:gd name="connsiteX132-7649" fmla="*/ 5931789 w 10768629"/>
              <a:gd name="connsiteY132-7650" fmla="*/ 1669915 h 1978172"/>
              <a:gd name="connsiteX133-7651" fmla="*/ 5888686 w 10768629"/>
              <a:gd name="connsiteY133-7652" fmla="*/ 1672175 h 1978172"/>
              <a:gd name="connsiteX134-7653" fmla="*/ 5873794 w 10768629"/>
              <a:gd name="connsiteY134-7654" fmla="*/ 1665454 h 1978172"/>
              <a:gd name="connsiteX135-7655" fmla="*/ 5860022 w 10768629"/>
              <a:gd name="connsiteY135-7656" fmla="*/ 1660635 h 1978172"/>
              <a:gd name="connsiteX136-7657" fmla="*/ 5858237 w 10768629"/>
              <a:gd name="connsiteY136-7658" fmla="*/ 1660649 h 1978172"/>
              <a:gd name="connsiteX137-7659" fmla="*/ 5840319 w 10768629"/>
              <a:gd name="connsiteY137-7660" fmla="*/ 1660798 h 1978172"/>
              <a:gd name="connsiteX138-7661" fmla="*/ 5806984 w 10768629"/>
              <a:gd name="connsiteY138-7662" fmla="*/ 1661075 h 1978172"/>
              <a:gd name="connsiteX139-7663" fmla="*/ 5742351 w 10768629"/>
              <a:gd name="connsiteY139-7664" fmla="*/ 1667489 h 1978172"/>
              <a:gd name="connsiteX140-7665" fmla="*/ 5521171 w 10768629"/>
              <a:gd name="connsiteY140-7666" fmla="*/ 1671626 h 1978172"/>
              <a:gd name="connsiteX141-7667" fmla="*/ 5457384 w 10768629"/>
              <a:gd name="connsiteY141-7668" fmla="*/ 1683952 h 1978172"/>
              <a:gd name="connsiteX142-7669" fmla="*/ 4950070 w 10768629"/>
              <a:gd name="connsiteY142-7670" fmla="*/ 1748401 h 1978172"/>
              <a:gd name="connsiteX143-7671" fmla="*/ 4872172 w 10768629"/>
              <a:gd name="connsiteY143-7672" fmla="*/ 1757222 h 1978172"/>
              <a:gd name="connsiteX144-7673" fmla="*/ 4809524 w 10768629"/>
              <a:gd name="connsiteY144-7674" fmla="*/ 1761033 h 1978172"/>
              <a:gd name="connsiteX145-7675" fmla="*/ 4759058 w 10768629"/>
              <a:gd name="connsiteY145-7676" fmla="*/ 1766533 h 1978172"/>
              <a:gd name="connsiteX146-7677" fmla="*/ 4719749 w 10768629"/>
              <a:gd name="connsiteY146-7678" fmla="*/ 1771811 h 1978172"/>
              <a:gd name="connsiteX147-7679" fmla="*/ 4568686 w 10768629"/>
              <a:gd name="connsiteY147-7680" fmla="*/ 1786141 h 1978172"/>
              <a:gd name="connsiteX148-7681" fmla="*/ 4418751 w 10768629"/>
              <a:gd name="connsiteY148-7682" fmla="*/ 1796932 h 1978172"/>
              <a:gd name="connsiteX149-7683" fmla="*/ 4378377 w 10768629"/>
              <a:gd name="connsiteY149-7684" fmla="*/ 1815528 h 1978172"/>
              <a:gd name="connsiteX150-7685" fmla="*/ 4320575 w 10768629"/>
              <a:gd name="connsiteY150-7686" fmla="*/ 1832722 h 1978172"/>
              <a:gd name="connsiteX151-7687" fmla="*/ 4220200 w 10768629"/>
              <a:gd name="connsiteY151-7688" fmla="*/ 1873173 h 1978172"/>
              <a:gd name="connsiteX152-7689" fmla="*/ 4105361 w 10768629"/>
              <a:gd name="connsiteY152-7690" fmla="*/ 1894711 h 1978172"/>
              <a:gd name="connsiteX153-7691" fmla="*/ 3973223 w 10768629"/>
              <a:gd name="connsiteY153-7692" fmla="*/ 1881015 h 1978172"/>
              <a:gd name="connsiteX154-7693" fmla="*/ 3900992 w 10768629"/>
              <a:gd name="connsiteY154-7694" fmla="*/ 1880603 h 1978172"/>
              <a:gd name="connsiteX155-7695" fmla="*/ 3662119 w 10768629"/>
              <a:gd name="connsiteY155-7696" fmla="*/ 1889285 h 1978172"/>
              <a:gd name="connsiteX156-7697" fmla="*/ 3496919 w 10768629"/>
              <a:gd name="connsiteY156-7698" fmla="*/ 1873180 h 1978172"/>
              <a:gd name="connsiteX157-7699" fmla="*/ 3449433 w 10768629"/>
              <a:gd name="connsiteY157-7700" fmla="*/ 1889681 h 1978172"/>
              <a:gd name="connsiteX158-7701" fmla="*/ 3369766 w 10768629"/>
              <a:gd name="connsiteY158-7702" fmla="*/ 1916653 h 1978172"/>
              <a:gd name="connsiteX159-7703" fmla="*/ 3269672 w 10768629"/>
              <a:gd name="connsiteY159-7704" fmla="*/ 1938036 h 1978172"/>
              <a:gd name="connsiteX160-7705" fmla="*/ 3224897 w 10768629"/>
              <a:gd name="connsiteY160-7706" fmla="*/ 1943733 h 1978172"/>
              <a:gd name="connsiteX161-7707" fmla="*/ 3161463 w 10768629"/>
              <a:gd name="connsiteY161-7708" fmla="*/ 1946591 h 1978172"/>
              <a:gd name="connsiteX162-7709" fmla="*/ 3112044 w 10768629"/>
              <a:gd name="connsiteY162-7710" fmla="*/ 1935614 h 1978172"/>
              <a:gd name="connsiteX163-7711" fmla="*/ 3069716 w 10768629"/>
              <a:gd name="connsiteY163-7712" fmla="*/ 1930463 h 1978172"/>
              <a:gd name="connsiteX164-7713" fmla="*/ 3005773 w 10768629"/>
              <a:gd name="connsiteY164-7714" fmla="*/ 1915878 h 1978172"/>
              <a:gd name="connsiteX165-7715" fmla="*/ 2897201 w 10768629"/>
              <a:gd name="connsiteY165-7716" fmla="*/ 1926772 h 1978172"/>
              <a:gd name="connsiteX166-7717" fmla="*/ 2783891 w 10768629"/>
              <a:gd name="connsiteY166-7718" fmla="*/ 1931749 h 1978172"/>
              <a:gd name="connsiteX167-7719" fmla="*/ 2712447 w 10768629"/>
              <a:gd name="connsiteY167-7720" fmla="*/ 1933044 h 1978172"/>
              <a:gd name="connsiteX168-7721" fmla="*/ 2560151 w 10768629"/>
              <a:gd name="connsiteY168-7722" fmla="*/ 1963609 h 1978172"/>
              <a:gd name="connsiteX169-7723" fmla="*/ 2367221 w 10768629"/>
              <a:gd name="connsiteY169-7724" fmla="*/ 1971884 h 1978172"/>
              <a:gd name="connsiteX170-7725" fmla="*/ 2272130 w 10768629"/>
              <a:gd name="connsiteY170-7726" fmla="*/ 1961162 h 1978172"/>
              <a:gd name="connsiteX171-7727" fmla="*/ 2189404 w 10768629"/>
              <a:gd name="connsiteY171-7728" fmla="*/ 1978172 h 1978172"/>
              <a:gd name="connsiteX172-7729" fmla="*/ 2077704 w 10768629"/>
              <a:gd name="connsiteY172-7730" fmla="*/ 1965002 h 1978172"/>
              <a:gd name="connsiteX173-7731" fmla="*/ 2033299 w 10768629"/>
              <a:gd name="connsiteY173-7732" fmla="*/ 1969042 h 1978172"/>
              <a:gd name="connsiteX174-7733" fmla="*/ 1967996 w 10768629"/>
              <a:gd name="connsiteY174-7734" fmla="*/ 1953187 h 1978172"/>
              <a:gd name="connsiteX175-7735" fmla="*/ 1855805 w 10768629"/>
              <a:gd name="connsiteY175-7736" fmla="*/ 1926082 h 1978172"/>
              <a:gd name="connsiteX176-7737" fmla="*/ 1790957 w 10768629"/>
              <a:gd name="connsiteY176-7738" fmla="*/ 1919460 h 1978172"/>
              <a:gd name="connsiteX177-7739" fmla="*/ 1613978 w 10768629"/>
              <a:gd name="connsiteY177-7740" fmla="*/ 1891581 h 1978172"/>
              <a:gd name="connsiteX178-7741" fmla="*/ 1436831 w 10768629"/>
              <a:gd name="connsiteY178-7742" fmla="*/ 1856201 h 1978172"/>
              <a:gd name="connsiteX179-7743" fmla="*/ 1357365 w 10768629"/>
              <a:gd name="connsiteY179-7744" fmla="*/ 1832140 h 1978172"/>
              <a:gd name="connsiteX180-7745" fmla="*/ 1232341 w 10768629"/>
              <a:gd name="connsiteY180-7746" fmla="*/ 1785942 h 1978172"/>
              <a:gd name="connsiteX181-7747" fmla="*/ 1162595 w 10768629"/>
              <a:gd name="connsiteY181-7748" fmla="*/ 1758337 h 1978172"/>
              <a:gd name="connsiteX182-7749" fmla="*/ 1128523 w 10768629"/>
              <a:gd name="connsiteY182-7750" fmla="*/ 1763621 h 1978172"/>
              <a:gd name="connsiteX183-7751" fmla="*/ 991903 w 10768629"/>
              <a:gd name="connsiteY183-7752" fmla="*/ 1786741 h 1978172"/>
              <a:gd name="connsiteX184-7753" fmla="*/ 883960 w 10768629"/>
              <a:gd name="connsiteY184-7754" fmla="*/ 1822386 h 1978172"/>
              <a:gd name="connsiteX185-7755" fmla="*/ 766531 w 10768629"/>
              <a:gd name="connsiteY185-7756" fmla="*/ 1805053 h 1978172"/>
              <a:gd name="connsiteX186-7757" fmla="*/ 669779 w 10768629"/>
              <a:gd name="connsiteY186-7758" fmla="*/ 1800537 h 1978172"/>
              <a:gd name="connsiteX187-7759" fmla="*/ 523898 w 10768629"/>
              <a:gd name="connsiteY187-7760" fmla="*/ 1811085 h 1978172"/>
              <a:gd name="connsiteX188-7761" fmla="*/ 360251 w 10768629"/>
              <a:gd name="connsiteY188-7762" fmla="*/ 1830735 h 1978172"/>
              <a:gd name="connsiteX189-7763" fmla="*/ 255207 w 10768629"/>
              <a:gd name="connsiteY189-7764" fmla="*/ 1818275 h 1978172"/>
              <a:gd name="connsiteX190-7765" fmla="*/ 101803 w 10768629"/>
              <a:gd name="connsiteY190-7766" fmla="*/ 1870647 h 1978172"/>
              <a:gd name="connsiteX191-7767" fmla="*/ 25397 w 10768629"/>
              <a:gd name="connsiteY191-7768" fmla="*/ 1888443 h 1978172"/>
              <a:gd name="connsiteX192-7769" fmla="*/ 2370 w 10768629"/>
              <a:gd name="connsiteY192-7770" fmla="*/ 1878311 h 1978172"/>
              <a:gd name="connsiteX193-7771" fmla="*/ 0 w 10768629"/>
              <a:gd name="connsiteY193-7772" fmla="*/ 1878785 h 1978172"/>
              <a:gd name="connsiteX194-7773" fmla="*/ 0 w 10768629"/>
              <a:gd name="connsiteY194-7774" fmla="*/ 0 h 1978172"/>
              <a:gd name="connsiteX0-7775" fmla="*/ 0 w 10768629"/>
              <a:gd name="connsiteY0-7776" fmla="*/ 0 h 1978172"/>
              <a:gd name="connsiteX1-7777" fmla="*/ 10768629 w 10768629"/>
              <a:gd name="connsiteY1-7778" fmla="*/ 0 h 1978172"/>
              <a:gd name="connsiteX2-7779" fmla="*/ 10733254 w 10768629"/>
              <a:gd name="connsiteY2-7780" fmla="*/ 31439 h 1978172"/>
              <a:gd name="connsiteX3-7781" fmla="*/ 10727085 w 10768629"/>
              <a:gd name="connsiteY3-7782" fmla="*/ 37910 h 1978172"/>
              <a:gd name="connsiteX4-7783" fmla="*/ 10675953 w 10768629"/>
              <a:gd name="connsiteY4-7784" fmla="*/ 68623 h 1978172"/>
              <a:gd name="connsiteX5-7785" fmla="*/ 10637091 w 10768629"/>
              <a:gd name="connsiteY5-7786" fmla="*/ 90361 h 1978172"/>
              <a:gd name="connsiteX6-7787" fmla="*/ 10610971 w 10768629"/>
              <a:gd name="connsiteY6-7788" fmla="*/ 110764 h 1978172"/>
              <a:gd name="connsiteX7-7789" fmla="*/ 10532872 w 10768629"/>
              <a:gd name="connsiteY7-7790" fmla="*/ 138028 h 1978172"/>
              <a:gd name="connsiteX8-7791" fmla="*/ 10398558 w 10768629"/>
              <a:gd name="connsiteY8-7792" fmla="*/ 172911 h 1978172"/>
              <a:gd name="connsiteX9-7793" fmla="*/ 10371128 w 10768629"/>
              <a:gd name="connsiteY9-7794" fmla="*/ 182609 h 1978172"/>
              <a:gd name="connsiteX10-7795" fmla="*/ 10352178 w 10768629"/>
              <a:gd name="connsiteY10-7796" fmla="*/ 199976 h 1978172"/>
              <a:gd name="connsiteX11-7797" fmla="*/ 10351815 w 10768629"/>
              <a:gd name="connsiteY11-7798" fmla="*/ 211879 h 1978172"/>
              <a:gd name="connsiteX12-7799" fmla="*/ 10337471 w 10768629"/>
              <a:gd name="connsiteY12-7800" fmla="*/ 218661 h 1978172"/>
              <a:gd name="connsiteX13-7801" fmla="*/ 10334625 w 10768629"/>
              <a:gd name="connsiteY13-7802" fmla="*/ 222351 h 1978172"/>
              <a:gd name="connsiteX14-7803" fmla="*/ 10256365 w 10768629"/>
              <a:gd name="connsiteY14-7804" fmla="*/ 235917 h 1978172"/>
              <a:gd name="connsiteX15-7805" fmla="*/ 10201127 w 10768629"/>
              <a:gd name="connsiteY15-7806" fmla="*/ 267448 h 1978172"/>
              <a:gd name="connsiteX16-7807" fmla="*/ 9961218 w 10768629"/>
              <a:gd name="connsiteY16-7808" fmla="*/ 326720 h 1978172"/>
              <a:gd name="connsiteX17-7809" fmla="*/ 9859715 w 10768629"/>
              <a:gd name="connsiteY17-7810" fmla="*/ 355698 h 1978172"/>
              <a:gd name="connsiteX18-7811" fmla="*/ 9679867 w 10768629"/>
              <a:gd name="connsiteY18-7812" fmla="*/ 399081 h 1978172"/>
              <a:gd name="connsiteX19-7813" fmla="*/ 9490654 w 10768629"/>
              <a:gd name="connsiteY19-7814" fmla="*/ 455225 h 1978172"/>
              <a:gd name="connsiteX20-7815" fmla="*/ 9470837 w 10768629"/>
              <a:gd name="connsiteY20-7816" fmla="*/ 452539 h 1978172"/>
              <a:gd name="connsiteX21-7817" fmla="*/ 9469082 w 10768629"/>
              <a:gd name="connsiteY21-7818" fmla="*/ 454891 h 1978172"/>
              <a:gd name="connsiteX22-7819" fmla="*/ 9448038 w 10768629"/>
              <a:gd name="connsiteY22-7820" fmla="*/ 459733 h 1978172"/>
              <a:gd name="connsiteX23-7821" fmla="*/ 9396821 w 10768629"/>
              <a:gd name="connsiteY23-7822" fmla="*/ 455795 h 1978172"/>
              <a:gd name="connsiteX24-7823" fmla="*/ 9392197 w 10768629"/>
              <a:gd name="connsiteY24-7824" fmla="*/ 459796 h 1978172"/>
              <a:gd name="connsiteX25-7825" fmla="*/ 9347994 w 10768629"/>
              <a:gd name="connsiteY25-7826" fmla="*/ 464462 h 1978172"/>
              <a:gd name="connsiteX26-7827" fmla="*/ 9347889 w 10768629"/>
              <a:gd name="connsiteY26-7828" fmla="*/ 466539 h 1978172"/>
              <a:gd name="connsiteX27-7829" fmla="*/ 9337639 w 10768629"/>
              <a:gd name="connsiteY27-7830" fmla="*/ 476654 h 1978172"/>
              <a:gd name="connsiteX28-7831" fmla="*/ 9316893 w 10768629"/>
              <a:gd name="connsiteY28-7832" fmla="*/ 491390 h 1978172"/>
              <a:gd name="connsiteX29-7833" fmla="*/ 9229283 w 10768629"/>
              <a:gd name="connsiteY29-7834" fmla="*/ 555377 h 1978172"/>
              <a:gd name="connsiteX30-7835" fmla="*/ 9220274 w 10768629"/>
              <a:gd name="connsiteY30-7836" fmla="*/ 557502 h 1978172"/>
              <a:gd name="connsiteX31-7837" fmla="*/ 9220202 w 10768629"/>
              <a:gd name="connsiteY31-7838" fmla="*/ 558001 h 1978172"/>
              <a:gd name="connsiteX32-7839" fmla="*/ 9210908 w 10768629"/>
              <a:gd name="connsiteY32-7840" fmla="*/ 561147 h 1978172"/>
              <a:gd name="connsiteX33-7841" fmla="*/ 9186374 w 10768629"/>
              <a:gd name="connsiteY33-7842" fmla="*/ 565502 h 1978172"/>
              <a:gd name="connsiteX34-7843" fmla="*/ 9181058 w 10768629"/>
              <a:gd name="connsiteY34-7844" fmla="*/ 569943 h 1978172"/>
              <a:gd name="connsiteX35-7845" fmla="*/ 9179948 w 10768629"/>
              <a:gd name="connsiteY35-7846" fmla="*/ 576062 h 1978172"/>
              <a:gd name="connsiteX36-7847" fmla="*/ 9149110 w 10768629"/>
              <a:gd name="connsiteY36-7848" fmla="*/ 598906 h 1978172"/>
              <a:gd name="connsiteX37-7849" fmla="*/ 9078556 w 10768629"/>
              <a:gd name="connsiteY37-7850" fmla="*/ 644039 h 1978172"/>
              <a:gd name="connsiteX38-7851" fmla="*/ 8996399 w 10768629"/>
              <a:gd name="connsiteY38-7852" fmla="*/ 690055 h 1978172"/>
              <a:gd name="connsiteX39-7853" fmla="*/ 8803791 w 10768629"/>
              <a:gd name="connsiteY39-7854" fmla="*/ 813860 h 1978172"/>
              <a:gd name="connsiteX40-7855" fmla="*/ 8636202 w 10768629"/>
              <a:gd name="connsiteY40-7856" fmla="*/ 848463 h 1978172"/>
              <a:gd name="connsiteX41-7857" fmla="*/ 8555372 w 10768629"/>
              <a:gd name="connsiteY41-7858" fmla="*/ 883171 h 1978172"/>
              <a:gd name="connsiteX42-7859" fmla="*/ 8507229 w 10768629"/>
              <a:gd name="connsiteY42-7860" fmla="*/ 901665 h 1978172"/>
              <a:gd name="connsiteX43-7861" fmla="*/ 8428473 w 10768629"/>
              <a:gd name="connsiteY43-7862" fmla="*/ 927985 h 1978172"/>
              <a:gd name="connsiteX44-7863" fmla="*/ 8427914 w 10768629"/>
              <a:gd name="connsiteY44-7864" fmla="*/ 933480 h 1978172"/>
              <a:gd name="connsiteX45-7865" fmla="*/ 8420327 w 10768629"/>
              <a:gd name="connsiteY45-7866" fmla="*/ 941984 h 1978172"/>
              <a:gd name="connsiteX46-7867" fmla="*/ 8407128 w 10768629"/>
              <a:gd name="connsiteY46-7868" fmla="*/ 961344 h 1978172"/>
              <a:gd name="connsiteX47-7869" fmla="*/ 8380548 w 10768629"/>
              <a:gd name="connsiteY47-7870" fmla="*/ 987916 h 1978172"/>
              <a:gd name="connsiteX48-7871" fmla="*/ 8379462 w 10768629"/>
              <a:gd name="connsiteY48-7872" fmla="*/ 987106 h 1978172"/>
              <a:gd name="connsiteX49-7873" fmla="*/ 8369725 w 10768629"/>
              <a:gd name="connsiteY49-7874" fmla="*/ 989186 h 1978172"/>
              <a:gd name="connsiteX50-7875" fmla="*/ 8304438 w 10768629"/>
              <a:gd name="connsiteY50-7876" fmla="*/ 996739 h 1978172"/>
              <a:gd name="connsiteX51-7877" fmla="*/ 8280929 w 10768629"/>
              <a:gd name="connsiteY51-7878" fmla="*/ 1023089 h 1978172"/>
              <a:gd name="connsiteX52-7879" fmla="*/ 8275760 w 10768629"/>
              <a:gd name="connsiteY52-7880" fmla="*/ 1027772 h 1978172"/>
              <a:gd name="connsiteX53-7881" fmla="*/ 8275478 w 10768629"/>
              <a:gd name="connsiteY53-7882" fmla="*/ 1027605 h 1978172"/>
              <a:gd name="connsiteX54-7883" fmla="*/ 8269666 w 10768629"/>
              <a:gd name="connsiteY54-7884" fmla="*/ 1032033 h 1978172"/>
              <a:gd name="connsiteX55-7885" fmla="*/ 8203836 w 10768629"/>
              <a:gd name="connsiteY55-7886" fmla="*/ 1037347 h 1978172"/>
              <a:gd name="connsiteX56-7887" fmla="*/ 8122936 w 10768629"/>
              <a:gd name="connsiteY56-7888" fmla="*/ 1063113 h 1978172"/>
              <a:gd name="connsiteX57-7889" fmla="*/ 8043658 w 10768629"/>
              <a:gd name="connsiteY57-7890" fmla="*/ 1092746 h 1978172"/>
              <a:gd name="connsiteX58-7891" fmla="*/ 8015351 w 10768629"/>
              <a:gd name="connsiteY58-7892" fmla="*/ 1105478 h 1978172"/>
              <a:gd name="connsiteX59-7893" fmla="*/ 7963145 w 10768629"/>
              <a:gd name="connsiteY59-7894" fmla="*/ 1119346 h 1978172"/>
              <a:gd name="connsiteX60-7895" fmla="*/ 7938145 w 10768629"/>
              <a:gd name="connsiteY60-7896" fmla="*/ 1120225 h 1978172"/>
              <a:gd name="connsiteX61-7897" fmla="*/ 7937238 w 10768629"/>
              <a:gd name="connsiteY61-7898" fmla="*/ 1121204 h 1978172"/>
              <a:gd name="connsiteX62-7899" fmla="*/ 7934398 w 10768629"/>
              <a:gd name="connsiteY62-7900" fmla="*/ 1118240 h 1978172"/>
              <a:gd name="connsiteX63-7901" fmla="*/ 7918248 w 10768629"/>
              <a:gd name="connsiteY63-7902" fmla="*/ 1124371 h 1978172"/>
              <a:gd name="connsiteX64-7903" fmla="*/ 7914119 w 10768629"/>
              <a:gd name="connsiteY64-7904" fmla="*/ 1127653 h 1978172"/>
              <a:gd name="connsiteX65-7905" fmla="*/ 7907658 w 10768629"/>
              <a:gd name="connsiteY65-7906" fmla="*/ 1130350 h 1978172"/>
              <a:gd name="connsiteX66-7907" fmla="*/ 7907434 w 10768629"/>
              <a:gd name="connsiteY66-7908" fmla="*/ 1130103 h 1978172"/>
              <a:gd name="connsiteX67-7909" fmla="*/ 7901508 w 10768629"/>
              <a:gd name="connsiteY67-7910" fmla="*/ 1133245 h 1978172"/>
              <a:gd name="connsiteX68-7911" fmla="*/ 7873287 w 10768629"/>
              <a:gd name="connsiteY68-7912" fmla="*/ 1152609 h 1978172"/>
              <a:gd name="connsiteX69-7913" fmla="*/ 7834833 w 10768629"/>
              <a:gd name="connsiteY69-7914" fmla="*/ 1153868 h 1978172"/>
              <a:gd name="connsiteX70-7915" fmla="*/ 7828661 w 10768629"/>
              <a:gd name="connsiteY70-7916" fmla="*/ 1139994 h 1978172"/>
              <a:gd name="connsiteX71-7917" fmla="*/ 7823966 w 10768629"/>
              <a:gd name="connsiteY71-7918" fmla="*/ 1143178 h 1978172"/>
              <a:gd name="connsiteX72-7919" fmla="*/ 7815078 w 10768629"/>
              <a:gd name="connsiteY72-7920" fmla="*/ 1151776 h 1978172"/>
              <a:gd name="connsiteX73-7921" fmla="*/ 7812026 w 10768629"/>
              <a:gd name="connsiteY73-7922" fmla="*/ 1151522 h 1978172"/>
              <a:gd name="connsiteX74-7923" fmla="*/ 7782249 w 10768629"/>
              <a:gd name="connsiteY74-7924" fmla="*/ 1160970 h 1978172"/>
              <a:gd name="connsiteX75-7925" fmla="*/ 7773476 w 10768629"/>
              <a:gd name="connsiteY75-7926" fmla="*/ 1157414 h 1978172"/>
              <a:gd name="connsiteX76-7927" fmla="*/ 7769600 w 10768629"/>
              <a:gd name="connsiteY76-7928" fmla="*/ 1157365 h 1978172"/>
              <a:gd name="connsiteX77-7929" fmla="*/ 7752631 w 10768629"/>
              <a:gd name="connsiteY77-7930" fmla="*/ 1172815 h 1978172"/>
              <a:gd name="connsiteX78-7931" fmla="*/ 7743525 w 10768629"/>
              <a:gd name="connsiteY78-7932" fmla="*/ 1179064 h 1978172"/>
              <a:gd name="connsiteX79-7933" fmla="*/ 7685942 w 10768629"/>
              <a:gd name="connsiteY79-7934" fmla="*/ 1233723 h 1978172"/>
              <a:gd name="connsiteX80-7935" fmla="*/ 7586920 w 10768629"/>
              <a:gd name="connsiteY80-7936" fmla="*/ 1261888 h 1978172"/>
              <a:gd name="connsiteX81-7937" fmla="*/ 7486100 w 10768629"/>
              <a:gd name="connsiteY81-7938" fmla="*/ 1292563 h 1978172"/>
              <a:gd name="connsiteX82-7939" fmla="*/ 7407190 w 10768629"/>
              <a:gd name="connsiteY82-7940" fmla="*/ 1314737 h 1978172"/>
              <a:gd name="connsiteX83-7941" fmla="*/ 7240698 w 10768629"/>
              <a:gd name="connsiteY83-7942" fmla="*/ 1438832 h 1978172"/>
              <a:gd name="connsiteX84-7943" fmla="*/ 7197675 w 10768629"/>
              <a:gd name="connsiteY84-7944" fmla="*/ 1447530 h 1978172"/>
              <a:gd name="connsiteX85-7945" fmla="*/ 7164788 w 10768629"/>
              <a:gd name="connsiteY85-7946" fmla="*/ 1480293 h 1978172"/>
              <a:gd name="connsiteX86-7947" fmla="*/ 7147929 w 10768629"/>
              <a:gd name="connsiteY86-7948" fmla="*/ 1477641 h 1978172"/>
              <a:gd name="connsiteX87-7949" fmla="*/ 7144965 w 10768629"/>
              <a:gd name="connsiteY87-7950" fmla="*/ 1476908 h 1978172"/>
              <a:gd name="connsiteX88-7951" fmla="*/ 7134299 w 10768629"/>
              <a:gd name="connsiteY88-7952" fmla="*/ 1479969 h 1978172"/>
              <a:gd name="connsiteX89-7953" fmla="*/ 7129809 w 10768629"/>
              <a:gd name="connsiteY89-7954" fmla="*/ 1473339 h 1978172"/>
              <a:gd name="connsiteX90-7955" fmla="*/ 7112688 w 10768629"/>
              <a:gd name="connsiteY90-7956" fmla="*/ 1472575 h 1978172"/>
              <a:gd name="connsiteX91-7957" fmla="*/ 7093470 w 10768629"/>
              <a:gd name="connsiteY91-7958" fmla="*/ 1480300 h 1978172"/>
              <a:gd name="connsiteX92-7959" fmla="*/ 7025034 w 10768629"/>
              <a:gd name="connsiteY92-7960" fmla="*/ 1506934 h 1978172"/>
              <a:gd name="connsiteX93-7961" fmla="*/ 7014783 w 10768629"/>
              <a:gd name="connsiteY93-7962" fmla="*/ 1515868 h 1978172"/>
              <a:gd name="connsiteX94-7963" fmla="*/ 6979706 w 10768629"/>
              <a:gd name="connsiteY94-7964" fmla="*/ 1523511 h 1978172"/>
              <a:gd name="connsiteX95-7965" fmla="*/ 6977890 w 10768629"/>
              <a:gd name="connsiteY95-7966" fmla="*/ 1525793 h 1978172"/>
              <a:gd name="connsiteX96-7967" fmla="*/ 6944339 w 10768629"/>
              <a:gd name="connsiteY96-7968" fmla="*/ 1536237 h 1978172"/>
              <a:gd name="connsiteX97-7969" fmla="*/ 6886996 w 10768629"/>
              <a:gd name="connsiteY97-7970" fmla="*/ 1563569 h 1978172"/>
              <a:gd name="connsiteX98-7971" fmla="*/ 6874510 w 10768629"/>
              <a:gd name="connsiteY98-7972" fmla="*/ 1558469 h 1978172"/>
              <a:gd name="connsiteX99-7973" fmla="*/ 6871943 w 10768629"/>
              <a:gd name="connsiteY99-7974" fmla="*/ 1554651 h 1978172"/>
              <a:gd name="connsiteX100-7975" fmla="*/ 6856174 w 10768629"/>
              <a:gd name="connsiteY100-7976" fmla="*/ 1562024 h 1978172"/>
              <a:gd name="connsiteX101-7977" fmla="*/ 6842321 w 10768629"/>
              <a:gd name="connsiteY101-7978" fmla="*/ 1560554 h 1978172"/>
              <a:gd name="connsiteX102-7979" fmla="*/ 6832713 w 10768629"/>
              <a:gd name="connsiteY102-7980" fmla="*/ 1569357 h 1978172"/>
              <a:gd name="connsiteX103-7981" fmla="*/ 6816351 w 10768629"/>
              <a:gd name="connsiteY103-7982" fmla="*/ 1571495 h 1978172"/>
              <a:gd name="connsiteX104-7983" fmla="*/ 6795800 w 10768629"/>
              <a:gd name="connsiteY104-7984" fmla="*/ 1572010 h 1978172"/>
              <a:gd name="connsiteX105-7985" fmla="*/ 6777546 w 10768629"/>
              <a:gd name="connsiteY105-7986" fmla="*/ 1568661 h 1978172"/>
              <a:gd name="connsiteX106-7987" fmla="*/ 6751528 w 10768629"/>
              <a:gd name="connsiteY106-7988" fmla="*/ 1574143 h 1978172"/>
              <a:gd name="connsiteX107-7989" fmla="*/ 6691966 w 10768629"/>
              <a:gd name="connsiteY107-7990" fmla="*/ 1582255 h 1978172"/>
              <a:gd name="connsiteX108-7991" fmla="*/ 6646941 w 10768629"/>
              <a:gd name="connsiteY108-7992" fmla="*/ 1588471 h 1978172"/>
              <a:gd name="connsiteX109-7993" fmla="*/ 6568576 w 10768629"/>
              <a:gd name="connsiteY109-7994" fmla="*/ 1606488 h 1978172"/>
              <a:gd name="connsiteX110-7995" fmla="*/ 6554358 w 10768629"/>
              <a:gd name="connsiteY110-7996" fmla="*/ 1621701 h 1978172"/>
              <a:gd name="connsiteX111-7997" fmla="*/ 6516968 w 10768629"/>
              <a:gd name="connsiteY111-7998" fmla="*/ 1617195 h 1978172"/>
              <a:gd name="connsiteX112-7999" fmla="*/ 6506479 w 10768629"/>
              <a:gd name="connsiteY112-8000" fmla="*/ 1602227 h 1978172"/>
              <a:gd name="connsiteX113-8001" fmla="*/ 6458436 w 10768629"/>
              <a:gd name="connsiteY113-8002" fmla="*/ 1607332 h 1978172"/>
              <a:gd name="connsiteX114-8003" fmla="*/ 6414786 w 10768629"/>
              <a:gd name="connsiteY114-8004" fmla="*/ 1628815 h 1978172"/>
              <a:gd name="connsiteX115-8005" fmla="*/ 6357085 w 10768629"/>
              <a:gd name="connsiteY115-8006" fmla="*/ 1640846 h 1978172"/>
              <a:gd name="connsiteX116-8007" fmla="*/ 6322636 w 10768629"/>
              <a:gd name="connsiteY116-8008" fmla="*/ 1648213 h 1978172"/>
              <a:gd name="connsiteX117-8009" fmla="*/ 6226172 w 10768629"/>
              <a:gd name="connsiteY117-8010" fmla="*/ 1654676 h 1978172"/>
              <a:gd name="connsiteX118-8011" fmla="*/ 6221217 w 10768629"/>
              <a:gd name="connsiteY118-8012" fmla="*/ 1654506 h 1978172"/>
              <a:gd name="connsiteX119-8013" fmla="*/ 6204956 w 10768629"/>
              <a:gd name="connsiteY119-8014" fmla="*/ 1664280 h 1978172"/>
              <a:gd name="connsiteX120-8015" fmla="*/ 6204270 w 10768629"/>
              <a:gd name="connsiteY120-8016" fmla="*/ 1666782 h 1978172"/>
              <a:gd name="connsiteX121-8017" fmla="*/ 6143810 w 10768629"/>
              <a:gd name="connsiteY121-8018" fmla="*/ 1661963 h 1978172"/>
              <a:gd name="connsiteX122-8019" fmla="*/ 6136560 w 10768629"/>
              <a:gd name="connsiteY122-8020" fmla="*/ 1665728 h 1978172"/>
              <a:gd name="connsiteX123-8021" fmla="*/ 6096155 w 10768629"/>
              <a:gd name="connsiteY123-8022" fmla="*/ 1656951 h 1978172"/>
              <a:gd name="connsiteX124-8023" fmla="*/ 6075812 w 10768629"/>
              <a:gd name="connsiteY124-8024" fmla="*/ 1655422 h 1978172"/>
              <a:gd name="connsiteX125-8025" fmla="*/ 6039495 w 10768629"/>
              <a:gd name="connsiteY125-8026" fmla="*/ 1649680 h 1978172"/>
              <a:gd name="connsiteX126-8027" fmla="*/ 6036523 w 10768629"/>
              <a:gd name="connsiteY126-8028" fmla="*/ 1652121 h 1978172"/>
              <a:gd name="connsiteX127-8029" fmla="*/ 6029328 w 10768629"/>
              <a:gd name="connsiteY127-8030" fmla="*/ 1649904 h 1978172"/>
              <a:gd name="connsiteX128-8031" fmla="*/ 6024075 w 10768629"/>
              <a:gd name="connsiteY128-8032" fmla="*/ 1652779 h 1978172"/>
              <a:gd name="connsiteX129-8033" fmla="*/ 6018085 w 10768629"/>
              <a:gd name="connsiteY129-8034" fmla="*/ 1652030 h 1978172"/>
              <a:gd name="connsiteX130-8035" fmla="*/ 5955513 w 10768629"/>
              <a:gd name="connsiteY130-8036" fmla="*/ 1663584 h 1978172"/>
              <a:gd name="connsiteX131-8037" fmla="*/ 5941996 w 10768629"/>
              <a:gd name="connsiteY131-8038" fmla="*/ 1661326 h 1978172"/>
              <a:gd name="connsiteX132-8039" fmla="*/ 5931789 w 10768629"/>
              <a:gd name="connsiteY132-8040" fmla="*/ 1669915 h 1978172"/>
              <a:gd name="connsiteX133-8041" fmla="*/ 5888686 w 10768629"/>
              <a:gd name="connsiteY133-8042" fmla="*/ 1672175 h 1978172"/>
              <a:gd name="connsiteX134-8043" fmla="*/ 5873794 w 10768629"/>
              <a:gd name="connsiteY134-8044" fmla="*/ 1665454 h 1978172"/>
              <a:gd name="connsiteX135-8045" fmla="*/ 5860022 w 10768629"/>
              <a:gd name="connsiteY135-8046" fmla="*/ 1660635 h 1978172"/>
              <a:gd name="connsiteX136-8047" fmla="*/ 5858237 w 10768629"/>
              <a:gd name="connsiteY136-8048" fmla="*/ 1660649 h 1978172"/>
              <a:gd name="connsiteX137-8049" fmla="*/ 5840319 w 10768629"/>
              <a:gd name="connsiteY137-8050" fmla="*/ 1660798 h 1978172"/>
              <a:gd name="connsiteX138-8051" fmla="*/ 5806984 w 10768629"/>
              <a:gd name="connsiteY138-8052" fmla="*/ 1661075 h 1978172"/>
              <a:gd name="connsiteX139-8053" fmla="*/ 5742351 w 10768629"/>
              <a:gd name="connsiteY139-8054" fmla="*/ 1667489 h 1978172"/>
              <a:gd name="connsiteX140-8055" fmla="*/ 5521171 w 10768629"/>
              <a:gd name="connsiteY140-8056" fmla="*/ 1671626 h 1978172"/>
              <a:gd name="connsiteX141-8057" fmla="*/ 5457384 w 10768629"/>
              <a:gd name="connsiteY141-8058" fmla="*/ 1683952 h 1978172"/>
              <a:gd name="connsiteX142-8059" fmla="*/ 4950070 w 10768629"/>
              <a:gd name="connsiteY142-8060" fmla="*/ 1748401 h 1978172"/>
              <a:gd name="connsiteX143-8061" fmla="*/ 4872172 w 10768629"/>
              <a:gd name="connsiteY143-8062" fmla="*/ 1757222 h 1978172"/>
              <a:gd name="connsiteX144-8063" fmla="*/ 4809524 w 10768629"/>
              <a:gd name="connsiteY144-8064" fmla="*/ 1761033 h 1978172"/>
              <a:gd name="connsiteX145-8065" fmla="*/ 4759058 w 10768629"/>
              <a:gd name="connsiteY145-8066" fmla="*/ 1766533 h 1978172"/>
              <a:gd name="connsiteX146-8067" fmla="*/ 4719749 w 10768629"/>
              <a:gd name="connsiteY146-8068" fmla="*/ 1771811 h 1978172"/>
              <a:gd name="connsiteX147-8069" fmla="*/ 4568686 w 10768629"/>
              <a:gd name="connsiteY147-8070" fmla="*/ 1786141 h 1978172"/>
              <a:gd name="connsiteX148-8071" fmla="*/ 4418751 w 10768629"/>
              <a:gd name="connsiteY148-8072" fmla="*/ 1796932 h 1978172"/>
              <a:gd name="connsiteX149-8073" fmla="*/ 4378377 w 10768629"/>
              <a:gd name="connsiteY149-8074" fmla="*/ 1815528 h 1978172"/>
              <a:gd name="connsiteX150-8075" fmla="*/ 4320575 w 10768629"/>
              <a:gd name="connsiteY150-8076" fmla="*/ 1832722 h 1978172"/>
              <a:gd name="connsiteX151-8077" fmla="*/ 4220200 w 10768629"/>
              <a:gd name="connsiteY151-8078" fmla="*/ 1873173 h 1978172"/>
              <a:gd name="connsiteX152-8079" fmla="*/ 4105361 w 10768629"/>
              <a:gd name="connsiteY152-8080" fmla="*/ 1894711 h 1978172"/>
              <a:gd name="connsiteX153-8081" fmla="*/ 3973223 w 10768629"/>
              <a:gd name="connsiteY153-8082" fmla="*/ 1881015 h 1978172"/>
              <a:gd name="connsiteX154-8083" fmla="*/ 3900992 w 10768629"/>
              <a:gd name="connsiteY154-8084" fmla="*/ 1880603 h 1978172"/>
              <a:gd name="connsiteX155-8085" fmla="*/ 3662119 w 10768629"/>
              <a:gd name="connsiteY155-8086" fmla="*/ 1889285 h 1978172"/>
              <a:gd name="connsiteX156-8087" fmla="*/ 3496919 w 10768629"/>
              <a:gd name="connsiteY156-8088" fmla="*/ 1873180 h 1978172"/>
              <a:gd name="connsiteX157-8089" fmla="*/ 3449433 w 10768629"/>
              <a:gd name="connsiteY157-8090" fmla="*/ 1889681 h 1978172"/>
              <a:gd name="connsiteX158-8091" fmla="*/ 3369766 w 10768629"/>
              <a:gd name="connsiteY158-8092" fmla="*/ 1916653 h 1978172"/>
              <a:gd name="connsiteX159-8093" fmla="*/ 3269672 w 10768629"/>
              <a:gd name="connsiteY159-8094" fmla="*/ 1938036 h 1978172"/>
              <a:gd name="connsiteX160-8095" fmla="*/ 3224897 w 10768629"/>
              <a:gd name="connsiteY160-8096" fmla="*/ 1943733 h 1978172"/>
              <a:gd name="connsiteX161-8097" fmla="*/ 3161463 w 10768629"/>
              <a:gd name="connsiteY161-8098" fmla="*/ 1946591 h 1978172"/>
              <a:gd name="connsiteX162-8099" fmla="*/ 3112044 w 10768629"/>
              <a:gd name="connsiteY162-8100" fmla="*/ 1935614 h 1978172"/>
              <a:gd name="connsiteX163-8101" fmla="*/ 3069716 w 10768629"/>
              <a:gd name="connsiteY163-8102" fmla="*/ 1930463 h 1978172"/>
              <a:gd name="connsiteX164-8103" fmla="*/ 3005773 w 10768629"/>
              <a:gd name="connsiteY164-8104" fmla="*/ 1915878 h 1978172"/>
              <a:gd name="connsiteX165-8105" fmla="*/ 2897201 w 10768629"/>
              <a:gd name="connsiteY165-8106" fmla="*/ 1926772 h 1978172"/>
              <a:gd name="connsiteX166-8107" fmla="*/ 2783891 w 10768629"/>
              <a:gd name="connsiteY166-8108" fmla="*/ 1931749 h 1978172"/>
              <a:gd name="connsiteX167-8109" fmla="*/ 2712447 w 10768629"/>
              <a:gd name="connsiteY167-8110" fmla="*/ 1933044 h 1978172"/>
              <a:gd name="connsiteX168-8111" fmla="*/ 2560151 w 10768629"/>
              <a:gd name="connsiteY168-8112" fmla="*/ 1963609 h 1978172"/>
              <a:gd name="connsiteX169-8113" fmla="*/ 2367221 w 10768629"/>
              <a:gd name="connsiteY169-8114" fmla="*/ 1971884 h 1978172"/>
              <a:gd name="connsiteX170-8115" fmla="*/ 2272130 w 10768629"/>
              <a:gd name="connsiteY170-8116" fmla="*/ 1961162 h 1978172"/>
              <a:gd name="connsiteX171-8117" fmla="*/ 2189404 w 10768629"/>
              <a:gd name="connsiteY171-8118" fmla="*/ 1978172 h 1978172"/>
              <a:gd name="connsiteX172-8119" fmla="*/ 2077704 w 10768629"/>
              <a:gd name="connsiteY172-8120" fmla="*/ 1965002 h 1978172"/>
              <a:gd name="connsiteX173-8121" fmla="*/ 2033299 w 10768629"/>
              <a:gd name="connsiteY173-8122" fmla="*/ 1969042 h 1978172"/>
              <a:gd name="connsiteX174-8123" fmla="*/ 1967996 w 10768629"/>
              <a:gd name="connsiteY174-8124" fmla="*/ 1953187 h 1978172"/>
              <a:gd name="connsiteX175-8125" fmla="*/ 1855805 w 10768629"/>
              <a:gd name="connsiteY175-8126" fmla="*/ 1926082 h 1978172"/>
              <a:gd name="connsiteX176-8127" fmla="*/ 1790957 w 10768629"/>
              <a:gd name="connsiteY176-8128" fmla="*/ 1919460 h 1978172"/>
              <a:gd name="connsiteX177-8129" fmla="*/ 1613978 w 10768629"/>
              <a:gd name="connsiteY177-8130" fmla="*/ 1891581 h 1978172"/>
              <a:gd name="connsiteX178-8131" fmla="*/ 1436831 w 10768629"/>
              <a:gd name="connsiteY178-8132" fmla="*/ 1856201 h 1978172"/>
              <a:gd name="connsiteX179-8133" fmla="*/ 1357365 w 10768629"/>
              <a:gd name="connsiteY179-8134" fmla="*/ 1832140 h 1978172"/>
              <a:gd name="connsiteX180-8135" fmla="*/ 1232341 w 10768629"/>
              <a:gd name="connsiteY180-8136" fmla="*/ 1785942 h 1978172"/>
              <a:gd name="connsiteX181-8137" fmla="*/ 1162595 w 10768629"/>
              <a:gd name="connsiteY181-8138" fmla="*/ 1758337 h 1978172"/>
              <a:gd name="connsiteX182-8139" fmla="*/ 1128523 w 10768629"/>
              <a:gd name="connsiteY182-8140" fmla="*/ 1763621 h 1978172"/>
              <a:gd name="connsiteX183-8141" fmla="*/ 991903 w 10768629"/>
              <a:gd name="connsiteY183-8142" fmla="*/ 1786741 h 1978172"/>
              <a:gd name="connsiteX184-8143" fmla="*/ 883960 w 10768629"/>
              <a:gd name="connsiteY184-8144" fmla="*/ 1822386 h 1978172"/>
              <a:gd name="connsiteX185-8145" fmla="*/ 766531 w 10768629"/>
              <a:gd name="connsiteY185-8146" fmla="*/ 1805053 h 1978172"/>
              <a:gd name="connsiteX186-8147" fmla="*/ 669779 w 10768629"/>
              <a:gd name="connsiteY186-8148" fmla="*/ 1800537 h 1978172"/>
              <a:gd name="connsiteX187-8149" fmla="*/ 523898 w 10768629"/>
              <a:gd name="connsiteY187-8150" fmla="*/ 1811085 h 1978172"/>
              <a:gd name="connsiteX188-8151" fmla="*/ 360251 w 10768629"/>
              <a:gd name="connsiteY188-8152" fmla="*/ 1830735 h 1978172"/>
              <a:gd name="connsiteX189-8153" fmla="*/ 255207 w 10768629"/>
              <a:gd name="connsiteY189-8154" fmla="*/ 1818275 h 1978172"/>
              <a:gd name="connsiteX190-8155" fmla="*/ 101803 w 10768629"/>
              <a:gd name="connsiteY190-8156" fmla="*/ 1870647 h 1978172"/>
              <a:gd name="connsiteX191-8157" fmla="*/ 25397 w 10768629"/>
              <a:gd name="connsiteY191-8158" fmla="*/ 1888443 h 1978172"/>
              <a:gd name="connsiteX192-8159" fmla="*/ 2370 w 10768629"/>
              <a:gd name="connsiteY192-8160" fmla="*/ 1878311 h 1978172"/>
              <a:gd name="connsiteX193-8161" fmla="*/ 0 w 10768629"/>
              <a:gd name="connsiteY193-8162" fmla="*/ 1878785 h 1978172"/>
              <a:gd name="connsiteX194-8163" fmla="*/ 0 w 10768629"/>
              <a:gd name="connsiteY194-8164" fmla="*/ 0 h 1978172"/>
              <a:gd name="connsiteX0-8165" fmla="*/ 0 w 10768629"/>
              <a:gd name="connsiteY0-8166" fmla="*/ 0 h 1978172"/>
              <a:gd name="connsiteX1-8167" fmla="*/ 10768629 w 10768629"/>
              <a:gd name="connsiteY1-8168" fmla="*/ 0 h 1978172"/>
              <a:gd name="connsiteX2-8169" fmla="*/ 10733254 w 10768629"/>
              <a:gd name="connsiteY2-8170" fmla="*/ 31439 h 1978172"/>
              <a:gd name="connsiteX3-8171" fmla="*/ 10727085 w 10768629"/>
              <a:gd name="connsiteY3-8172" fmla="*/ 37910 h 1978172"/>
              <a:gd name="connsiteX4-8173" fmla="*/ 10675953 w 10768629"/>
              <a:gd name="connsiteY4-8174" fmla="*/ 68623 h 1978172"/>
              <a:gd name="connsiteX5-8175" fmla="*/ 10637091 w 10768629"/>
              <a:gd name="connsiteY5-8176" fmla="*/ 90361 h 1978172"/>
              <a:gd name="connsiteX6-8177" fmla="*/ 10610971 w 10768629"/>
              <a:gd name="connsiteY6-8178" fmla="*/ 110764 h 1978172"/>
              <a:gd name="connsiteX7-8179" fmla="*/ 10532872 w 10768629"/>
              <a:gd name="connsiteY7-8180" fmla="*/ 138028 h 1978172"/>
              <a:gd name="connsiteX8-8181" fmla="*/ 10398558 w 10768629"/>
              <a:gd name="connsiteY8-8182" fmla="*/ 172911 h 1978172"/>
              <a:gd name="connsiteX9-8183" fmla="*/ 10371128 w 10768629"/>
              <a:gd name="connsiteY9-8184" fmla="*/ 182609 h 1978172"/>
              <a:gd name="connsiteX10-8185" fmla="*/ 10352178 w 10768629"/>
              <a:gd name="connsiteY10-8186" fmla="*/ 199976 h 1978172"/>
              <a:gd name="connsiteX11-8187" fmla="*/ 10351815 w 10768629"/>
              <a:gd name="connsiteY11-8188" fmla="*/ 211879 h 1978172"/>
              <a:gd name="connsiteX12-8189" fmla="*/ 10337471 w 10768629"/>
              <a:gd name="connsiteY12-8190" fmla="*/ 218661 h 1978172"/>
              <a:gd name="connsiteX13-8191" fmla="*/ 10334625 w 10768629"/>
              <a:gd name="connsiteY13-8192" fmla="*/ 222351 h 1978172"/>
              <a:gd name="connsiteX14-8193" fmla="*/ 10256365 w 10768629"/>
              <a:gd name="connsiteY14-8194" fmla="*/ 235917 h 1978172"/>
              <a:gd name="connsiteX15-8195" fmla="*/ 10201127 w 10768629"/>
              <a:gd name="connsiteY15-8196" fmla="*/ 267448 h 1978172"/>
              <a:gd name="connsiteX16-8197" fmla="*/ 9961218 w 10768629"/>
              <a:gd name="connsiteY16-8198" fmla="*/ 326720 h 1978172"/>
              <a:gd name="connsiteX17-8199" fmla="*/ 9859715 w 10768629"/>
              <a:gd name="connsiteY17-8200" fmla="*/ 355698 h 1978172"/>
              <a:gd name="connsiteX18-8201" fmla="*/ 9679867 w 10768629"/>
              <a:gd name="connsiteY18-8202" fmla="*/ 399081 h 1978172"/>
              <a:gd name="connsiteX19-8203" fmla="*/ 9490654 w 10768629"/>
              <a:gd name="connsiteY19-8204" fmla="*/ 455225 h 1978172"/>
              <a:gd name="connsiteX20-8205" fmla="*/ 9470837 w 10768629"/>
              <a:gd name="connsiteY20-8206" fmla="*/ 452539 h 1978172"/>
              <a:gd name="connsiteX21-8207" fmla="*/ 9469082 w 10768629"/>
              <a:gd name="connsiteY21-8208" fmla="*/ 454891 h 1978172"/>
              <a:gd name="connsiteX22-8209" fmla="*/ 9448038 w 10768629"/>
              <a:gd name="connsiteY22-8210" fmla="*/ 459733 h 1978172"/>
              <a:gd name="connsiteX23-8211" fmla="*/ 9396821 w 10768629"/>
              <a:gd name="connsiteY23-8212" fmla="*/ 455795 h 1978172"/>
              <a:gd name="connsiteX24-8213" fmla="*/ 9392197 w 10768629"/>
              <a:gd name="connsiteY24-8214" fmla="*/ 459796 h 1978172"/>
              <a:gd name="connsiteX25-8215" fmla="*/ 9347994 w 10768629"/>
              <a:gd name="connsiteY25-8216" fmla="*/ 464462 h 1978172"/>
              <a:gd name="connsiteX26-8217" fmla="*/ 9347889 w 10768629"/>
              <a:gd name="connsiteY26-8218" fmla="*/ 466539 h 1978172"/>
              <a:gd name="connsiteX27-8219" fmla="*/ 9337639 w 10768629"/>
              <a:gd name="connsiteY27-8220" fmla="*/ 476654 h 1978172"/>
              <a:gd name="connsiteX28-8221" fmla="*/ 9316893 w 10768629"/>
              <a:gd name="connsiteY28-8222" fmla="*/ 491390 h 1978172"/>
              <a:gd name="connsiteX29-8223" fmla="*/ 9229283 w 10768629"/>
              <a:gd name="connsiteY29-8224" fmla="*/ 555377 h 1978172"/>
              <a:gd name="connsiteX30-8225" fmla="*/ 9220274 w 10768629"/>
              <a:gd name="connsiteY30-8226" fmla="*/ 557502 h 1978172"/>
              <a:gd name="connsiteX31-8227" fmla="*/ 9220202 w 10768629"/>
              <a:gd name="connsiteY31-8228" fmla="*/ 558001 h 1978172"/>
              <a:gd name="connsiteX32-8229" fmla="*/ 9210908 w 10768629"/>
              <a:gd name="connsiteY32-8230" fmla="*/ 561147 h 1978172"/>
              <a:gd name="connsiteX33-8231" fmla="*/ 9186374 w 10768629"/>
              <a:gd name="connsiteY33-8232" fmla="*/ 565502 h 1978172"/>
              <a:gd name="connsiteX34-8233" fmla="*/ 9181058 w 10768629"/>
              <a:gd name="connsiteY34-8234" fmla="*/ 569943 h 1978172"/>
              <a:gd name="connsiteX35-8235" fmla="*/ 9179948 w 10768629"/>
              <a:gd name="connsiteY35-8236" fmla="*/ 576062 h 1978172"/>
              <a:gd name="connsiteX36-8237" fmla="*/ 9149110 w 10768629"/>
              <a:gd name="connsiteY36-8238" fmla="*/ 598906 h 1978172"/>
              <a:gd name="connsiteX37-8239" fmla="*/ 9078556 w 10768629"/>
              <a:gd name="connsiteY37-8240" fmla="*/ 644039 h 1978172"/>
              <a:gd name="connsiteX38-8241" fmla="*/ 8996399 w 10768629"/>
              <a:gd name="connsiteY38-8242" fmla="*/ 690055 h 1978172"/>
              <a:gd name="connsiteX39-8243" fmla="*/ 8803791 w 10768629"/>
              <a:gd name="connsiteY39-8244" fmla="*/ 813860 h 1978172"/>
              <a:gd name="connsiteX40-8245" fmla="*/ 8636202 w 10768629"/>
              <a:gd name="connsiteY40-8246" fmla="*/ 848463 h 1978172"/>
              <a:gd name="connsiteX41-8247" fmla="*/ 8555372 w 10768629"/>
              <a:gd name="connsiteY41-8248" fmla="*/ 883171 h 1978172"/>
              <a:gd name="connsiteX42-8249" fmla="*/ 8507229 w 10768629"/>
              <a:gd name="connsiteY42-8250" fmla="*/ 901665 h 1978172"/>
              <a:gd name="connsiteX43-8251" fmla="*/ 8428473 w 10768629"/>
              <a:gd name="connsiteY43-8252" fmla="*/ 927985 h 1978172"/>
              <a:gd name="connsiteX44-8253" fmla="*/ 8427914 w 10768629"/>
              <a:gd name="connsiteY44-8254" fmla="*/ 933480 h 1978172"/>
              <a:gd name="connsiteX45-8255" fmla="*/ 8420327 w 10768629"/>
              <a:gd name="connsiteY45-8256" fmla="*/ 941984 h 1978172"/>
              <a:gd name="connsiteX46-8257" fmla="*/ 8407128 w 10768629"/>
              <a:gd name="connsiteY46-8258" fmla="*/ 961344 h 1978172"/>
              <a:gd name="connsiteX47-8259" fmla="*/ 8380548 w 10768629"/>
              <a:gd name="connsiteY47-8260" fmla="*/ 987916 h 1978172"/>
              <a:gd name="connsiteX48-8261" fmla="*/ 8379462 w 10768629"/>
              <a:gd name="connsiteY48-8262" fmla="*/ 987106 h 1978172"/>
              <a:gd name="connsiteX49-8263" fmla="*/ 8369725 w 10768629"/>
              <a:gd name="connsiteY49-8264" fmla="*/ 989186 h 1978172"/>
              <a:gd name="connsiteX50-8265" fmla="*/ 8304438 w 10768629"/>
              <a:gd name="connsiteY50-8266" fmla="*/ 996739 h 1978172"/>
              <a:gd name="connsiteX51-8267" fmla="*/ 8280929 w 10768629"/>
              <a:gd name="connsiteY51-8268" fmla="*/ 1023089 h 1978172"/>
              <a:gd name="connsiteX52-8269" fmla="*/ 8275760 w 10768629"/>
              <a:gd name="connsiteY52-8270" fmla="*/ 1027772 h 1978172"/>
              <a:gd name="connsiteX53-8271" fmla="*/ 8275478 w 10768629"/>
              <a:gd name="connsiteY53-8272" fmla="*/ 1027605 h 1978172"/>
              <a:gd name="connsiteX54-8273" fmla="*/ 8269666 w 10768629"/>
              <a:gd name="connsiteY54-8274" fmla="*/ 1032033 h 1978172"/>
              <a:gd name="connsiteX55-8275" fmla="*/ 8203836 w 10768629"/>
              <a:gd name="connsiteY55-8276" fmla="*/ 1037347 h 1978172"/>
              <a:gd name="connsiteX56-8277" fmla="*/ 8122936 w 10768629"/>
              <a:gd name="connsiteY56-8278" fmla="*/ 1063113 h 1978172"/>
              <a:gd name="connsiteX57-8279" fmla="*/ 8043658 w 10768629"/>
              <a:gd name="connsiteY57-8280" fmla="*/ 1092746 h 1978172"/>
              <a:gd name="connsiteX58-8281" fmla="*/ 8015351 w 10768629"/>
              <a:gd name="connsiteY58-8282" fmla="*/ 1105478 h 1978172"/>
              <a:gd name="connsiteX59-8283" fmla="*/ 7963145 w 10768629"/>
              <a:gd name="connsiteY59-8284" fmla="*/ 1119346 h 1978172"/>
              <a:gd name="connsiteX60-8285" fmla="*/ 7938145 w 10768629"/>
              <a:gd name="connsiteY60-8286" fmla="*/ 1120225 h 1978172"/>
              <a:gd name="connsiteX61-8287" fmla="*/ 7937238 w 10768629"/>
              <a:gd name="connsiteY61-8288" fmla="*/ 1121204 h 1978172"/>
              <a:gd name="connsiteX62-8289" fmla="*/ 7934398 w 10768629"/>
              <a:gd name="connsiteY62-8290" fmla="*/ 1118240 h 1978172"/>
              <a:gd name="connsiteX63-8291" fmla="*/ 7918248 w 10768629"/>
              <a:gd name="connsiteY63-8292" fmla="*/ 1124371 h 1978172"/>
              <a:gd name="connsiteX64-8293" fmla="*/ 7914119 w 10768629"/>
              <a:gd name="connsiteY64-8294" fmla="*/ 1127653 h 1978172"/>
              <a:gd name="connsiteX65-8295" fmla="*/ 7907658 w 10768629"/>
              <a:gd name="connsiteY65-8296" fmla="*/ 1130350 h 1978172"/>
              <a:gd name="connsiteX66-8297" fmla="*/ 7907434 w 10768629"/>
              <a:gd name="connsiteY66-8298" fmla="*/ 1130103 h 1978172"/>
              <a:gd name="connsiteX67-8299" fmla="*/ 7901508 w 10768629"/>
              <a:gd name="connsiteY67-8300" fmla="*/ 1133245 h 1978172"/>
              <a:gd name="connsiteX68-8301" fmla="*/ 7873287 w 10768629"/>
              <a:gd name="connsiteY68-8302" fmla="*/ 1152609 h 1978172"/>
              <a:gd name="connsiteX69-8303" fmla="*/ 7834833 w 10768629"/>
              <a:gd name="connsiteY69-8304" fmla="*/ 1153868 h 1978172"/>
              <a:gd name="connsiteX70-8305" fmla="*/ 7828661 w 10768629"/>
              <a:gd name="connsiteY70-8306" fmla="*/ 1139994 h 1978172"/>
              <a:gd name="connsiteX71-8307" fmla="*/ 7823966 w 10768629"/>
              <a:gd name="connsiteY71-8308" fmla="*/ 1143178 h 1978172"/>
              <a:gd name="connsiteX72-8309" fmla="*/ 7815078 w 10768629"/>
              <a:gd name="connsiteY72-8310" fmla="*/ 1151776 h 1978172"/>
              <a:gd name="connsiteX73-8311" fmla="*/ 7812026 w 10768629"/>
              <a:gd name="connsiteY73-8312" fmla="*/ 1151522 h 1978172"/>
              <a:gd name="connsiteX74-8313" fmla="*/ 7782249 w 10768629"/>
              <a:gd name="connsiteY74-8314" fmla="*/ 1160970 h 1978172"/>
              <a:gd name="connsiteX75-8315" fmla="*/ 7773476 w 10768629"/>
              <a:gd name="connsiteY75-8316" fmla="*/ 1157414 h 1978172"/>
              <a:gd name="connsiteX76-8317" fmla="*/ 7769600 w 10768629"/>
              <a:gd name="connsiteY76-8318" fmla="*/ 1157365 h 1978172"/>
              <a:gd name="connsiteX77-8319" fmla="*/ 7752631 w 10768629"/>
              <a:gd name="connsiteY77-8320" fmla="*/ 1172815 h 1978172"/>
              <a:gd name="connsiteX78-8321" fmla="*/ 7743525 w 10768629"/>
              <a:gd name="connsiteY78-8322" fmla="*/ 1179064 h 1978172"/>
              <a:gd name="connsiteX79-8323" fmla="*/ 7685942 w 10768629"/>
              <a:gd name="connsiteY79-8324" fmla="*/ 1233723 h 1978172"/>
              <a:gd name="connsiteX80-8325" fmla="*/ 7586920 w 10768629"/>
              <a:gd name="connsiteY80-8326" fmla="*/ 1261888 h 1978172"/>
              <a:gd name="connsiteX81-8327" fmla="*/ 7486100 w 10768629"/>
              <a:gd name="connsiteY81-8328" fmla="*/ 1292563 h 1978172"/>
              <a:gd name="connsiteX82-8329" fmla="*/ 7407190 w 10768629"/>
              <a:gd name="connsiteY82-8330" fmla="*/ 1314737 h 1978172"/>
              <a:gd name="connsiteX83-8331" fmla="*/ 7240698 w 10768629"/>
              <a:gd name="connsiteY83-8332" fmla="*/ 1438832 h 1978172"/>
              <a:gd name="connsiteX84-8333" fmla="*/ 7197675 w 10768629"/>
              <a:gd name="connsiteY84-8334" fmla="*/ 1447530 h 1978172"/>
              <a:gd name="connsiteX85-8335" fmla="*/ 7164788 w 10768629"/>
              <a:gd name="connsiteY85-8336" fmla="*/ 1480293 h 1978172"/>
              <a:gd name="connsiteX86-8337" fmla="*/ 7147929 w 10768629"/>
              <a:gd name="connsiteY86-8338" fmla="*/ 1477641 h 1978172"/>
              <a:gd name="connsiteX87-8339" fmla="*/ 7144965 w 10768629"/>
              <a:gd name="connsiteY87-8340" fmla="*/ 1476908 h 1978172"/>
              <a:gd name="connsiteX88-8341" fmla="*/ 7134299 w 10768629"/>
              <a:gd name="connsiteY88-8342" fmla="*/ 1479969 h 1978172"/>
              <a:gd name="connsiteX89-8343" fmla="*/ 7129809 w 10768629"/>
              <a:gd name="connsiteY89-8344" fmla="*/ 1473339 h 1978172"/>
              <a:gd name="connsiteX90-8345" fmla="*/ 7112688 w 10768629"/>
              <a:gd name="connsiteY90-8346" fmla="*/ 1472575 h 1978172"/>
              <a:gd name="connsiteX91-8347" fmla="*/ 7093470 w 10768629"/>
              <a:gd name="connsiteY91-8348" fmla="*/ 1480300 h 1978172"/>
              <a:gd name="connsiteX92-8349" fmla="*/ 7025034 w 10768629"/>
              <a:gd name="connsiteY92-8350" fmla="*/ 1506934 h 1978172"/>
              <a:gd name="connsiteX93-8351" fmla="*/ 7014783 w 10768629"/>
              <a:gd name="connsiteY93-8352" fmla="*/ 1515868 h 1978172"/>
              <a:gd name="connsiteX94-8353" fmla="*/ 6979706 w 10768629"/>
              <a:gd name="connsiteY94-8354" fmla="*/ 1523511 h 1978172"/>
              <a:gd name="connsiteX95-8355" fmla="*/ 6977890 w 10768629"/>
              <a:gd name="connsiteY95-8356" fmla="*/ 1525793 h 1978172"/>
              <a:gd name="connsiteX96-8357" fmla="*/ 6944339 w 10768629"/>
              <a:gd name="connsiteY96-8358" fmla="*/ 1536237 h 1978172"/>
              <a:gd name="connsiteX97-8359" fmla="*/ 6886996 w 10768629"/>
              <a:gd name="connsiteY97-8360" fmla="*/ 1563569 h 1978172"/>
              <a:gd name="connsiteX98-8361" fmla="*/ 6874510 w 10768629"/>
              <a:gd name="connsiteY98-8362" fmla="*/ 1558469 h 1978172"/>
              <a:gd name="connsiteX99-8363" fmla="*/ 6871943 w 10768629"/>
              <a:gd name="connsiteY99-8364" fmla="*/ 1554651 h 1978172"/>
              <a:gd name="connsiteX100-8365" fmla="*/ 6856174 w 10768629"/>
              <a:gd name="connsiteY100-8366" fmla="*/ 1562024 h 1978172"/>
              <a:gd name="connsiteX101-8367" fmla="*/ 6842321 w 10768629"/>
              <a:gd name="connsiteY101-8368" fmla="*/ 1560554 h 1978172"/>
              <a:gd name="connsiteX102-8369" fmla="*/ 6832713 w 10768629"/>
              <a:gd name="connsiteY102-8370" fmla="*/ 1569357 h 1978172"/>
              <a:gd name="connsiteX103-8371" fmla="*/ 6816351 w 10768629"/>
              <a:gd name="connsiteY103-8372" fmla="*/ 1571495 h 1978172"/>
              <a:gd name="connsiteX104-8373" fmla="*/ 6795800 w 10768629"/>
              <a:gd name="connsiteY104-8374" fmla="*/ 1572010 h 1978172"/>
              <a:gd name="connsiteX105-8375" fmla="*/ 6777546 w 10768629"/>
              <a:gd name="connsiteY105-8376" fmla="*/ 1568661 h 1978172"/>
              <a:gd name="connsiteX106-8377" fmla="*/ 6751528 w 10768629"/>
              <a:gd name="connsiteY106-8378" fmla="*/ 1574143 h 1978172"/>
              <a:gd name="connsiteX107-8379" fmla="*/ 6691966 w 10768629"/>
              <a:gd name="connsiteY107-8380" fmla="*/ 1582255 h 1978172"/>
              <a:gd name="connsiteX108-8381" fmla="*/ 6646941 w 10768629"/>
              <a:gd name="connsiteY108-8382" fmla="*/ 1588471 h 1978172"/>
              <a:gd name="connsiteX109-8383" fmla="*/ 6568576 w 10768629"/>
              <a:gd name="connsiteY109-8384" fmla="*/ 1606488 h 1978172"/>
              <a:gd name="connsiteX110-8385" fmla="*/ 6554358 w 10768629"/>
              <a:gd name="connsiteY110-8386" fmla="*/ 1621701 h 1978172"/>
              <a:gd name="connsiteX111-8387" fmla="*/ 6516968 w 10768629"/>
              <a:gd name="connsiteY111-8388" fmla="*/ 1617195 h 1978172"/>
              <a:gd name="connsiteX112-8389" fmla="*/ 6506479 w 10768629"/>
              <a:gd name="connsiteY112-8390" fmla="*/ 1602227 h 1978172"/>
              <a:gd name="connsiteX113-8391" fmla="*/ 6458436 w 10768629"/>
              <a:gd name="connsiteY113-8392" fmla="*/ 1607332 h 1978172"/>
              <a:gd name="connsiteX114-8393" fmla="*/ 6414786 w 10768629"/>
              <a:gd name="connsiteY114-8394" fmla="*/ 1628815 h 1978172"/>
              <a:gd name="connsiteX115-8395" fmla="*/ 6357085 w 10768629"/>
              <a:gd name="connsiteY115-8396" fmla="*/ 1640846 h 1978172"/>
              <a:gd name="connsiteX116-8397" fmla="*/ 6322636 w 10768629"/>
              <a:gd name="connsiteY116-8398" fmla="*/ 1648213 h 1978172"/>
              <a:gd name="connsiteX117-8399" fmla="*/ 6226172 w 10768629"/>
              <a:gd name="connsiteY117-8400" fmla="*/ 1654676 h 1978172"/>
              <a:gd name="connsiteX118-8401" fmla="*/ 6221217 w 10768629"/>
              <a:gd name="connsiteY118-8402" fmla="*/ 1654506 h 1978172"/>
              <a:gd name="connsiteX119-8403" fmla="*/ 6204956 w 10768629"/>
              <a:gd name="connsiteY119-8404" fmla="*/ 1664280 h 1978172"/>
              <a:gd name="connsiteX120-8405" fmla="*/ 6204270 w 10768629"/>
              <a:gd name="connsiteY120-8406" fmla="*/ 1666782 h 1978172"/>
              <a:gd name="connsiteX121-8407" fmla="*/ 6143810 w 10768629"/>
              <a:gd name="connsiteY121-8408" fmla="*/ 1661963 h 1978172"/>
              <a:gd name="connsiteX122-8409" fmla="*/ 6136560 w 10768629"/>
              <a:gd name="connsiteY122-8410" fmla="*/ 1665728 h 1978172"/>
              <a:gd name="connsiteX123-8411" fmla="*/ 6096155 w 10768629"/>
              <a:gd name="connsiteY123-8412" fmla="*/ 1656951 h 1978172"/>
              <a:gd name="connsiteX124-8413" fmla="*/ 6075812 w 10768629"/>
              <a:gd name="connsiteY124-8414" fmla="*/ 1655422 h 1978172"/>
              <a:gd name="connsiteX125-8415" fmla="*/ 6039495 w 10768629"/>
              <a:gd name="connsiteY125-8416" fmla="*/ 1649680 h 1978172"/>
              <a:gd name="connsiteX126-8417" fmla="*/ 6036523 w 10768629"/>
              <a:gd name="connsiteY126-8418" fmla="*/ 1652121 h 1978172"/>
              <a:gd name="connsiteX127-8419" fmla="*/ 6029328 w 10768629"/>
              <a:gd name="connsiteY127-8420" fmla="*/ 1649904 h 1978172"/>
              <a:gd name="connsiteX128-8421" fmla="*/ 6024075 w 10768629"/>
              <a:gd name="connsiteY128-8422" fmla="*/ 1652779 h 1978172"/>
              <a:gd name="connsiteX129-8423" fmla="*/ 6018085 w 10768629"/>
              <a:gd name="connsiteY129-8424" fmla="*/ 1652030 h 1978172"/>
              <a:gd name="connsiteX130-8425" fmla="*/ 5955513 w 10768629"/>
              <a:gd name="connsiteY130-8426" fmla="*/ 1663584 h 1978172"/>
              <a:gd name="connsiteX131-8427" fmla="*/ 5941996 w 10768629"/>
              <a:gd name="connsiteY131-8428" fmla="*/ 1661326 h 1978172"/>
              <a:gd name="connsiteX132-8429" fmla="*/ 5931789 w 10768629"/>
              <a:gd name="connsiteY132-8430" fmla="*/ 1669915 h 1978172"/>
              <a:gd name="connsiteX133-8431" fmla="*/ 5888686 w 10768629"/>
              <a:gd name="connsiteY133-8432" fmla="*/ 1672175 h 1978172"/>
              <a:gd name="connsiteX134-8433" fmla="*/ 5873794 w 10768629"/>
              <a:gd name="connsiteY134-8434" fmla="*/ 1665454 h 1978172"/>
              <a:gd name="connsiteX135-8435" fmla="*/ 5860022 w 10768629"/>
              <a:gd name="connsiteY135-8436" fmla="*/ 1660635 h 1978172"/>
              <a:gd name="connsiteX136-8437" fmla="*/ 5858237 w 10768629"/>
              <a:gd name="connsiteY136-8438" fmla="*/ 1660649 h 1978172"/>
              <a:gd name="connsiteX137-8439" fmla="*/ 5840319 w 10768629"/>
              <a:gd name="connsiteY137-8440" fmla="*/ 1660798 h 1978172"/>
              <a:gd name="connsiteX138-8441" fmla="*/ 5806984 w 10768629"/>
              <a:gd name="connsiteY138-8442" fmla="*/ 1661075 h 1978172"/>
              <a:gd name="connsiteX139-8443" fmla="*/ 5742351 w 10768629"/>
              <a:gd name="connsiteY139-8444" fmla="*/ 1667489 h 1978172"/>
              <a:gd name="connsiteX140-8445" fmla="*/ 5521171 w 10768629"/>
              <a:gd name="connsiteY140-8446" fmla="*/ 1671626 h 1978172"/>
              <a:gd name="connsiteX141-8447" fmla="*/ 5457384 w 10768629"/>
              <a:gd name="connsiteY141-8448" fmla="*/ 1683952 h 1978172"/>
              <a:gd name="connsiteX142-8449" fmla="*/ 4950070 w 10768629"/>
              <a:gd name="connsiteY142-8450" fmla="*/ 1748401 h 1978172"/>
              <a:gd name="connsiteX143-8451" fmla="*/ 4872172 w 10768629"/>
              <a:gd name="connsiteY143-8452" fmla="*/ 1757222 h 1978172"/>
              <a:gd name="connsiteX144-8453" fmla="*/ 4809524 w 10768629"/>
              <a:gd name="connsiteY144-8454" fmla="*/ 1761033 h 1978172"/>
              <a:gd name="connsiteX145-8455" fmla="*/ 4759058 w 10768629"/>
              <a:gd name="connsiteY145-8456" fmla="*/ 1766533 h 1978172"/>
              <a:gd name="connsiteX146-8457" fmla="*/ 4719749 w 10768629"/>
              <a:gd name="connsiteY146-8458" fmla="*/ 1771811 h 1978172"/>
              <a:gd name="connsiteX147-8459" fmla="*/ 4568686 w 10768629"/>
              <a:gd name="connsiteY147-8460" fmla="*/ 1786141 h 1978172"/>
              <a:gd name="connsiteX148-8461" fmla="*/ 4418751 w 10768629"/>
              <a:gd name="connsiteY148-8462" fmla="*/ 1796932 h 1978172"/>
              <a:gd name="connsiteX149-8463" fmla="*/ 4378377 w 10768629"/>
              <a:gd name="connsiteY149-8464" fmla="*/ 1815528 h 1978172"/>
              <a:gd name="connsiteX150-8465" fmla="*/ 4320575 w 10768629"/>
              <a:gd name="connsiteY150-8466" fmla="*/ 1832722 h 1978172"/>
              <a:gd name="connsiteX151-8467" fmla="*/ 4220200 w 10768629"/>
              <a:gd name="connsiteY151-8468" fmla="*/ 1873173 h 1978172"/>
              <a:gd name="connsiteX152-8469" fmla="*/ 4105361 w 10768629"/>
              <a:gd name="connsiteY152-8470" fmla="*/ 1894711 h 1978172"/>
              <a:gd name="connsiteX153-8471" fmla="*/ 3973223 w 10768629"/>
              <a:gd name="connsiteY153-8472" fmla="*/ 1881015 h 1978172"/>
              <a:gd name="connsiteX154-8473" fmla="*/ 3900992 w 10768629"/>
              <a:gd name="connsiteY154-8474" fmla="*/ 1880603 h 1978172"/>
              <a:gd name="connsiteX155-8475" fmla="*/ 3662119 w 10768629"/>
              <a:gd name="connsiteY155-8476" fmla="*/ 1889285 h 1978172"/>
              <a:gd name="connsiteX156-8477" fmla="*/ 3496919 w 10768629"/>
              <a:gd name="connsiteY156-8478" fmla="*/ 1873180 h 1978172"/>
              <a:gd name="connsiteX157-8479" fmla="*/ 3449433 w 10768629"/>
              <a:gd name="connsiteY157-8480" fmla="*/ 1889681 h 1978172"/>
              <a:gd name="connsiteX158-8481" fmla="*/ 3369766 w 10768629"/>
              <a:gd name="connsiteY158-8482" fmla="*/ 1916653 h 1978172"/>
              <a:gd name="connsiteX159-8483" fmla="*/ 3269672 w 10768629"/>
              <a:gd name="connsiteY159-8484" fmla="*/ 1938036 h 1978172"/>
              <a:gd name="connsiteX160-8485" fmla="*/ 3224897 w 10768629"/>
              <a:gd name="connsiteY160-8486" fmla="*/ 1943733 h 1978172"/>
              <a:gd name="connsiteX161-8487" fmla="*/ 3161463 w 10768629"/>
              <a:gd name="connsiteY161-8488" fmla="*/ 1946591 h 1978172"/>
              <a:gd name="connsiteX162-8489" fmla="*/ 3112044 w 10768629"/>
              <a:gd name="connsiteY162-8490" fmla="*/ 1935614 h 1978172"/>
              <a:gd name="connsiteX163-8491" fmla="*/ 3069716 w 10768629"/>
              <a:gd name="connsiteY163-8492" fmla="*/ 1930463 h 1978172"/>
              <a:gd name="connsiteX164-8493" fmla="*/ 3005773 w 10768629"/>
              <a:gd name="connsiteY164-8494" fmla="*/ 1915878 h 1978172"/>
              <a:gd name="connsiteX165-8495" fmla="*/ 2897201 w 10768629"/>
              <a:gd name="connsiteY165-8496" fmla="*/ 1926772 h 1978172"/>
              <a:gd name="connsiteX166-8497" fmla="*/ 2783891 w 10768629"/>
              <a:gd name="connsiteY166-8498" fmla="*/ 1931749 h 1978172"/>
              <a:gd name="connsiteX167-8499" fmla="*/ 2712447 w 10768629"/>
              <a:gd name="connsiteY167-8500" fmla="*/ 1933044 h 1978172"/>
              <a:gd name="connsiteX168-8501" fmla="*/ 2560151 w 10768629"/>
              <a:gd name="connsiteY168-8502" fmla="*/ 1963609 h 1978172"/>
              <a:gd name="connsiteX169-8503" fmla="*/ 2367221 w 10768629"/>
              <a:gd name="connsiteY169-8504" fmla="*/ 1971884 h 1978172"/>
              <a:gd name="connsiteX170-8505" fmla="*/ 2272130 w 10768629"/>
              <a:gd name="connsiteY170-8506" fmla="*/ 1961162 h 1978172"/>
              <a:gd name="connsiteX171-8507" fmla="*/ 2189404 w 10768629"/>
              <a:gd name="connsiteY171-8508" fmla="*/ 1978172 h 1978172"/>
              <a:gd name="connsiteX172-8509" fmla="*/ 2077704 w 10768629"/>
              <a:gd name="connsiteY172-8510" fmla="*/ 1965002 h 1978172"/>
              <a:gd name="connsiteX173-8511" fmla="*/ 2033299 w 10768629"/>
              <a:gd name="connsiteY173-8512" fmla="*/ 1969042 h 1978172"/>
              <a:gd name="connsiteX174-8513" fmla="*/ 1967996 w 10768629"/>
              <a:gd name="connsiteY174-8514" fmla="*/ 1953187 h 1978172"/>
              <a:gd name="connsiteX175-8515" fmla="*/ 1855805 w 10768629"/>
              <a:gd name="connsiteY175-8516" fmla="*/ 1926082 h 1978172"/>
              <a:gd name="connsiteX176-8517" fmla="*/ 1790957 w 10768629"/>
              <a:gd name="connsiteY176-8518" fmla="*/ 1919460 h 1978172"/>
              <a:gd name="connsiteX177-8519" fmla="*/ 1613978 w 10768629"/>
              <a:gd name="connsiteY177-8520" fmla="*/ 1891581 h 1978172"/>
              <a:gd name="connsiteX178-8521" fmla="*/ 1436831 w 10768629"/>
              <a:gd name="connsiteY178-8522" fmla="*/ 1856201 h 1978172"/>
              <a:gd name="connsiteX179-8523" fmla="*/ 1357365 w 10768629"/>
              <a:gd name="connsiteY179-8524" fmla="*/ 1832140 h 1978172"/>
              <a:gd name="connsiteX180-8525" fmla="*/ 1232341 w 10768629"/>
              <a:gd name="connsiteY180-8526" fmla="*/ 1785942 h 1978172"/>
              <a:gd name="connsiteX181-8527" fmla="*/ 1162595 w 10768629"/>
              <a:gd name="connsiteY181-8528" fmla="*/ 1758337 h 1978172"/>
              <a:gd name="connsiteX182-8529" fmla="*/ 1128523 w 10768629"/>
              <a:gd name="connsiteY182-8530" fmla="*/ 1763621 h 1978172"/>
              <a:gd name="connsiteX183-8531" fmla="*/ 991903 w 10768629"/>
              <a:gd name="connsiteY183-8532" fmla="*/ 1786741 h 1978172"/>
              <a:gd name="connsiteX184-8533" fmla="*/ 883960 w 10768629"/>
              <a:gd name="connsiteY184-8534" fmla="*/ 1822386 h 1978172"/>
              <a:gd name="connsiteX185-8535" fmla="*/ 766531 w 10768629"/>
              <a:gd name="connsiteY185-8536" fmla="*/ 1805053 h 1978172"/>
              <a:gd name="connsiteX186-8537" fmla="*/ 669779 w 10768629"/>
              <a:gd name="connsiteY186-8538" fmla="*/ 1800537 h 1978172"/>
              <a:gd name="connsiteX187-8539" fmla="*/ 523898 w 10768629"/>
              <a:gd name="connsiteY187-8540" fmla="*/ 1811085 h 1978172"/>
              <a:gd name="connsiteX188-8541" fmla="*/ 360251 w 10768629"/>
              <a:gd name="connsiteY188-8542" fmla="*/ 1830735 h 1978172"/>
              <a:gd name="connsiteX189-8543" fmla="*/ 255207 w 10768629"/>
              <a:gd name="connsiteY189-8544" fmla="*/ 1818275 h 1978172"/>
              <a:gd name="connsiteX190-8545" fmla="*/ 101803 w 10768629"/>
              <a:gd name="connsiteY190-8546" fmla="*/ 1870647 h 1978172"/>
              <a:gd name="connsiteX191-8547" fmla="*/ 25397 w 10768629"/>
              <a:gd name="connsiteY191-8548" fmla="*/ 1888443 h 1978172"/>
              <a:gd name="connsiteX192-8549" fmla="*/ 2370 w 10768629"/>
              <a:gd name="connsiteY192-8550" fmla="*/ 1878311 h 1978172"/>
              <a:gd name="connsiteX193-8551" fmla="*/ 0 w 10768629"/>
              <a:gd name="connsiteY193-8552" fmla="*/ 1878785 h 1978172"/>
              <a:gd name="connsiteX194-8553" fmla="*/ 0 w 10768629"/>
              <a:gd name="connsiteY194-8554" fmla="*/ 0 h 1978172"/>
              <a:gd name="connsiteX0-8555" fmla="*/ 0 w 10768629"/>
              <a:gd name="connsiteY0-8556" fmla="*/ 0 h 1978172"/>
              <a:gd name="connsiteX1-8557" fmla="*/ 10768629 w 10768629"/>
              <a:gd name="connsiteY1-8558" fmla="*/ 0 h 1978172"/>
              <a:gd name="connsiteX2-8559" fmla="*/ 10733254 w 10768629"/>
              <a:gd name="connsiteY2-8560" fmla="*/ 31439 h 1978172"/>
              <a:gd name="connsiteX3-8561" fmla="*/ 10727085 w 10768629"/>
              <a:gd name="connsiteY3-8562" fmla="*/ 37910 h 1978172"/>
              <a:gd name="connsiteX4-8563" fmla="*/ 10675953 w 10768629"/>
              <a:gd name="connsiteY4-8564" fmla="*/ 68623 h 1978172"/>
              <a:gd name="connsiteX5-8565" fmla="*/ 10637091 w 10768629"/>
              <a:gd name="connsiteY5-8566" fmla="*/ 90361 h 1978172"/>
              <a:gd name="connsiteX6-8567" fmla="*/ 10610971 w 10768629"/>
              <a:gd name="connsiteY6-8568" fmla="*/ 110764 h 1978172"/>
              <a:gd name="connsiteX7-8569" fmla="*/ 10532872 w 10768629"/>
              <a:gd name="connsiteY7-8570" fmla="*/ 138028 h 1978172"/>
              <a:gd name="connsiteX8-8571" fmla="*/ 10398558 w 10768629"/>
              <a:gd name="connsiteY8-8572" fmla="*/ 172911 h 1978172"/>
              <a:gd name="connsiteX9-8573" fmla="*/ 10371128 w 10768629"/>
              <a:gd name="connsiteY9-8574" fmla="*/ 182609 h 1978172"/>
              <a:gd name="connsiteX10-8575" fmla="*/ 10352178 w 10768629"/>
              <a:gd name="connsiteY10-8576" fmla="*/ 199976 h 1978172"/>
              <a:gd name="connsiteX11-8577" fmla="*/ 10351815 w 10768629"/>
              <a:gd name="connsiteY11-8578" fmla="*/ 211879 h 1978172"/>
              <a:gd name="connsiteX12-8579" fmla="*/ 10337471 w 10768629"/>
              <a:gd name="connsiteY12-8580" fmla="*/ 218661 h 1978172"/>
              <a:gd name="connsiteX13-8581" fmla="*/ 10334625 w 10768629"/>
              <a:gd name="connsiteY13-8582" fmla="*/ 222351 h 1978172"/>
              <a:gd name="connsiteX14-8583" fmla="*/ 10256365 w 10768629"/>
              <a:gd name="connsiteY14-8584" fmla="*/ 235917 h 1978172"/>
              <a:gd name="connsiteX15-8585" fmla="*/ 10201127 w 10768629"/>
              <a:gd name="connsiteY15-8586" fmla="*/ 267448 h 1978172"/>
              <a:gd name="connsiteX16-8587" fmla="*/ 9961218 w 10768629"/>
              <a:gd name="connsiteY16-8588" fmla="*/ 326720 h 1978172"/>
              <a:gd name="connsiteX17-8589" fmla="*/ 9859715 w 10768629"/>
              <a:gd name="connsiteY17-8590" fmla="*/ 355698 h 1978172"/>
              <a:gd name="connsiteX18-8591" fmla="*/ 9679867 w 10768629"/>
              <a:gd name="connsiteY18-8592" fmla="*/ 399081 h 1978172"/>
              <a:gd name="connsiteX19-8593" fmla="*/ 9490654 w 10768629"/>
              <a:gd name="connsiteY19-8594" fmla="*/ 455225 h 1978172"/>
              <a:gd name="connsiteX20-8595" fmla="*/ 9470837 w 10768629"/>
              <a:gd name="connsiteY20-8596" fmla="*/ 452539 h 1978172"/>
              <a:gd name="connsiteX21-8597" fmla="*/ 9469082 w 10768629"/>
              <a:gd name="connsiteY21-8598" fmla="*/ 454891 h 1978172"/>
              <a:gd name="connsiteX22-8599" fmla="*/ 9448038 w 10768629"/>
              <a:gd name="connsiteY22-8600" fmla="*/ 459733 h 1978172"/>
              <a:gd name="connsiteX23-8601" fmla="*/ 9396821 w 10768629"/>
              <a:gd name="connsiteY23-8602" fmla="*/ 455795 h 1978172"/>
              <a:gd name="connsiteX24-8603" fmla="*/ 9392197 w 10768629"/>
              <a:gd name="connsiteY24-8604" fmla="*/ 459796 h 1978172"/>
              <a:gd name="connsiteX25-8605" fmla="*/ 9347994 w 10768629"/>
              <a:gd name="connsiteY25-8606" fmla="*/ 464462 h 1978172"/>
              <a:gd name="connsiteX26-8607" fmla="*/ 9347889 w 10768629"/>
              <a:gd name="connsiteY26-8608" fmla="*/ 466539 h 1978172"/>
              <a:gd name="connsiteX27-8609" fmla="*/ 9337639 w 10768629"/>
              <a:gd name="connsiteY27-8610" fmla="*/ 476654 h 1978172"/>
              <a:gd name="connsiteX28-8611" fmla="*/ 9316893 w 10768629"/>
              <a:gd name="connsiteY28-8612" fmla="*/ 491390 h 1978172"/>
              <a:gd name="connsiteX29-8613" fmla="*/ 9229283 w 10768629"/>
              <a:gd name="connsiteY29-8614" fmla="*/ 555377 h 1978172"/>
              <a:gd name="connsiteX30-8615" fmla="*/ 9220274 w 10768629"/>
              <a:gd name="connsiteY30-8616" fmla="*/ 557502 h 1978172"/>
              <a:gd name="connsiteX31-8617" fmla="*/ 9220202 w 10768629"/>
              <a:gd name="connsiteY31-8618" fmla="*/ 558001 h 1978172"/>
              <a:gd name="connsiteX32-8619" fmla="*/ 9210908 w 10768629"/>
              <a:gd name="connsiteY32-8620" fmla="*/ 561147 h 1978172"/>
              <a:gd name="connsiteX33-8621" fmla="*/ 9186374 w 10768629"/>
              <a:gd name="connsiteY33-8622" fmla="*/ 565502 h 1978172"/>
              <a:gd name="connsiteX34-8623" fmla="*/ 9181058 w 10768629"/>
              <a:gd name="connsiteY34-8624" fmla="*/ 569943 h 1978172"/>
              <a:gd name="connsiteX35-8625" fmla="*/ 9179948 w 10768629"/>
              <a:gd name="connsiteY35-8626" fmla="*/ 576062 h 1978172"/>
              <a:gd name="connsiteX36-8627" fmla="*/ 9149110 w 10768629"/>
              <a:gd name="connsiteY36-8628" fmla="*/ 598906 h 1978172"/>
              <a:gd name="connsiteX37-8629" fmla="*/ 9078556 w 10768629"/>
              <a:gd name="connsiteY37-8630" fmla="*/ 644039 h 1978172"/>
              <a:gd name="connsiteX38-8631" fmla="*/ 8996399 w 10768629"/>
              <a:gd name="connsiteY38-8632" fmla="*/ 690055 h 1978172"/>
              <a:gd name="connsiteX39-8633" fmla="*/ 8803791 w 10768629"/>
              <a:gd name="connsiteY39-8634" fmla="*/ 813860 h 1978172"/>
              <a:gd name="connsiteX40-8635" fmla="*/ 8636202 w 10768629"/>
              <a:gd name="connsiteY40-8636" fmla="*/ 848463 h 1978172"/>
              <a:gd name="connsiteX41-8637" fmla="*/ 8555372 w 10768629"/>
              <a:gd name="connsiteY41-8638" fmla="*/ 883171 h 1978172"/>
              <a:gd name="connsiteX42-8639" fmla="*/ 8507229 w 10768629"/>
              <a:gd name="connsiteY42-8640" fmla="*/ 901665 h 1978172"/>
              <a:gd name="connsiteX43-8641" fmla="*/ 8428473 w 10768629"/>
              <a:gd name="connsiteY43-8642" fmla="*/ 927985 h 1978172"/>
              <a:gd name="connsiteX44-8643" fmla="*/ 8427914 w 10768629"/>
              <a:gd name="connsiteY44-8644" fmla="*/ 933480 h 1978172"/>
              <a:gd name="connsiteX45-8645" fmla="*/ 8420327 w 10768629"/>
              <a:gd name="connsiteY45-8646" fmla="*/ 941984 h 1978172"/>
              <a:gd name="connsiteX46-8647" fmla="*/ 8407128 w 10768629"/>
              <a:gd name="connsiteY46-8648" fmla="*/ 961344 h 1978172"/>
              <a:gd name="connsiteX47-8649" fmla="*/ 8380548 w 10768629"/>
              <a:gd name="connsiteY47-8650" fmla="*/ 987916 h 1978172"/>
              <a:gd name="connsiteX48-8651" fmla="*/ 8379462 w 10768629"/>
              <a:gd name="connsiteY48-8652" fmla="*/ 987106 h 1978172"/>
              <a:gd name="connsiteX49-8653" fmla="*/ 8369725 w 10768629"/>
              <a:gd name="connsiteY49-8654" fmla="*/ 989186 h 1978172"/>
              <a:gd name="connsiteX50-8655" fmla="*/ 8304438 w 10768629"/>
              <a:gd name="connsiteY50-8656" fmla="*/ 996739 h 1978172"/>
              <a:gd name="connsiteX51-8657" fmla="*/ 8280929 w 10768629"/>
              <a:gd name="connsiteY51-8658" fmla="*/ 1023089 h 1978172"/>
              <a:gd name="connsiteX52-8659" fmla="*/ 8275760 w 10768629"/>
              <a:gd name="connsiteY52-8660" fmla="*/ 1027772 h 1978172"/>
              <a:gd name="connsiteX53-8661" fmla="*/ 8275478 w 10768629"/>
              <a:gd name="connsiteY53-8662" fmla="*/ 1027605 h 1978172"/>
              <a:gd name="connsiteX54-8663" fmla="*/ 8269666 w 10768629"/>
              <a:gd name="connsiteY54-8664" fmla="*/ 1032033 h 1978172"/>
              <a:gd name="connsiteX55-8665" fmla="*/ 8203836 w 10768629"/>
              <a:gd name="connsiteY55-8666" fmla="*/ 1037347 h 1978172"/>
              <a:gd name="connsiteX56-8667" fmla="*/ 8122936 w 10768629"/>
              <a:gd name="connsiteY56-8668" fmla="*/ 1063113 h 1978172"/>
              <a:gd name="connsiteX57-8669" fmla="*/ 8043658 w 10768629"/>
              <a:gd name="connsiteY57-8670" fmla="*/ 1092746 h 1978172"/>
              <a:gd name="connsiteX58-8671" fmla="*/ 8015351 w 10768629"/>
              <a:gd name="connsiteY58-8672" fmla="*/ 1105478 h 1978172"/>
              <a:gd name="connsiteX59-8673" fmla="*/ 7963145 w 10768629"/>
              <a:gd name="connsiteY59-8674" fmla="*/ 1119346 h 1978172"/>
              <a:gd name="connsiteX60-8675" fmla="*/ 7938145 w 10768629"/>
              <a:gd name="connsiteY60-8676" fmla="*/ 1120225 h 1978172"/>
              <a:gd name="connsiteX61-8677" fmla="*/ 7937238 w 10768629"/>
              <a:gd name="connsiteY61-8678" fmla="*/ 1121204 h 1978172"/>
              <a:gd name="connsiteX62-8679" fmla="*/ 7934398 w 10768629"/>
              <a:gd name="connsiteY62-8680" fmla="*/ 1118240 h 1978172"/>
              <a:gd name="connsiteX63-8681" fmla="*/ 7918248 w 10768629"/>
              <a:gd name="connsiteY63-8682" fmla="*/ 1124371 h 1978172"/>
              <a:gd name="connsiteX64-8683" fmla="*/ 7914119 w 10768629"/>
              <a:gd name="connsiteY64-8684" fmla="*/ 1127653 h 1978172"/>
              <a:gd name="connsiteX65-8685" fmla="*/ 7907658 w 10768629"/>
              <a:gd name="connsiteY65-8686" fmla="*/ 1130350 h 1978172"/>
              <a:gd name="connsiteX66-8687" fmla="*/ 7907434 w 10768629"/>
              <a:gd name="connsiteY66-8688" fmla="*/ 1130103 h 1978172"/>
              <a:gd name="connsiteX67-8689" fmla="*/ 7901508 w 10768629"/>
              <a:gd name="connsiteY67-8690" fmla="*/ 1133245 h 1978172"/>
              <a:gd name="connsiteX68-8691" fmla="*/ 7873287 w 10768629"/>
              <a:gd name="connsiteY68-8692" fmla="*/ 1152609 h 1978172"/>
              <a:gd name="connsiteX69-8693" fmla="*/ 7834833 w 10768629"/>
              <a:gd name="connsiteY69-8694" fmla="*/ 1153868 h 1978172"/>
              <a:gd name="connsiteX70-8695" fmla="*/ 7828661 w 10768629"/>
              <a:gd name="connsiteY70-8696" fmla="*/ 1139994 h 1978172"/>
              <a:gd name="connsiteX71-8697" fmla="*/ 7823966 w 10768629"/>
              <a:gd name="connsiteY71-8698" fmla="*/ 1143178 h 1978172"/>
              <a:gd name="connsiteX72-8699" fmla="*/ 7815078 w 10768629"/>
              <a:gd name="connsiteY72-8700" fmla="*/ 1151776 h 1978172"/>
              <a:gd name="connsiteX73-8701" fmla="*/ 7812026 w 10768629"/>
              <a:gd name="connsiteY73-8702" fmla="*/ 1151522 h 1978172"/>
              <a:gd name="connsiteX74-8703" fmla="*/ 7782249 w 10768629"/>
              <a:gd name="connsiteY74-8704" fmla="*/ 1160970 h 1978172"/>
              <a:gd name="connsiteX75-8705" fmla="*/ 7773476 w 10768629"/>
              <a:gd name="connsiteY75-8706" fmla="*/ 1157414 h 1978172"/>
              <a:gd name="connsiteX76-8707" fmla="*/ 7769600 w 10768629"/>
              <a:gd name="connsiteY76-8708" fmla="*/ 1157365 h 1978172"/>
              <a:gd name="connsiteX77-8709" fmla="*/ 7752631 w 10768629"/>
              <a:gd name="connsiteY77-8710" fmla="*/ 1172815 h 1978172"/>
              <a:gd name="connsiteX78-8711" fmla="*/ 7743525 w 10768629"/>
              <a:gd name="connsiteY78-8712" fmla="*/ 1179064 h 1978172"/>
              <a:gd name="connsiteX79-8713" fmla="*/ 7685942 w 10768629"/>
              <a:gd name="connsiteY79-8714" fmla="*/ 1233723 h 1978172"/>
              <a:gd name="connsiteX80-8715" fmla="*/ 7586920 w 10768629"/>
              <a:gd name="connsiteY80-8716" fmla="*/ 1261888 h 1978172"/>
              <a:gd name="connsiteX81-8717" fmla="*/ 7486100 w 10768629"/>
              <a:gd name="connsiteY81-8718" fmla="*/ 1292563 h 1978172"/>
              <a:gd name="connsiteX82-8719" fmla="*/ 7407190 w 10768629"/>
              <a:gd name="connsiteY82-8720" fmla="*/ 1314737 h 1978172"/>
              <a:gd name="connsiteX83-8721" fmla="*/ 7240698 w 10768629"/>
              <a:gd name="connsiteY83-8722" fmla="*/ 1438832 h 1978172"/>
              <a:gd name="connsiteX84-8723" fmla="*/ 7197675 w 10768629"/>
              <a:gd name="connsiteY84-8724" fmla="*/ 1447530 h 1978172"/>
              <a:gd name="connsiteX85-8725" fmla="*/ 7164788 w 10768629"/>
              <a:gd name="connsiteY85-8726" fmla="*/ 1480293 h 1978172"/>
              <a:gd name="connsiteX86-8727" fmla="*/ 7147929 w 10768629"/>
              <a:gd name="connsiteY86-8728" fmla="*/ 1477641 h 1978172"/>
              <a:gd name="connsiteX87-8729" fmla="*/ 7144965 w 10768629"/>
              <a:gd name="connsiteY87-8730" fmla="*/ 1476908 h 1978172"/>
              <a:gd name="connsiteX88-8731" fmla="*/ 7134299 w 10768629"/>
              <a:gd name="connsiteY88-8732" fmla="*/ 1479969 h 1978172"/>
              <a:gd name="connsiteX89-8733" fmla="*/ 7129809 w 10768629"/>
              <a:gd name="connsiteY89-8734" fmla="*/ 1473339 h 1978172"/>
              <a:gd name="connsiteX90-8735" fmla="*/ 7112688 w 10768629"/>
              <a:gd name="connsiteY90-8736" fmla="*/ 1472575 h 1978172"/>
              <a:gd name="connsiteX91-8737" fmla="*/ 7093470 w 10768629"/>
              <a:gd name="connsiteY91-8738" fmla="*/ 1480300 h 1978172"/>
              <a:gd name="connsiteX92-8739" fmla="*/ 7025034 w 10768629"/>
              <a:gd name="connsiteY92-8740" fmla="*/ 1506934 h 1978172"/>
              <a:gd name="connsiteX93-8741" fmla="*/ 7014783 w 10768629"/>
              <a:gd name="connsiteY93-8742" fmla="*/ 1515868 h 1978172"/>
              <a:gd name="connsiteX94-8743" fmla="*/ 6979706 w 10768629"/>
              <a:gd name="connsiteY94-8744" fmla="*/ 1523511 h 1978172"/>
              <a:gd name="connsiteX95-8745" fmla="*/ 6977890 w 10768629"/>
              <a:gd name="connsiteY95-8746" fmla="*/ 1525793 h 1978172"/>
              <a:gd name="connsiteX96-8747" fmla="*/ 6944339 w 10768629"/>
              <a:gd name="connsiteY96-8748" fmla="*/ 1536237 h 1978172"/>
              <a:gd name="connsiteX97-8749" fmla="*/ 6886996 w 10768629"/>
              <a:gd name="connsiteY97-8750" fmla="*/ 1563569 h 1978172"/>
              <a:gd name="connsiteX98-8751" fmla="*/ 6874510 w 10768629"/>
              <a:gd name="connsiteY98-8752" fmla="*/ 1558469 h 1978172"/>
              <a:gd name="connsiteX99-8753" fmla="*/ 6871943 w 10768629"/>
              <a:gd name="connsiteY99-8754" fmla="*/ 1554651 h 1978172"/>
              <a:gd name="connsiteX100-8755" fmla="*/ 6856174 w 10768629"/>
              <a:gd name="connsiteY100-8756" fmla="*/ 1562024 h 1978172"/>
              <a:gd name="connsiteX101-8757" fmla="*/ 6842321 w 10768629"/>
              <a:gd name="connsiteY101-8758" fmla="*/ 1560554 h 1978172"/>
              <a:gd name="connsiteX102-8759" fmla="*/ 6832713 w 10768629"/>
              <a:gd name="connsiteY102-8760" fmla="*/ 1569357 h 1978172"/>
              <a:gd name="connsiteX103-8761" fmla="*/ 6816351 w 10768629"/>
              <a:gd name="connsiteY103-8762" fmla="*/ 1571495 h 1978172"/>
              <a:gd name="connsiteX104-8763" fmla="*/ 6795800 w 10768629"/>
              <a:gd name="connsiteY104-8764" fmla="*/ 1572010 h 1978172"/>
              <a:gd name="connsiteX105-8765" fmla="*/ 6777546 w 10768629"/>
              <a:gd name="connsiteY105-8766" fmla="*/ 1568661 h 1978172"/>
              <a:gd name="connsiteX106-8767" fmla="*/ 6751528 w 10768629"/>
              <a:gd name="connsiteY106-8768" fmla="*/ 1574143 h 1978172"/>
              <a:gd name="connsiteX107-8769" fmla="*/ 6691966 w 10768629"/>
              <a:gd name="connsiteY107-8770" fmla="*/ 1582255 h 1978172"/>
              <a:gd name="connsiteX108-8771" fmla="*/ 6646941 w 10768629"/>
              <a:gd name="connsiteY108-8772" fmla="*/ 1588471 h 1978172"/>
              <a:gd name="connsiteX109-8773" fmla="*/ 6568576 w 10768629"/>
              <a:gd name="connsiteY109-8774" fmla="*/ 1606488 h 1978172"/>
              <a:gd name="connsiteX110-8775" fmla="*/ 6554358 w 10768629"/>
              <a:gd name="connsiteY110-8776" fmla="*/ 1621701 h 1978172"/>
              <a:gd name="connsiteX111-8777" fmla="*/ 6516968 w 10768629"/>
              <a:gd name="connsiteY111-8778" fmla="*/ 1617195 h 1978172"/>
              <a:gd name="connsiteX112-8779" fmla="*/ 6506479 w 10768629"/>
              <a:gd name="connsiteY112-8780" fmla="*/ 1602227 h 1978172"/>
              <a:gd name="connsiteX113-8781" fmla="*/ 6458436 w 10768629"/>
              <a:gd name="connsiteY113-8782" fmla="*/ 1607332 h 1978172"/>
              <a:gd name="connsiteX114-8783" fmla="*/ 6414786 w 10768629"/>
              <a:gd name="connsiteY114-8784" fmla="*/ 1628815 h 1978172"/>
              <a:gd name="connsiteX115-8785" fmla="*/ 6357085 w 10768629"/>
              <a:gd name="connsiteY115-8786" fmla="*/ 1640846 h 1978172"/>
              <a:gd name="connsiteX116-8787" fmla="*/ 6322636 w 10768629"/>
              <a:gd name="connsiteY116-8788" fmla="*/ 1648213 h 1978172"/>
              <a:gd name="connsiteX117-8789" fmla="*/ 6226172 w 10768629"/>
              <a:gd name="connsiteY117-8790" fmla="*/ 1654676 h 1978172"/>
              <a:gd name="connsiteX118-8791" fmla="*/ 6221217 w 10768629"/>
              <a:gd name="connsiteY118-8792" fmla="*/ 1654506 h 1978172"/>
              <a:gd name="connsiteX119-8793" fmla="*/ 6204956 w 10768629"/>
              <a:gd name="connsiteY119-8794" fmla="*/ 1664280 h 1978172"/>
              <a:gd name="connsiteX120-8795" fmla="*/ 6204270 w 10768629"/>
              <a:gd name="connsiteY120-8796" fmla="*/ 1666782 h 1978172"/>
              <a:gd name="connsiteX121-8797" fmla="*/ 6143810 w 10768629"/>
              <a:gd name="connsiteY121-8798" fmla="*/ 1661963 h 1978172"/>
              <a:gd name="connsiteX122-8799" fmla="*/ 6136560 w 10768629"/>
              <a:gd name="connsiteY122-8800" fmla="*/ 1665728 h 1978172"/>
              <a:gd name="connsiteX123-8801" fmla="*/ 6096155 w 10768629"/>
              <a:gd name="connsiteY123-8802" fmla="*/ 1656951 h 1978172"/>
              <a:gd name="connsiteX124-8803" fmla="*/ 6075812 w 10768629"/>
              <a:gd name="connsiteY124-8804" fmla="*/ 1655422 h 1978172"/>
              <a:gd name="connsiteX125-8805" fmla="*/ 6039495 w 10768629"/>
              <a:gd name="connsiteY125-8806" fmla="*/ 1649680 h 1978172"/>
              <a:gd name="connsiteX126-8807" fmla="*/ 6036523 w 10768629"/>
              <a:gd name="connsiteY126-8808" fmla="*/ 1652121 h 1978172"/>
              <a:gd name="connsiteX127-8809" fmla="*/ 6029328 w 10768629"/>
              <a:gd name="connsiteY127-8810" fmla="*/ 1649904 h 1978172"/>
              <a:gd name="connsiteX128-8811" fmla="*/ 6024075 w 10768629"/>
              <a:gd name="connsiteY128-8812" fmla="*/ 1652779 h 1978172"/>
              <a:gd name="connsiteX129-8813" fmla="*/ 6018085 w 10768629"/>
              <a:gd name="connsiteY129-8814" fmla="*/ 1652030 h 1978172"/>
              <a:gd name="connsiteX130-8815" fmla="*/ 5955513 w 10768629"/>
              <a:gd name="connsiteY130-8816" fmla="*/ 1663584 h 1978172"/>
              <a:gd name="connsiteX131-8817" fmla="*/ 5941996 w 10768629"/>
              <a:gd name="connsiteY131-8818" fmla="*/ 1661326 h 1978172"/>
              <a:gd name="connsiteX132-8819" fmla="*/ 5931789 w 10768629"/>
              <a:gd name="connsiteY132-8820" fmla="*/ 1669915 h 1978172"/>
              <a:gd name="connsiteX133-8821" fmla="*/ 5888686 w 10768629"/>
              <a:gd name="connsiteY133-8822" fmla="*/ 1672175 h 1978172"/>
              <a:gd name="connsiteX134-8823" fmla="*/ 5873794 w 10768629"/>
              <a:gd name="connsiteY134-8824" fmla="*/ 1665454 h 1978172"/>
              <a:gd name="connsiteX135-8825" fmla="*/ 5860022 w 10768629"/>
              <a:gd name="connsiteY135-8826" fmla="*/ 1660635 h 1978172"/>
              <a:gd name="connsiteX136-8827" fmla="*/ 5858237 w 10768629"/>
              <a:gd name="connsiteY136-8828" fmla="*/ 1660649 h 1978172"/>
              <a:gd name="connsiteX137-8829" fmla="*/ 5840319 w 10768629"/>
              <a:gd name="connsiteY137-8830" fmla="*/ 1660798 h 1978172"/>
              <a:gd name="connsiteX138-8831" fmla="*/ 5806984 w 10768629"/>
              <a:gd name="connsiteY138-8832" fmla="*/ 1661075 h 1978172"/>
              <a:gd name="connsiteX139-8833" fmla="*/ 5742351 w 10768629"/>
              <a:gd name="connsiteY139-8834" fmla="*/ 1667489 h 1978172"/>
              <a:gd name="connsiteX140-8835" fmla="*/ 5521171 w 10768629"/>
              <a:gd name="connsiteY140-8836" fmla="*/ 1671626 h 1978172"/>
              <a:gd name="connsiteX141-8837" fmla="*/ 5457384 w 10768629"/>
              <a:gd name="connsiteY141-8838" fmla="*/ 1683952 h 1978172"/>
              <a:gd name="connsiteX142-8839" fmla="*/ 4950070 w 10768629"/>
              <a:gd name="connsiteY142-8840" fmla="*/ 1748401 h 1978172"/>
              <a:gd name="connsiteX143-8841" fmla="*/ 4872172 w 10768629"/>
              <a:gd name="connsiteY143-8842" fmla="*/ 1757222 h 1978172"/>
              <a:gd name="connsiteX144-8843" fmla="*/ 4809524 w 10768629"/>
              <a:gd name="connsiteY144-8844" fmla="*/ 1761033 h 1978172"/>
              <a:gd name="connsiteX145-8845" fmla="*/ 4759058 w 10768629"/>
              <a:gd name="connsiteY145-8846" fmla="*/ 1766533 h 1978172"/>
              <a:gd name="connsiteX146-8847" fmla="*/ 4719749 w 10768629"/>
              <a:gd name="connsiteY146-8848" fmla="*/ 1771811 h 1978172"/>
              <a:gd name="connsiteX147-8849" fmla="*/ 4568686 w 10768629"/>
              <a:gd name="connsiteY147-8850" fmla="*/ 1786141 h 1978172"/>
              <a:gd name="connsiteX148-8851" fmla="*/ 4418751 w 10768629"/>
              <a:gd name="connsiteY148-8852" fmla="*/ 1796932 h 1978172"/>
              <a:gd name="connsiteX149-8853" fmla="*/ 4378377 w 10768629"/>
              <a:gd name="connsiteY149-8854" fmla="*/ 1815528 h 1978172"/>
              <a:gd name="connsiteX150-8855" fmla="*/ 4320575 w 10768629"/>
              <a:gd name="connsiteY150-8856" fmla="*/ 1832722 h 1978172"/>
              <a:gd name="connsiteX151-8857" fmla="*/ 4220200 w 10768629"/>
              <a:gd name="connsiteY151-8858" fmla="*/ 1873173 h 1978172"/>
              <a:gd name="connsiteX152-8859" fmla="*/ 4105361 w 10768629"/>
              <a:gd name="connsiteY152-8860" fmla="*/ 1894711 h 1978172"/>
              <a:gd name="connsiteX153-8861" fmla="*/ 3973223 w 10768629"/>
              <a:gd name="connsiteY153-8862" fmla="*/ 1881015 h 1978172"/>
              <a:gd name="connsiteX154-8863" fmla="*/ 3900992 w 10768629"/>
              <a:gd name="connsiteY154-8864" fmla="*/ 1880603 h 1978172"/>
              <a:gd name="connsiteX155-8865" fmla="*/ 3662119 w 10768629"/>
              <a:gd name="connsiteY155-8866" fmla="*/ 1889285 h 1978172"/>
              <a:gd name="connsiteX156-8867" fmla="*/ 3496919 w 10768629"/>
              <a:gd name="connsiteY156-8868" fmla="*/ 1873180 h 1978172"/>
              <a:gd name="connsiteX157-8869" fmla="*/ 3449433 w 10768629"/>
              <a:gd name="connsiteY157-8870" fmla="*/ 1889681 h 1978172"/>
              <a:gd name="connsiteX158-8871" fmla="*/ 3369766 w 10768629"/>
              <a:gd name="connsiteY158-8872" fmla="*/ 1916653 h 1978172"/>
              <a:gd name="connsiteX159-8873" fmla="*/ 3269672 w 10768629"/>
              <a:gd name="connsiteY159-8874" fmla="*/ 1938036 h 1978172"/>
              <a:gd name="connsiteX160-8875" fmla="*/ 3224897 w 10768629"/>
              <a:gd name="connsiteY160-8876" fmla="*/ 1943733 h 1978172"/>
              <a:gd name="connsiteX161-8877" fmla="*/ 3161463 w 10768629"/>
              <a:gd name="connsiteY161-8878" fmla="*/ 1946591 h 1978172"/>
              <a:gd name="connsiteX162-8879" fmla="*/ 3112044 w 10768629"/>
              <a:gd name="connsiteY162-8880" fmla="*/ 1935614 h 1978172"/>
              <a:gd name="connsiteX163-8881" fmla="*/ 3069716 w 10768629"/>
              <a:gd name="connsiteY163-8882" fmla="*/ 1930463 h 1978172"/>
              <a:gd name="connsiteX164-8883" fmla="*/ 3005773 w 10768629"/>
              <a:gd name="connsiteY164-8884" fmla="*/ 1915878 h 1978172"/>
              <a:gd name="connsiteX165-8885" fmla="*/ 2897201 w 10768629"/>
              <a:gd name="connsiteY165-8886" fmla="*/ 1926772 h 1978172"/>
              <a:gd name="connsiteX166-8887" fmla="*/ 2783891 w 10768629"/>
              <a:gd name="connsiteY166-8888" fmla="*/ 1931749 h 1978172"/>
              <a:gd name="connsiteX167-8889" fmla="*/ 2712447 w 10768629"/>
              <a:gd name="connsiteY167-8890" fmla="*/ 1933044 h 1978172"/>
              <a:gd name="connsiteX168-8891" fmla="*/ 2560151 w 10768629"/>
              <a:gd name="connsiteY168-8892" fmla="*/ 1963609 h 1978172"/>
              <a:gd name="connsiteX169-8893" fmla="*/ 2367221 w 10768629"/>
              <a:gd name="connsiteY169-8894" fmla="*/ 1971884 h 1978172"/>
              <a:gd name="connsiteX170-8895" fmla="*/ 2272130 w 10768629"/>
              <a:gd name="connsiteY170-8896" fmla="*/ 1961162 h 1978172"/>
              <a:gd name="connsiteX171-8897" fmla="*/ 2189404 w 10768629"/>
              <a:gd name="connsiteY171-8898" fmla="*/ 1978172 h 1978172"/>
              <a:gd name="connsiteX172-8899" fmla="*/ 2077704 w 10768629"/>
              <a:gd name="connsiteY172-8900" fmla="*/ 1965002 h 1978172"/>
              <a:gd name="connsiteX173-8901" fmla="*/ 2033299 w 10768629"/>
              <a:gd name="connsiteY173-8902" fmla="*/ 1969042 h 1978172"/>
              <a:gd name="connsiteX174-8903" fmla="*/ 1967996 w 10768629"/>
              <a:gd name="connsiteY174-8904" fmla="*/ 1953187 h 1978172"/>
              <a:gd name="connsiteX175-8905" fmla="*/ 1855805 w 10768629"/>
              <a:gd name="connsiteY175-8906" fmla="*/ 1926082 h 1978172"/>
              <a:gd name="connsiteX176-8907" fmla="*/ 1790957 w 10768629"/>
              <a:gd name="connsiteY176-8908" fmla="*/ 1919460 h 1978172"/>
              <a:gd name="connsiteX177-8909" fmla="*/ 1613978 w 10768629"/>
              <a:gd name="connsiteY177-8910" fmla="*/ 1891581 h 1978172"/>
              <a:gd name="connsiteX178-8911" fmla="*/ 1436831 w 10768629"/>
              <a:gd name="connsiteY178-8912" fmla="*/ 1856201 h 1978172"/>
              <a:gd name="connsiteX179-8913" fmla="*/ 1357365 w 10768629"/>
              <a:gd name="connsiteY179-8914" fmla="*/ 1832140 h 1978172"/>
              <a:gd name="connsiteX180-8915" fmla="*/ 1232341 w 10768629"/>
              <a:gd name="connsiteY180-8916" fmla="*/ 1785942 h 1978172"/>
              <a:gd name="connsiteX181-8917" fmla="*/ 1162595 w 10768629"/>
              <a:gd name="connsiteY181-8918" fmla="*/ 1758337 h 1978172"/>
              <a:gd name="connsiteX182-8919" fmla="*/ 1128523 w 10768629"/>
              <a:gd name="connsiteY182-8920" fmla="*/ 1763621 h 1978172"/>
              <a:gd name="connsiteX183-8921" fmla="*/ 991903 w 10768629"/>
              <a:gd name="connsiteY183-8922" fmla="*/ 1786741 h 1978172"/>
              <a:gd name="connsiteX184-8923" fmla="*/ 883960 w 10768629"/>
              <a:gd name="connsiteY184-8924" fmla="*/ 1822386 h 1978172"/>
              <a:gd name="connsiteX185-8925" fmla="*/ 766531 w 10768629"/>
              <a:gd name="connsiteY185-8926" fmla="*/ 1805053 h 1978172"/>
              <a:gd name="connsiteX186-8927" fmla="*/ 669779 w 10768629"/>
              <a:gd name="connsiteY186-8928" fmla="*/ 1800537 h 1978172"/>
              <a:gd name="connsiteX187-8929" fmla="*/ 523898 w 10768629"/>
              <a:gd name="connsiteY187-8930" fmla="*/ 1811085 h 1978172"/>
              <a:gd name="connsiteX188-8931" fmla="*/ 360251 w 10768629"/>
              <a:gd name="connsiteY188-8932" fmla="*/ 1830735 h 1978172"/>
              <a:gd name="connsiteX189-8933" fmla="*/ 255207 w 10768629"/>
              <a:gd name="connsiteY189-8934" fmla="*/ 1818275 h 1978172"/>
              <a:gd name="connsiteX190-8935" fmla="*/ 101803 w 10768629"/>
              <a:gd name="connsiteY190-8936" fmla="*/ 1870647 h 1978172"/>
              <a:gd name="connsiteX191-8937" fmla="*/ 25397 w 10768629"/>
              <a:gd name="connsiteY191-8938" fmla="*/ 1888443 h 1978172"/>
              <a:gd name="connsiteX192-8939" fmla="*/ 2370 w 10768629"/>
              <a:gd name="connsiteY192-8940" fmla="*/ 1878311 h 1978172"/>
              <a:gd name="connsiteX193-8941" fmla="*/ 0 w 10768629"/>
              <a:gd name="connsiteY193-8942" fmla="*/ 1878785 h 1978172"/>
              <a:gd name="connsiteX194-8943" fmla="*/ 0 w 10768629"/>
              <a:gd name="connsiteY194-8944" fmla="*/ 0 h 1978172"/>
              <a:gd name="connsiteX0-8945" fmla="*/ 0 w 10768629"/>
              <a:gd name="connsiteY0-8946" fmla="*/ 0 h 1978172"/>
              <a:gd name="connsiteX1-8947" fmla="*/ 10768629 w 10768629"/>
              <a:gd name="connsiteY1-8948" fmla="*/ 0 h 1978172"/>
              <a:gd name="connsiteX2-8949" fmla="*/ 10733254 w 10768629"/>
              <a:gd name="connsiteY2-8950" fmla="*/ 31439 h 1978172"/>
              <a:gd name="connsiteX3-8951" fmla="*/ 10727085 w 10768629"/>
              <a:gd name="connsiteY3-8952" fmla="*/ 37910 h 1978172"/>
              <a:gd name="connsiteX4-8953" fmla="*/ 10675953 w 10768629"/>
              <a:gd name="connsiteY4-8954" fmla="*/ 68623 h 1978172"/>
              <a:gd name="connsiteX5-8955" fmla="*/ 10637091 w 10768629"/>
              <a:gd name="connsiteY5-8956" fmla="*/ 90361 h 1978172"/>
              <a:gd name="connsiteX6-8957" fmla="*/ 10610971 w 10768629"/>
              <a:gd name="connsiteY6-8958" fmla="*/ 110764 h 1978172"/>
              <a:gd name="connsiteX7-8959" fmla="*/ 10532872 w 10768629"/>
              <a:gd name="connsiteY7-8960" fmla="*/ 138028 h 1978172"/>
              <a:gd name="connsiteX8-8961" fmla="*/ 10398558 w 10768629"/>
              <a:gd name="connsiteY8-8962" fmla="*/ 172911 h 1978172"/>
              <a:gd name="connsiteX9-8963" fmla="*/ 10371128 w 10768629"/>
              <a:gd name="connsiteY9-8964" fmla="*/ 182609 h 1978172"/>
              <a:gd name="connsiteX10-8965" fmla="*/ 10352178 w 10768629"/>
              <a:gd name="connsiteY10-8966" fmla="*/ 199976 h 1978172"/>
              <a:gd name="connsiteX11-8967" fmla="*/ 10351815 w 10768629"/>
              <a:gd name="connsiteY11-8968" fmla="*/ 211879 h 1978172"/>
              <a:gd name="connsiteX12-8969" fmla="*/ 10337471 w 10768629"/>
              <a:gd name="connsiteY12-8970" fmla="*/ 218661 h 1978172"/>
              <a:gd name="connsiteX13-8971" fmla="*/ 10334625 w 10768629"/>
              <a:gd name="connsiteY13-8972" fmla="*/ 222351 h 1978172"/>
              <a:gd name="connsiteX14-8973" fmla="*/ 10256365 w 10768629"/>
              <a:gd name="connsiteY14-8974" fmla="*/ 235917 h 1978172"/>
              <a:gd name="connsiteX15-8975" fmla="*/ 10201127 w 10768629"/>
              <a:gd name="connsiteY15-8976" fmla="*/ 267448 h 1978172"/>
              <a:gd name="connsiteX16-8977" fmla="*/ 9961218 w 10768629"/>
              <a:gd name="connsiteY16-8978" fmla="*/ 326720 h 1978172"/>
              <a:gd name="connsiteX17-8979" fmla="*/ 9859715 w 10768629"/>
              <a:gd name="connsiteY17-8980" fmla="*/ 355698 h 1978172"/>
              <a:gd name="connsiteX18-8981" fmla="*/ 9679867 w 10768629"/>
              <a:gd name="connsiteY18-8982" fmla="*/ 399081 h 1978172"/>
              <a:gd name="connsiteX19-8983" fmla="*/ 9490654 w 10768629"/>
              <a:gd name="connsiteY19-8984" fmla="*/ 455225 h 1978172"/>
              <a:gd name="connsiteX20-8985" fmla="*/ 9470837 w 10768629"/>
              <a:gd name="connsiteY20-8986" fmla="*/ 452539 h 1978172"/>
              <a:gd name="connsiteX21-8987" fmla="*/ 9469082 w 10768629"/>
              <a:gd name="connsiteY21-8988" fmla="*/ 454891 h 1978172"/>
              <a:gd name="connsiteX22-8989" fmla="*/ 9448038 w 10768629"/>
              <a:gd name="connsiteY22-8990" fmla="*/ 459733 h 1978172"/>
              <a:gd name="connsiteX23-8991" fmla="*/ 9396821 w 10768629"/>
              <a:gd name="connsiteY23-8992" fmla="*/ 455795 h 1978172"/>
              <a:gd name="connsiteX24-8993" fmla="*/ 9392197 w 10768629"/>
              <a:gd name="connsiteY24-8994" fmla="*/ 459796 h 1978172"/>
              <a:gd name="connsiteX25-8995" fmla="*/ 9347994 w 10768629"/>
              <a:gd name="connsiteY25-8996" fmla="*/ 464462 h 1978172"/>
              <a:gd name="connsiteX26-8997" fmla="*/ 9347889 w 10768629"/>
              <a:gd name="connsiteY26-8998" fmla="*/ 466539 h 1978172"/>
              <a:gd name="connsiteX27-8999" fmla="*/ 9337639 w 10768629"/>
              <a:gd name="connsiteY27-9000" fmla="*/ 476654 h 1978172"/>
              <a:gd name="connsiteX28-9001" fmla="*/ 9316893 w 10768629"/>
              <a:gd name="connsiteY28-9002" fmla="*/ 491390 h 1978172"/>
              <a:gd name="connsiteX29-9003" fmla="*/ 9229283 w 10768629"/>
              <a:gd name="connsiteY29-9004" fmla="*/ 555377 h 1978172"/>
              <a:gd name="connsiteX30-9005" fmla="*/ 9220274 w 10768629"/>
              <a:gd name="connsiteY30-9006" fmla="*/ 557502 h 1978172"/>
              <a:gd name="connsiteX31-9007" fmla="*/ 9220202 w 10768629"/>
              <a:gd name="connsiteY31-9008" fmla="*/ 558001 h 1978172"/>
              <a:gd name="connsiteX32-9009" fmla="*/ 9210908 w 10768629"/>
              <a:gd name="connsiteY32-9010" fmla="*/ 561147 h 1978172"/>
              <a:gd name="connsiteX33-9011" fmla="*/ 9186374 w 10768629"/>
              <a:gd name="connsiteY33-9012" fmla="*/ 565502 h 1978172"/>
              <a:gd name="connsiteX34-9013" fmla="*/ 9181058 w 10768629"/>
              <a:gd name="connsiteY34-9014" fmla="*/ 569943 h 1978172"/>
              <a:gd name="connsiteX35-9015" fmla="*/ 9179948 w 10768629"/>
              <a:gd name="connsiteY35-9016" fmla="*/ 576062 h 1978172"/>
              <a:gd name="connsiteX36-9017" fmla="*/ 9149110 w 10768629"/>
              <a:gd name="connsiteY36-9018" fmla="*/ 598906 h 1978172"/>
              <a:gd name="connsiteX37-9019" fmla="*/ 9078556 w 10768629"/>
              <a:gd name="connsiteY37-9020" fmla="*/ 644039 h 1978172"/>
              <a:gd name="connsiteX38-9021" fmla="*/ 8996399 w 10768629"/>
              <a:gd name="connsiteY38-9022" fmla="*/ 690055 h 1978172"/>
              <a:gd name="connsiteX39-9023" fmla="*/ 8803791 w 10768629"/>
              <a:gd name="connsiteY39-9024" fmla="*/ 813860 h 1978172"/>
              <a:gd name="connsiteX40-9025" fmla="*/ 8636202 w 10768629"/>
              <a:gd name="connsiteY40-9026" fmla="*/ 848463 h 1978172"/>
              <a:gd name="connsiteX41-9027" fmla="*/ 8555372 w 10768629"/>
              <a:gd name="connsiteY41-9028" fmla="*/ 883171 h 1978172"/>
              <a:gd name="connsiteX42-9029" fmla="*/ 8507229 w 10768629"/>
              <a:gd name="connsiteY42-9030" fmla="*/ 901665 h 1978172"/>
              <a:gd name="connsiteX43-9031" fmla="*/ 8428473 w 10768629"/>
              <a:gd name="connsiteY43-9032" fmla="*/ 927985 h 1978172"/>
              <a:gd name="connsiteX44-9033" fmla="*/ 8427914 w 10768629"/>
              <a:gd name="connsiteY44-9034" fmla="*/ 933480 h 1978172"/>
              <a:gd name="connsiteX45-9035" fmla="*/ 8420327 w 10768629"/>
              <a:gd name="connsiteY45-9036" fmla="*/ 941984 h 1978172"/>
              <a:gd name="connsiteX46-9037" fmla="*/ 8394729 w 10768629"/>
              <a:gd name="connsiteY46-9038" fmla="*/ 948347 h 1978172"/>
              <a:gd name="connsiteX47-9039" fmla="*/ 8380548 w 10768629"/>
              <a:gd name="connsiteY47-9040" fmla="*/ 987916 h 1978172"/>
              <a:gd name="connsiteX48-9041" fmla="*/ 8379462 w 10768629"/>
              <a:gd name="connsiteY48-9042" fmla="*/ 987106 h 1978172"/>
              <a:gd name="connsiteX49-9043" fmla="*/ 8369725 w 10768629"/>
              <a:gd name="connsiteY49-9044" fmla="*/ 989186 h 1978172"/>
              <a:gd name="connsiteX50-9045" fmla="*/ 8304438 w 10768629"/>
              <a:gd name="connsiteY50-9046" fmla="*/ 996739 h 1978172"/>
              <a:gd name="connsiteX51-9047" fmla="*/ 8280929 w 10768629"/>
              <a:gd name="connsiteY51-9048" fmla="*/ 1023089 h 1978172"/>
              <a:gd name="connsiteX52-9049" fmla="*/ 8275760 w 10768629"/>
              <a:gd name="connsiteY52-9050" fmla="*/ 1027772 h 1978172"/>
              <a:gd name="connsiteX53-9051" fmla="*/ 8275478 w 10768629"/>
              <a:gd name="connsiteY53-9052" fmla="*/ 1027605 h 1978172"/>
              <a:gd name="connsiteX54-9053" fmla="*/ 8269666 w 10768629"/>
              <a:gd name="connsiteY54-9054" fmla="*/ 1032033 h 1978172"/>
              <a:gd name="connsiteX55-9055" fmla="*/ 8203836 w 10768629"/>
              <a:gd name="connsiteY55-9056" fmla="*/ 1037347 h 1978172"/>
              <a:gd name="connsiteX56-9057" fmla="*/ 8122936 w 10768629"/>
              <a:gd name="connsiteY56-9058" fmla="*/ 1063113 h 1978172"/>
              <a:gd name="connsiteX57-9059" fmla="*/ 8043658 w 10768629"/>
              <a:gd name="connsiteY57-9060" fmla="*/ 1092746 h 1978172"/>
              <a:gd name="connsiteX58-9061" fmla="*/ 8015351 w 10768629"/>
              <a:gd name="connsiteY58-9062" fmla="*/ 1105478 h 1978172"/>
              <a:gd name="connsiteX59-9063" fmla="*/ 7963145 w 10768629"/>
              <a:gd name="connsiteY59-9064" fmla="*/ 1119346 h 1978172"/>
              <a:gd name="connsiteX60-9065" fmla="*/ 7938145 w 10768629"/>
              <a:gd name="connsiteY60-9066" fmla="*/ 1120225 h 1978172"/>
              <a:gd name="connsiteX61-9067" fmla="*/ 7937238 w 10768629"/>
              <a:gd name="connsiteY61-9068" fmla="*/ 1121204 h 1978172"/>
              <a:gd name="connsiteX62-9069" fmla="*/ 7934398 w 10768629"/>
              <a:gd name="connsiteY62-9070" fmla="*/ 1118240 h 1978172"/>
              <a:gd name="connsiteX63-9071" fmla="*/ 7918248 w 10768629"/>
              <a:gd name="connsiteY63-9072" fmla="*/ 1124371 h 1978172"/>
              <a:gd name="connsiteX64-9073" fmla="*/ 7914119 w 10768629"/>
              <a:gd name="connsiteY64-9074" fmla="*/ 1127653 h 1978172"/>
              <a:gd name="connsiteX65-9075" fmla="*/ 7907658 w 10768629"/>
              <a:gd name="connsiteY65-9076" fmla="*/ 1130350 h 1978172"/>
              <a:gd name="connsiteX66-9077" fmla="*/ 7907434 w 10768629"/>
              <a:gd name="connsiteY66-9078" fmla="*/ 1130103 h 1978172"/>
              <a:gd name="connsiteX67-9079" fmla="*/ 7901508 w 10768629"/>
              <a:gd name="connsiteY67-9080" fmla="*/ 1133245 h 1978172"/>
              <a:gd name="connsiteX68-9081" fmla="*/ 7873287 w 10768629"/>
              <a:gd name="connsiteY68-9082" fmla="*/ 1152609 h 1978172"/>
              <a:gd name="connsiteX69-9083" fmla="*/ 7834833 w 10768629"/>
              <a:gd name="connsiteY69-9084" fmla="*/ 1153868 h 1978172"/>
              <a:gd name="connsiteX70-9085" fmla="*/ 7828661 w 10768629"/>
              <a:gd name="connsiteY70-9086" fmla="*/ 1139994 h 1978172"/>
              <a:gd name="connsiteX71-9087" fmla="*/ 7823966 w 10768629"/>
              <a:gd name="connsiteY71-9088" fmla="*/ 1143178 h 1978172"/>
              <a:gd name="connsiteX72-9089" fmla="*/ 7815078 w 10768629"/>
              <a:gd name="connsiteY72-9090" fmla="*/ 1151776 h 1978172"/>
              <a:gd name="connsiteX73-9091" fmla="*/ 7812026 w 10768629"/>
              <a:gd name="connsiteY73-9092" fmla="*/ 1151522 h 1978172"/>
              <a:gd name="connsiteX74-9093" fmla="*/ 7782249 w 10768629"/>
              <a:gd name="connsiteY74-9094" fmla="*/ 1160970 h 1978172"/>
              <a:gd name="connsiteX75-9095" fmla="*/ 7773476 w 10768629"/>
              <a:gd name="connsiteY75-9096" fmla="*/ 1157414 h 1978172"/>
              <a:gd name="connsiteX76-9097" fmla="*/ 7769600 w 10768629"/>
              <a:gd name="connsiteY76-9098" fmla="*/ 1157365 h 1978172"/>
              <a:gd name="connsiteX77-9099" fmla="*/ 7752631 w 10768629"/>
              <a:gd name="connsiteY77-9100" fmla="*/ 1172815 h 1978172"/>
              <a:gd name="connsiteX78-9101" fmla="*/ 7743525 w 10768629"/>
              <a:gd name="connsiteY78-9102" fmla="*/ 1179064 h 1978172"/>
              <a:gd name="connsiteX79-9103" fmla="*/ 7685942 w 10768629"/>
              <a:gd name="connsiteY79-9104" fmla="*/ 1233723 h 1978172"/>
              <a:gd name="connsiteX80-9105" fmla="*/ 7586920 w 10768629"/>
              <a:gd name="connsiteY80-9106" fmla="*/ 1261888 h 1978172"/>
              <a:gd name="connsiteX81-9107" fmla="*/ 7486100 w 10768629"/>
              <a:gd name="connsiteY81-9108" fmla="*/ 1292563 h 1978172"/>
              <a:gd name="connsiteX82-9109" fmla="*/ 7407190 w 10768629"/>
              <a:gd name="connsiteY82-9110" fmla="*/ 1314737 h 1978172"/>
              <a:gd name="connsiteX83-9111" fmla="*/ 7240698 w 10768629"/>
              <a:gd name="connsiteY83-9112" fmla="*/ 1438832 h 1978172"/>
              <a:gd name="connsiteX84-9113" fmla="*/ 7197675 w 10768629"/>
              <a:gd name="connsiteY84-9114" fmla="*/ 1447530 h 1978172"/>
              <a:gd name="connsiteX85-9115" fmla="*/ 7164788 w 10768629"/>
              <a:gd name="connsiteY85-9116" fmla="*/ 1480293 h 1978172"/>
              <a:gd name="connsiteX86-9117" fmla="*/ 7147929 w 10768629"/>
              <a:gd name="connsiteY86-9118" fmla="*/ 1477641 h 1978172"/>
              <a:gd name="connsiteX87-9119" fmla="*/ 7144965 w 10768629"/>
              <a:gd name="connsiteY87-9120" fmla="*/ 1476908 h 1978172"/>
              <a:gd name="connsiteX88-9121" fmla="*/ 7134299 w 10768629"/>
              <a:gd name="connsiteY88-9122" fmla="*/ 1479969 h 1978172"/>
              <a:gd name="connsiteX89-9123" fmla="*/ 7129809 w 10768629"/>
              <a:gd name="connsiteY89-9124" fmla="*/ 1473339 h 1978172"/>
              <a:gd name="connsiteX90-9125" fmla="*/ 7112688 w 10768629"/>
              <a:gd name="connsiteY90-9126" fmla="*/ 1472575 h 1978172"/>
              <a:gd name="connsiteX91-9127" fmla="*/ 7093470 w 10768629"/>
              <a:gd name="connsiteY91-9128" fmla="*/ 1480300 h 1978172"/>
              <a:gd name="connsiteX92-9129" fmla="*/ 7025034 w 10768629"/>
              <a:gd name="connsiteY92-9130" fmla="*/ 1506934 h 1978172"/>
              <a:gd name="connsiteX93-9131" fmla="*/ 7014783 w 10768629"/>
              <a:gd name="connsiteY93-9132" fmla="*/ 1515868 h 1978172"/>
              <a:gd name="connsiteX94-9133" fmla="*/ 6979706 w 10768629"/>
              <a:gd name="connsiteY94-9134" fmla="*/ 1523511 h 1978172"/>
              <a:gd name="connsiteX95-9135" fmla="*/ 6977890 w 10768629"/>
              <a:gd name="connsiteY95-9136" fmla="*/ 1525793 h 1978172"/>
              <a:gd name="connsiteX96-9137" fmla="*/ 6944339 w 10768629"/>
              <a:gd name="connsiteY96-9138" fmla="*/ 1536237 h 1978172"/>
              <a:gd name="connsiteX97-9139" fmla="*/ 6886996 w 10768629"/>
              <a:gd name="connsiteY97-9140" fmla="*/ 1563569 h 1978172"/>
              <a:gd name="connsiteX98-9141" fmla="*/ 6874510 w 10768629"/>
              <a:gd name="connsiteY98-9142" fmla="*/ 1558469 h 1978172"/>
              <a:gd name="connsiteX99-9143" fmla="*/ 6871943 w 10768629"/>
              <a:gd name="connsiteY99-9144" fmla="*/ 1554651 h 1978172"/>
              <a:gd name="connsiteX100-9145" fmla="*/ 6856174 w 10768629"/>
              <a:gd name="connsiteY100-9146" fmla="*/ 1562024 h 1978172"/>
              <a:gd name="connsiteX101-9147" fmla="*/ 6842321 w 10768629"/>
              <a:gd name="connsiteY101-9148" fmla="*/ 1560554 h 1978172"/>
              <a:gd name="connsiteX102-9149" fmla="*/ 6832713 w 10768629"/>
              <a:gd name="connsiteY102-9150" fmla="*/ 1569357 h 1978172"/>
              <a:gd name="connsiteX103-9151" fmla="*/ 6816351 w 10768629"/>
              <a:gd name="connsiteY103-9152" fmla="*/ 1571495 h 1978172"/>
              <a:gd name="connsiteX104-9153" fmla="*/ 6795800 w 10768629"/>
              <a:gd name="connsiteY104-9154" fmla="*/ 1572010 h 1978172"/>
              <a:gd name="connsiteX105-9155" fmla="*/ 6777546 w 10768629"/>
              <a:gd name="connsiteY105-9156" fmla="*/ 1568661 h 1978172"/>
              <a:gd name="connsiteX106-9157" fmla="*/ 6751528 w 10768629"/>
              <a:gd name="connsiteY106-9158" fmla="*/ 1574143 h 1978172"/>
              <a:gd name="connsiteX107-9159" fmla="*/ 6691966 w 10768629"/>
              <a:gd name="connsiteY107-9160" fmla="*/ 1582255 h 1978172"/>
              <a:gd name="connsiteX108-9161" fmla="*/ 6646941 w 10768629"/>
              <a:gd name="connsiteY108-9162" fmla="*/ 1588471 h 1978172"/>
              <a:gd name="connsiteX109-9163" fmla="*/ 6568576 w 10768629"/>
              <a:gd name="connsiteY109-9164" fmla="*/ 1606488 h 1978172"/>
              <a:gd name="connsiteX110-9165" fmla="*/ 6554358 w 10768629"/>
              <a:gd name="connsiteY110-9166" fmla="*/ 1621701 h 1978172"/>
              <a:gd name="connsiteX111-9167" fmla="*/ 6516968 w 10768629"/>
              <a:gd name="connsiteY111-9168" fmla="*/ 1617195 h 1978172"/>
              <a:gd name="connsiteX112-9169" fmla="*/ 6506479 w 10768629"/>
              <a:gd name="connsiteY112-9170" fmla="*/ 1602227 h 1978172"/>
              <a:gd name="connsiteX113-9171" fmla="*/ 6458436 w 10768629"/>
              <a:gd name="connsiteY113-9172" fmla="*/ 1607332 h 1978172"/>
              <a:gd name="connsiteX114-9173" fmla="*/ 6414786 w 10768629"/>
              <a:gd name="connsiteY114-9174" fmla="*/ 1628815 h 1978172"/>
              <a:gd name="connsiteX115-9175" fmla="*/ 6357085 w 10768629"/>
              <a:gd name="connsiteY115-9176" fmla="*/ 1640846 h 1978172"/>
              <a:gd name="connsiteX116-9177" fmla="*/ 6322636 w 10768629"/>
              <a:gd name="connsiteY116-9178" fmla="*/ 1648213 h 1978172"/>
              <a:gd name="connsiteX117-9179" fmla="*/ 6226172 w 10768629"/>
              <a:gd name="connsiteY117-9180" fmla="*/ 1654676 h 1978172"/>
              <a:gd name="connsiteX118-9181" fmla="*/ 6221217 w 10768629"/>
              <a:gd name="connsiteY118-9182" fmla="*/ 1654506 h 1978172"/>
              <a:gd name="connsiteX119-9183" fmla="*/ 6204956 w 10768629"/>
              <a:gd name="connsiteY119-9184" fmla="*/ 1664280 h 1978172"/>
              <a:gd name="connsiteX120-9185" fmla="*/ 6204270 w 10768629"/>
              <a:gd name="connsiteY120-9186" fmla="*/ 1666782 h 1978172"/>
              <a:gd name="connsiteX121-9187" fmla="*/ 6143810 w 10768629"/>
              <a:gd name="connsiteY121-9188" fmla="*/ 1661963 h 1978172"/>
              <a:gd name="connsiteX122-9189" fmla="*/ 6136560 w 10768629"/>
              <a:gd name="connsiteY122-9190" fmla="*/ 1665728 h 1978172"/>
              <a:gd name="connsiteX123-9191" fmla="*/ 6096155 w 10768629"/>
              <a:gd name="connsiteY123-9192" fmla="*/ 1656951 h 1978172"/>
              <a:gd name="connsiteX124-9193" fmla="*/ 6075812 w 10768629"/>
              <a:gd name="connsiteY124-9194" fmla="*/ 1655422 h 1978172"/>
              <a:gd name="connsiteX125-9195" fmla="*/ 6039495 w 10768629"/>
              <a:gd name="connsiteY125-9196" fmla="*/ 1649680 h 1978172"/>
              <a:gd name="connsiteX126-9197" fmla="*/ 6036523 w 10768629"/>
              <a:gd name="connsiteY126-9198" fmla="*/ 1652121 h 1978172"/>
              <a:gd name="connsiteX127-9199" fmla="*/ 6029328 w 10768629"/>
              <a:gd name="connsiteY127-9200" fmla="*/ 1649904 h 1978172"/>
              <a:gd name="connsiteX128-9201" fmla="*/ 6024075 w 10768629"/>
              <a:gd name="connsiteY128-9202" fmla="*/ 1652779 h 1978172"/>
              <a:gd name="connsiteX129-9203" fmla="*/ 6018085 w 10768629"/>
              <a:gd name="connsiteY129-9204" fmla="*/ 1652030 h 1978172"/>
              <a:gd name="connsiteX130-9205" fmla="*/ 5955513 w 10768629"/>
              <a:gd name="connsiteY130-9206" fmla="*/ 1663584 h 1978172"/>
              <a:gd name="connsiteX131-9207" fmla="*/ 5941996 w 10768629"/>
              <a:gd name="connsiteY131-9208" fmla="*/ 1661326 h 1978172"/>
              <a:gd name="connsiteX132-9209" fmla="*/ 5931789 w 10768629"/>
              <a:gd name="connsiteY132-9210" fmla="*/ 1669915 h 1978172"/>
              <a:gd name="connsiteX133-9211" fmla="*/ 5888686 w 10768629"/>
              <a:gd name="connsiteY133-9212" fmla="*/ 1672175 h 1978172"/>
              <a:gd name="connsiteX134-9213" fmla="*/ 5873794 w 10768629"/>
              <a:gd name="connsiteY134-9214" fmla="*/ 1665454 h 1978172"/>
              <a:gd name="connsiteX135-9215" fmla="*/ 5860022 w 10768629"/>
              <a:gd name="connsiteY135-9216" fmla="*/ 1660635 h 1978172"/>
              <a:gd name="connsiteX136-9217" fmla="*/ 5858237 w 10768629"/>
              <a:gd name="connsiteY136-9218" fmla="*/ 1660649 h 1978172"/>
              <a:gd name="connsiteX137-9219" fmla="*/ 5840319 w 10768629"/>
              <a:gd name="connsiteY137-9220" fmla="*/ 1660798 h 1978172"/>
              <a:gd name="connsiteX138-9221" fmla="*/ 5806984 w 10768629"/>
              <a:gd name="connsiteY138-9222" fmla="*/ 1661075 h 1978172"/>
              <a:gd name="connsiteX139-9223" fmla="*/ 5742351 w 10768629"/>
              <a:gd name="connsiteY139-9224" fmla="*/ 1667489 h 1978172"/>
              <a:gd name="connsiteX140-9225" fmla="*/ 5521171 w 10768629"/>
              <a:gd name="connsiteY140-9226" fmla="*/ 1671626 h 1978172"/>
              <a:gd name="connsiteX141-9227" fmla="*/ 5457384 w 10768629"/>
              <a:gd name="connsiteY141-9228" fmla="*/ 1683952 h 1978172"/>
              <a:gd name="connsiteX142-9229" fmla="*/ 4950070 w 10768629"/>
              <a:gd name="connsiteY142-9230" fmla="*/ 1748401 h 1978172"/>
              <a:gd name="connsiteX143-9231" fmla="*/ 4872172 w 10768629"/>
              <a:gd name="connsiteY143-9232" fmla="*/ 1757222 h 1978172"/>
              <a:gd name="connsiteX144-9233" fmla="*/ 4809524 w 10768629"/>
              <a:gd name="connsiteY144-9234" fmla="*/ 1761033 h 1978172"/>
              <a:gd name="connsiteX145-9235" fmla="*/ 4759058 w 10768629"/>
              <a:gd name="connsiteY145-9236" fmla="*/ 1766533 h 1978172"/>
              <a:gd name="connsiteX146-9237" fmla="*/ 4719749 w 10768629"/>
              <a:gd name="connsiteY146-9238" fmla="*/ 1771811 h 1978172"/>
              <a:gd name="connsiteX147-9239" fmla="*/ 4568686 w 10768629"/>
              <a:gd name="connsiteY147-9240" fmla="*/ 1786141 h 1978172"/>
              <a:gd name="connsiteX148-9241" fmla="*/ 4418751 w 10768629"/>
              <a:gd name="connsiteY148-9242" fmla="*/ 1796932 h 1978172"/>
              <a:gd name="connsiteX149-9243" fmla="*/ 4378377 w 10768629"/>
              <a:gd name="connsiteY149-9244" fmla="*/ 1815528 h 1978172"/>
              <a:gd name="connsiteX150-9245" fmla="*/ 4320575 w 10768629"/>
              <a:gd name="connsiteY150-9246" fmla="*/ 1832722 h 1978172"/>
              <a:gd name="connsiteX151-9247" fmla="*/ 4220200 w 10768629"/>
              <a:gd name="connsiteY151-9248" fmla="*/ 1873173 h 1978172"/>
              <a:gd name="connsiteX152-9249" fmla="*/ 4105361 w 10768629"/>
              <a:gd name="connsiteY152-9250" fmla="*/ 1894711 h 1978172"/>
              <a:gd name="connsiteX153-9251" fmla="*/ 3973223 w 10768629"/>
              <a:gd name="connsiteY153-9252" fmla="*/ 1881015 h 1978172"/>
              <a:gd name="connsiteX154-9253" fmla="*/ 3900992 w 10768629"/>
              <a:gd name="connsiteY154-9254" fmla="*/ 1880603 h 1978172"/>
              <a:gd name="connsiteX155-9255" fmla="*/ 3662119 w 10768629"/>
              <a:gd name="connsiteY155-9256" fmla="*/ 1889285 h 1978172"/>
              <a:gd name="connsiteX156-9257" fmla="*/ 3496919 w 10768629"/>
              <a:gd name="connsiteY156-9258" fmla="*/ 1873180 h 1978172"/>
              <a:gd name="connsiteX157-9259" fmla="*/ 3449433 w 10768629"/>
              <a:gd name="connsiteY157-9260" fmla="*/ 1889681 h 1978172"/>
              <a:gd name="connsiteX158-9261" fmla="*/ 3369766 w 10768629"/>
              <a:gd name="connsiteY158-9262" fmla="*/ 1916653 h 1978172"/>
              <a:gd name="connsiteX159-9263" fmla="*/ 3269672 w 10768629"/>
              <a:gd name="connsiteY159-9264" fmla="*/ 1938036 h 1978172"/>
              <a:gd name="connsiteX160-9265" fmla="*/ 3224897 w 10768629"/>
              <a:gd name="connsiteY160-9266" fmla="*/ 1943733 h 1978172"/>
              <a:gd name="connsiteX161-9267" fmla="*/ 3161463 w 10768629"/>
              <a:gd name="connsiteY161-9268" fmla="*/ 1946591 h 1978172"/>
              <a:gd name="connsiteX162-9269" fmla="*/ 3112044 w 10768629"/>
              <a:gd name="connsiteY162-9270" fmla="*/ 1935614 h 1978172"/>
              <a:gd name="connsiteX163-9271" fmla="*/ 3069716 w 10768629"/>
              <a:gd name="connsiteY163-9272" fmla="*/ 1930463 h 1978172"/>
              <a:gd name="connsiteX164-9273" fmla="*/ 3005773 w 10768629"/>
              <a:gd name="connsiteY164-9274" fmla="*/ 1915878 h 1978172"/>
              <a:gd name="connsiteX165-9275" fmla="*/ 2897201 w 10768629"/>
              <a:gd name="connsiteY165-9276" fmla="*/ 1926772 h 1978172"/>
              <a:gd name="connsiteX166-9277" fmla="*/ 2783891 w 10768629"/>
              <a:gd name="connsiteY166-9278" fmla="*/ 1931749 h 1978172"/>
              <a:gd name="connsiteX167-9279" fmla="*/ 2712447 w 10768629"/>
              <a:gd name="connsiteY167-9280" fmla="*/ 1933044 h 1978172"/>
              <a:gd name="connsiteX168-9281" fmla="*/ 2560151 w 10768629"/>
              <a:gd name="connsiteY168-9282" fmla="*/ 1963609 h 1978172"/>
              <a:gd name="connsiteX169-9283" fmla="*/ 2367221 w 10768629"/>
              <a:gd name="connsiteY169-9284" fmla="*/ 1971884 h 1978172"/>
              <a:gd name="connsiteX170-9285" fmla="*/ 2272130 w 10768629"/>
              <a:gd name="connsiteY170-9286" fmla="*/ 1961162 h 1978172"/>
              <a:gd name="connsiteX171-9287" fmla="*/ 2189404 w 10768629"/>
              <a:gd name="connsiteY171-9288" fmla="*/ 1978172 h 1978172"/>
              <a:gd name="connsiteX172-9289" fmla="*/ 2077704 w 10768629"/>
              <a:gd name="connsiteY172-9290" fmla="*/ 1965002 h 1978172"/>
              <a:gd name="connsiteX173-9291" fmla="*/ 2033299 w 10768629"/>
              <a:gd name="connsiteY173-9292" fmla="*/ 1969042 h 1978172"/>
              <a:gd name="connsiteX174-9293" fmla="*/ 1967996 w 10768629"/>
              <a:gd name="connsiteY174-9294" fmla="*/ 1953187 h 1978172"/>
              <a:gd name="connsiteX175-9295" fmla="*/ 1855805 w 10768629"/>
              <a:gd name="connsiteY175-9296" fmla="*/ 1926082 h 1978172"/>
              <a:gd name="connsiteX176-9297" fmla="*/ 1790957 w 10768629"/>
              <a:gd name="connsiteY176-9298" fmla="*/ 1919460 h 1978172"/>
              <a:gd name="connsiteX177-9299" fmla="*/ 1613978 w 10768629"/>
              <a:gd name="connsiteY177-9300" fmla="*/ 1891581 h 1978172"/>
              <a:gd name="connsiteX178-9301" fmla="*/ 1436831 w 10768629"/>
              <a:gd name="connsiteY178-9302" fmla="*/ 1856201 h 1978172"/>
              <a:gd name="connsiteX179-9303" fmla="*/ 1357365 w 10768629"/>
              <a:gd name="connsiteY179-9304" fmla="*/ 1832140 h 1978172"/>
              <a:gd name="connsiteX180-9305" fmla="*/ 1232341 w 10768629"/>
              <a:gd name="connsiteY180-9306" fmla="*/ 1785942 h 1978172"/>
              <a:gd name="connsiteX181-9307" fmla="*/ 1162595 w 10768629"/>
              <a:gd name="connsiteY181-9308" fmla="*/ 1758337 h 1978172"/>
              <a:gd name="connsiteX182-9309" fmla="*/ 1128523 w 10768629"/>
              <a:gd name="connsiteY182-9310" fmla="*/ 1763621 h 1978172"/>
              <a:gd name="connsiteX183-9311" fmla="*/ 991903 w 10768629"/>
              <a:gd name="connsiteY183-9312" fmla="*/ 1786741 h 1978172"/>
              <a:gd name="connsiteX184-9313" fmla="*/ 883960 w 10768629"/>
              <a:gd name="connsiteY184-9314" fmla="*/ 1822386 h 1978172"/>
              <a:gd name="connsiteX185-9315" fmla="*/ 766531 w 10768629"/>
              <a:gd name="connsiteY185-9316" fmla="*/ 1805053 h 1978172"/>
              <a:gd name="connsiteX186-9317" fmla="*/ 669779 w 10768629"/>
              <a:gd name="connsiteY186-9318" fmla="*/ 1800537 h 1978172"/>
              <a:gd name="connsiteX187-9319" fmla="*/ 523898 w 10768629"/>
              <a:gd name="connsiteY187-9320" fmla="*/ 1811085 h 1978172"/>
              <a:gd name="connsiteX188-9321" fmla="*/ 360251 w 10768629"/>
              <a:gd name="connsiteY188-9322" fmla="*/ 1830735 h 1978172"/>
              <a:gd name="connsiteX189-9323" fmla="*/ 255207 w 10768629"/>
              <a:gd name="connsiteY189-9324" fmla="*/ 1818275 h 1978172"/>
              <a:gd name="connsiteX190-9325" fmla="*/ 101803 w 10768629"/>
              <a:gd name="connsiteY190-9326" fmla="*/ 1870647 h 1978172"/>
              <a:gd name="connsiteX191-9327" fmla="*/ 25397 w 10768629"/>
              <a:gd name="connsiteY191-9328" fmla="*/ 1888443 h 1978172"/>
              <a:gd name="connsiteX192-9329" fmla="*/ 2370 w 10768629"/>
              <a:gd name="connsiteY192-9330" fmla="*/ 1878311 h 1978172"/>
              <a:gd name="connsiteX193-9331" fmla="*/ 0 w 10768629"/>
              <a:gd name="connsiteY193-9332" fmla="*/ 1878785 h 1978172"/>
              <a:gd name="connsiteX194-9333" fmla="*/ 0 w 10768629"/>
              <a:gd name="connsiteY194-9334" fmla="*/ 0 h 1978172"/>
              <a:gd name="connsiteX0-9335" fmla="*/ 0 w 10768629"/>
              <a:gd name="connsiteY0-9336" fmla="*/ 0 h 1978172"/>
              <a:gd name="connsiteX1-9337" fmla="*/ 10768629 w 10768629"/>
              <a:gd name="connsiteY1-9338" fmla="*/ 0 h 1978172"/>
              <a:gd name="connsiteX2-9339" fmla="*/ 10733254 w 10768629"/>
              <a:gd name="connsiteY2-9340" fmla="*/ 31439 h 1978172"/>
              <a:gd name="connsiteX3-9341" fmla="*/ 10727085 w 10768629"/>
              <a:gd name="connsiteY3-9342" fmla="*/ 37910 h 1978172"/>
              <a:gd name="connsiteX4-9343" fmla="*/ 10675953 w 10768629"/>
              <a:gd name="connsiteY4-9344" fmla="*/ 68623 h 1978172"/>
              <a:gd name="connsiteX5-9345" fmla="*/ 10637091 w 10768629"/>
              <a:gd name="connsiteY5-9346" fmla="*/ 90361 h 1978172"/>
              <a:gd name="connsiteX6-9347" fmla="*/ 10610971 w 10768629"/>
              <a:gd name="connsiteY6-9348" fmla="*/ 110764 h 1978172"/>
              <a:gd name="connsiteX7-9349" fmla="*/ 10532872 w 10768629"/>
              <a:gd name="connsiteY7-9350" fmla="*/ 138028 h 1978172"/>
              <a:gd name="connsiteX8-9351" fmla="*/ 10398558 w 10768629"/>
              <a:gd name="connsiteY8-9352" fmla="*/ 172911 h 1978172"/>
              <a:gd name="connsiteX9-9353" fmla="*/ 10371128 w 10768629"/>
              <a:gd name="connsiteY9-9354" fmla="*/ 182609 h 1978172"/>
              <a:gd name="connsiteX10-9355" fmla="*/ 10352178 w 10768629"/>
              <a:gd name="connsiteY10-9356" fmla="*/ 199976 h 1978172"/>
              <a:gd name="connsiteX11-9357" fmla="*/ 10351815 w 10768629"/>
              <a:gd name="connsiteY11-9358" fmla="*/ 211879 h 1978172"/>
              <a:gd name="connsiteX12-9359" fmla="*/ 10337471 w 10768629"/>
              <a:gd name="connsiteY12-9360" fmla="*/ 218661 h 1978172"/>
              <a:gd name="connsiteX13-9361" fmla="*/ 10334625 w 10768629"/>
              <a:gd name="connsiteY13-9362" fmla="*/ 222351 h 1978172"/>
              <a:gd name="connsiteX14-9363" fmla="*/ 10256365 w 10768629"/>
              <a:gd name="connsiteY14-9364" fmla="*/ 235917 h 1978172"/>
              <a:gd name="connsiteX15-9365" fmla="*/ 10201127 w 10768629"/>
              <a:gd name="connsiteY15-9366" fmla="*/ 267448 h 1978172"/>
              <a:gd name="connsiteX16-9367" fmla="*/ 9961218 w 10768629"/>
              <a:gd name="connsiteY16-9368" fmla="*/ 326720 h 1978172"/>
              <a:gd name="connsiteX17-9369" fmla="*/ 9859715 w 10768629"/>
              <a:gd name="connsiteY17-9370" fmla="*/ 355698 h 1978172"/>
              <a:gd name="connsiteX18-9371" fmla="*/ 9679867 w 10768629"/>
              <a:gd name="connsiteY18-9372" fmla="*/ 399081 h 1978172"/>
              <a:gd name="connsiteX19-9373" fmla="*/ 9490654 w 10768629"/>
              <a:gd name="connsiteY19-9374" fmla="*/ 455225 h 1978172"/>
              <a:gd name="connsiteX20-9375" fmla="*/ 9470837 w 10768629"/>
              <a:gd name="connsiteY20-9376" fmla="*/ 452539 h 1978172"/>
              <a:gd name="connsiteX21-9377" fmla="*/ 9469082 w 10768629"/>
              <a:gd name="connsiteY21-9378" fmla="*/ 454891 h 1978172"/>
              <a:gd name="connsiteX22-9379" fmla="*/ 9448038 w 10768629"/>
              <a:gd name="connsiteY22-9380" fmla="*/ 459733 h 1978172"/>
              <a:gd name="connsiteX23-9381" fmla="*/ 9396821 w 10768629"/>
              <a:gd name="connsiteY23-9382" fmla="*/ 455795 h 1978172"/>
              <a:gd name="connsiteX24-9383" fmla="*/ 9392197 w 10768629"/>
              <a:gd name="connsiteY24-9384" fmla="*/ 459796 h 1978172"/>
              <a:gd name="connsiteX25-9385" fmla="*/ 9347994 w 10768629"/>
              <a:gd name="connsiteY25-9386" fmla="*/ 464462 h 1978172"/>
              <a:gd name="connsiteX26-9387" fmla="*/ 9347889 w 10768629"/>
              <a:gd name="connsiteY26-9388" fmla="*/ 466539 h 1978172"/>
              <a:gd name="connsiteX27-9389" fmla="*/ 9337639 w 10768629"/>
              <a:gd name="connsiteY27-9390" fmla="*/ 476654 h 1978172"/>
              <a:gd name="connsiteX28-9391" fmla="*/ 9316893 w 10768629"/>
              <a:gd name="connsiteY28-9392" fmla="*/ 491390 h 1978172"/>
              <a:gd name="connsiteX29-9393" fmla="*/ 9229283 w 10768629"/>
              <a:gd name="connsiteY29-9394" fmla="*/ 555377 h 1978172"/>
              <a:gd name="connsiteX30-9395" fmla="*/ 9220274 w 10768629"/>
              <a:gd name="connsiteY30-9396" fmla="*/ 557502 h 1978172"/>
              <a:gd name="connsiteX31-9397" fmla="*/ 9220202 w 10768629"/>
              <a:gd name="connsiteY31-9398" fmla="*/ 558001 h 1978172"/>
              <a:gd name="connsiteX32-9399" fmla="*/ 9210908 w 10768629"/>
              <a:gd name="connsiteY32-9400" fmla="*/ 561147 h 1978172"/>
              <a:gd name="connsiteX33-9401" fmla="*/ 9186374 w 10768629"/>
              <a:gd name="connsiteY33-9402" fmla="*/ 565502 h 1978172"/>
              <a:gd name="connsiteX34-9403" fmla="*/ 9181058 w 10768629"/>
              <a:gd name="connsiteY34-9404" fmla="*/ 569943 h 1978172"/>
              <a:gd name="connsiteX35-9405" fmla="*/ 9179948 w 10768629"/>
              <a:gd name="connsiteY35-9406" fmla="*/ 576062 h 1978172"/>
              <a:gd name="connsiteX36-9407" fmla="*/ 9149110 w 10768629"/>
              <a:gd name="connsiteY36-9408" fmla="*/ 598906 h 1978172"/>
              <a:gd name="connsiteX37-9409" fmla="*/ 9078556 w 10768629"/>
              <a:gd name="connsiteY37-9410" fmla="*/ 644039 h 1978172"/>
              <a:gd name="connsiteX38-9411" fmla="*/ 8996399 w 10768629"/>
              <a:gd name="connsiteY38-9412" fmla="*/ 690055 h 1978172"/>
              <a:gd name="connsiteX39-9413" fmla="*/ 8803791 w 10768629"/>
              <a:gd name="connsiteY39-9414" fmla="*/ 813860 h 1978172"/>
              <a:gd name="connsiteX40-9415" fmla="*/ 8636202 w 10768629"/>
              <a:gd name="connsiteY40-9416" fmla="*/ 848463 h 1978172"/>
              <a:gd name="connsiteX41-9417" fmla="*/ 8555372 w 10768629"/>
              <a:gd name="connsiteY41-9418" fmla="*/ 883171 h 1978172"/>
              <a:gd name="connsiteX42-9419" fmla="*/ 8507229 w 10768629"/>
              <a:gd name="connsiteY42-9420" fmla="*/ 901665 h 1978172"/>
              <a:gd name="connsiteX43-9421" fmla="*/ 8428473 w 10768629"/>
              <a:gd name="connsiteY43-9422" fmla="*/ 927985 h 1978172"/>
              <a:gd name="connsiteX44-9423" fmla="*/ 8427914 w 10768629"/>
              <a:gd name="connsiteY44-9424" fmla="*/ 933480 h 1978172"/>
              <a:gd name="connsiteX45-9425" fmla="*/ 8420327 w 10768629"/>
              <a:gd name="connsiteY45-9426" fmla="*/ 941984 h 1978172"/>
              <a:gd name="connsiteX46-9427" fmla="*/ 8394729 w 10768629"/>
              <a:gd name="connsiteY46-9428" fmla="*/ 948347 h 1978172"/>
              <a:gd name="connsiteX47-9429" fmla="*/ 8380548 w 10768629"/>
              <a:gd name="connsiteY47-9430" fmla="*/ 987916 h 1978172"/>
              <a:gd name="connsiteX48-9431" fmla="*/ 8379462 w 10768629"/>
              <a:gd name="connsiteY48-9432" fmla="*/ 987106 h 1978172"/>
              <a:gd name="connsiteX49-9433" fmla="*/ 8340796 w 10768629"/>
              <a:gd name="connsiteY49-9434" fmla="*/ 980522 h 1978172"/>
              <a:gd name="connsiteX50-9435" fmla="*/ 8304438 w 10768629"/>
              <a:gd name="connsiteY50-9436" fmla="*/ 996739 h 1978172"/>
              <a:gd name="connsiteX51-9437" fmla="*/ 8280929 w 10768629"/>
              <a:gd name="connsiteY51-9438" fmla="*/ 1023089 h 1978172"/>
              <a:gd name="connsiteX52-9439" fmla="*/ 8275760 w 10768629"/>
              <a:gd name="connsiteY52-9440" fmla="*/ 1027772 h 1978172"/>
              <a:gd name="connsiteX53-9441" fmla="*/ 8275478 w 10768629"/>
              <a:gd name="connsiteY53-9442" fmla="*/ 1027605 h 1978172"/>
              <a:gd name="connsiteX54-9443" fmla="*/ 8269666 w 10768629"/>
              <a:gd name="connsiteY54-9444" fmla="*/ 1032033 h 1978172"/>
              <a:gd name="connsiteX55-9445" fmla="*/ 8203836 w 10768629"/>
              <a:gd name="connsiteY55-9446" fmla="*/ 1037347 h 1978172"/>
              <a:gd name="connsiteX56-9447" fmla="*/ 8122936 w 10768629"/>
              <a:gd name="connsiteY56-9448" fmla="*/ 1063113 h 1978172"/>
              <a:gd name="connsiteX57-9449" fmla="*/ 8043658 w 10768629"/>
              <a:gd name="connsiteY57-9450" fmla="*/ 1092746 h 1978172"/>
              <a:gd name="connsiteX58-9451" fmla="*/ 8015351 w 10768629"/>
              <a:gd name="connsiteY58-9452" fmla="*/ 1105478 h 1978172"/>
              <a:gd name="connsiteX59-9453" fmla="*/ 7963145 w 10768629"/>
              <a:gd name="connsiteY59-9454" fmla="*/ 1119346 h 1978172"/>
              <a:gd name="connsiteX60-9455" fmla="*/ 7938145 w 10768629"/>
              <a:gd name="connsiteY60-9456" fmla="*/ 1120225 h 1978172"/>
              <a:gd name="connsiteX61-9457" fmla="*/ 7937238 w 10768629"/>
              <a:gd name="connsiteY61-9458" fmla="*/ 1121204 h 1978172"/>
              <a:gd name="connsiteX62-9459" fmla="*/ 7934398 w 10768629"/>
              <a:gd name="connsiteY62-9460" fmla="*/ 1118240 h 1978172"/>
              <a:gd name="connsiteX63-9461" fmla="*/ 7918248 w 10768629"/>
              <a:gd name="connsiteY63-9462" fmla="*/ 1124371 h 1978172"/>
              <a:gd name="connsiteX64-9463" fmla="*/ 7914119 w 10768629"/>
              <a:gd name="connsiteY64-9464" fmla="*/ 1127653 h 1978172"/>
              <a:gd name="connsiteX65-9465" fmla="*/ 7907658 w 10768629"/>
              <a:gd name="connsiteY65-9466" fmla="*/ 1130350 h 1978172"/>
              <a:gd name="connsiteX66-9467" fmla="*/ 7907434 w 10768629"/>
              <a:gd name="connsiteY66-9468" fmla="*/ 1130103 h 1978172"/>
              <a:gd name="connsiteX67-9469" fmla="*/ 7901508 w 10768629"/>
              <a:gd name="connsiteY67-9470" fmla="*/ 1133245 h 1978172"/>
              <a:gd name="connsiteX68-9471" fmla="*/ 7873287 w 10768629"/>
              <a:gd name="connsiteY68-9472" fmla="*/ 1152609 h 1978172"/>
              <a:gd name="connsiteX69-9473" fmla="*/ 7834833 w 10768629"/>
              <a:gd name="connsiteY69-9474" fmla="*/ 1153868 h 1978172"/>
              <a:gd name="connsiteX70-9475" fmla="*/ 7828661 w 10768629"/>
              <a:gd name="connsiteY70-9476" fmla="*/ 1139994 h 1978172"/>
              <a:gd name="connsiteX71-9477" fmla="*/ 7823966 w 10768629"/>
              <a:gd name="connsiteY71-9478" fmla="*/ 1143178 h 1978172"/>
              <a:gd name="connsiteX72-9479" fmla="*/ 7815078 w 10768629"/>
              <a:gd name="connsiteY72-9480" fmla="*/ 1151776 h 1978172"/>
              <a:gd name="connsiteX73-9481" fmla="*/ 7812026 w 10768629"/>
              <a:gd name="connsiteY73-9482" fmla="*/ 1151522 h 1978172"/>
              <a:gd name="connsiteX74-9483" fmla="*/ 7782249 w 10768629"/>
              <a:gd name="connsiteY74-9484" fmla="*/ 1160970 h 1978172"/>
              <a:gd name="connsiteX75-9485" fmla="*/ 7773476 w 10768629"/>
              <a:gd name="connsiteY75-9486" fmla="*/ 1157414 h 1978172"/>
              <a:gd name="connsiteX76-9487" fmla="*/ 7769600 w 10768629"/>
              <a:gd name="connsiteY76-9488" fmla="*/ 1157365 h 1978172"/>
              <a:gd name="connsiteX77-9489" fmla="*/ 7752631 w 10768629"/>
              <a:gd name="connsiteY77-9490" fmla="*/ 1172815 h 1978172"/>
              <a:gd name="connsiteX78-9491" fmla="*/ 7743525 w 10768629"/>
              <a:gd name="connsiteY78-9492" fmla="*/ 1179064 h 1978172"/>
              <a:gd name="connsiteX79-9493" fmla="*/ 7685942 w 10768629"/>
              <a:gd name="connsiteY79-9494" fmla="*/ 1233723 h 1978172"/>
              <a:gd name="connsiteX80-9495" fmla="*/ 7586920 w 10768629"/>
              <a:gd name="connsiteY80-9496" fmla="*/ 1261888 h 1978172"/>
              <a:gd name="connsiteX81-9497" fmla="*/ 7486100 w 10768629"/>
              <a:gd name="connsiteY81-9498" fmla="*/ 1292563 h 1978172"/>
              <a:gd name="connsiteX82-9499" fmla="*/ 7407190 w 10768629"/>
              <a:gd name="connsiteY82-9500" fmla="*/ 1314737 h 1978172"/>
              <a:gd name="connsiteX83-9501" fmla="*/ 7240698 w 10768629"/>
              <a:gd name="connsiteY83-9502" fmla="*/ 1438832 h 1978172"/>
              <a:gd name="connsiteX84-9503" fmla="*/ 7197675 w 10768629"/>
              <a:gd name="connsiteY84-9504" fmla="*/ 1447530 h 1978172"/>
              <a:gd name="connsiteX85-9505" fmla="*/ 7164788 w 10768629"/>
              <a:gd name="connsiteY85-9506" fmla="*/ 1480293 h 1978172"/>
              <a:gd name="connsiteX86-9507" fmla="*/ 7147929 w 10768629"/>
              <a:gd name="connsiteY86-9508" fmla="*/ 1477641 h 1978172"/>
              <a:gd name="connsiteX87-9509" fmla="*/ 7144965 w 10768629"/>
              <a:gd name="connsiteY87-9510" fmla="*/ 1476908 h 1978172"/>
              <a:gd name="connsiteX88-9511" fmla="*/ 7134299 w 10768629"/>
              <a:gd name="connsiteY88-9512" fmla="*/ 1479969 h 1978172"/>
              <a:gd name="connsiteX89-9513" fmla="*/ 7129809 w 10768629"/>
              <a:gd name="connsiteY89-9514" fmla="*/ 1473339 h 1978172"/>
              <a:gd name="connsiteX90-9515" fmla="*/ 7112688 w 10768629"/>
              <a:gd name="connsiteY90-9516" fmla="*/ 1472575 h 1978172"/>
              <a:gd name="connsiteX91-9517" fmla="*/ 7093470 w 10768629"/>
              <a:gd name="connsiteY91-9518" fmla="*/ 1480300 h 1978172"/>
              <a:gd name="connsiteX92-9519" fmla="*/ 7025034 w 10768629"/>
              <a:gd name="connsiteY92-9520" fmla="*/ 1506934 h 1978172"/>
              <a:gd name="connsiteX93-9521" fmla="*/ 7014783 w 10768629"/>
              <a:gd name="connsiteY93-9522" fmla="*/ 1515868 h 1978172"/>
              <a:gd name="connsiteX94-9523" fmla="*/ 6979706 w 10768629"/>
              <a:gd name="connsiteY94-9524" fmla="*/ 1523511 h 1978172"/>
              <a:gd name="connsiteX95-9525" fmla="*/ 6977890 w 10768629"/>
              <a:gd name="connsiteY95-9526" fmla="*/ 1525793 h 1978172"/>
              <a:gd name="connsiteX96-9527" fmla="*/ 6944339 w 10768629"/>
              <a:gd name="connsiteY96-9528" fmla="*/ 1536237 h 1978172"/>
              <a:gd name="connsiteX97-9529" fmla="*/ 6886996 w 10768629"/>
              <a:gd name="connsiteY97-9530" fmla="*/ 1563569 h 1978172"/>
              <a:gd name="connsiteX98-9531" fmla="*/ 6874510 w 10768629"/>
              <a:gd name="connsiteY98-9532" fmla="*/ 1558469 h 1978172"/>
              <a:gd name="connsiteX99-9533" fmla="*/ 6871943 w 10768629"/>
              <a:gd name="connsiteY99-9534" fmla="*/ 1554651 h 1978172"/>
              <a:gd name="connsiteX100-9535" fmla="*/ 6856174 w 10768629"/>
              <a:gd name="connsiteY100-9536" fmla="*/ 1562024 h 1978172"/>
              <a:gd name="connsiteX101-9537" fmla="*/ 6842321 w 10768629"/>
              <a:gd name="connsiteY101-9538" fmla="*/ 1560554 h 1978172"/>
              <a:gd name="connsiteX102-9539" fmla="*/ 6832713 w 10768629"/>
              <a:gd name="connsiteY102-9540" fmla="*/ 1569357 h 1978172"/>
              <a:gd name="connsiteX103-9541" fmla="*/ 6816351 w 10768629"/>
              <a:gd name="connsiteY103-9542" fmla="*/ 1571495 h 1978172"/>
              <a:gd name="connsiteX104-9543" fmla="*/ 6795800 w 10768629"/>
              <a:gd name="connsiteY104-9544" fmla="*/ 1572010 h 1978172"/>
              <a:gd name="connsiteX105-9545" fmla="*/ 6777546 w 10768629"/>
              <a:gd name="connsiteY105-9546" fmla="*/ 1568661 h 1978172"/>
              <a:gd name="connsiteX106-9547" fmla="*/ 6751528 w 10768629"/>
              <a:gd name="connsiteY106-9548" fmla="*/ 1574143 h 1978172"/>
              <a:gd name="connsiteX107-9549" fmla="*/ 6691966 w 10768629"/>
              <a:gd name="connsiteY107-9550" fmla="*/ 1582255 h 1978172"/>
              <a:gd name="connsiteX108-9551" fmla="*/ 6646941 w 10768629"/>
              <a:gd name="connsiteY108-9552" fmla="*/ 1588471 h 1978172"/>
              <a:gd name="connsiteX109-9553" fmla="*/ 6568576 w 10768629"/>
              <a:gd name="connsiteY109-9554" fmla="*/ 1606488 h 1978172"/>
              <a:gd name="connsiteX110-9555" fmla="*/ 6554358 w 10768629"/>
              <a:gd name="connsiteY110-9556" fmla="*/ 1621701 h 1978172"/>
              <a:gd name="connsiteX111-9557" fmla="*/ 6516968 w 10768629"/>
              <a:gd name="connsiteY111-9558" fmla="*/ 1617195 h 1978172"/>
              <a:gd name="connsiteX112-9559" fmla="*/ 6506479 w 10768629"/>
              <a:gd name="connsiteY112-9560" fmla="*/ 1602227 h 1978172"/>
              <a:gd name="connsiteX113-9561" fmla="*/ 6458436 w 10768629"/>
              <a:gd name="connsiteY113-9562" fmla="*/ 1607332 h 1978172"/>
              <a:gd name="connsiteX114-9563" fmla="*/ 6414786 w 10768629"/>
              <a:gd name="connsiteY114-9564" fmla="*/ 1628815 h 1978172"/>
              <a:gd name="connsiteX115-9565" fmla="*/ 6357085 w 10768629"/>
              <a:gd name="connsiteY115-9566" fmla="*/ 1640846 h 1978172"/>
              <a:gd name="connsiteX116-9567" fmla="*/ 6322636 w 10768629"/>
              <a:gd name="connsiteY116-9568" fmla="*/ 1648213 h 1978172"/>
              <a:gd name="connsiteX117-9569" fmla="*/ 6226172 w 10768629"/>
              <a:gd name="connsiteY117-9570" fmla="*/ 1654676 h 1978172"/>
              <a:gd name="connsiteX118-9571" fmla="*/ 6221217 w 10768629"/>
              <a:gd name="connsiteY118-9572" fmla="*/ 1654506 h 1978172"/>
              <a:gd name="connsiteX119-9573" fmla="*/ 6204956 w 10768629"/>
              <a:gd name="connsiteY119-9574" fmla="*/ 1664280 h 1978172"/>
              <a:gd name="connsiteX120-9575" fmla="*/ 6204270 w 10768629"/>
              <a:gd name="connsiteY120-9576" fmla="*/ 1666782 h 1978172"/>
              <a:gd name="connsiteX121-9577" fmla="*/ 6143810 w 10768629"/>
              <a:gd name="connsiteY121-9578" fmla="*/ 1661963 h 1978172"/>
              <a:gd name="connsiteX122-9579" fmla="*/ 6136560 w 10768629"/>
              <a:gd name="connsiteY122-9580" fmla="*/ 1665728 h 1978172"/>
              <a:gd name="connsiteX123-9581" fmla="*/ 6096155 w 10768629"/>
              <a:gd name="connsiteY123-9582" fmla="*/ 1656951 h 1978172"/>
              <a:gd name="connsiteX124-9583" fmla="*/ 6075812 w 10768629"/>
              <a:gd name="connsiteY124-9584" fmla="*/ 1655422 h 1978172"/>
              <a:gd name="connsiteX125-9585" fmla="*/ 6039495 w 10768629"/>
              <a:gd name="connsiteY125-9586" fmla="*/ 1649680 h 1978172"/>
              <a:gd name="connsiteX126-9587" fmla="*/ 6036523 w 10768629"/>
              <a:gd name="connsiteY126-9588" fmla="*/ 1652121 h 1978172"/>
              <a:gd name="connsiteX127-9589" fmla="*/ 6029328 w 10768629"/>
              <a:gd name="connsiteY127-9590" fmla="*/ 1649904 h 1978172"/>
              <a:gd name="connsiteX128-9591" fmla="*/ 6024075 w 10768629"/>
              <a:gd name="connsiteY128-9592" fmla="*/ 1652779 h 1978172"/>
              <a:gd name="connsiteX129-9593" fmla="*/ 6018085 w 10768629"/>
              <a:gd name="connsiteY129-9594" fmla="*/ 1652030 h 1978172"/>
              <a:gd name="connsiteX130-9595" fmla="*/ 5955513 w 10768629"/>
              <a:gd name="connsiteY130-9596" fmla="*/ 1663584 h 1978172"/>
              <a:gd name="connsiteX131-9597" fmla="*/ 5941996 w 10768629"/>
              <a:gd name="connsiteY131-9598" fmla="*/ 1661326 h 1978172"/>
              <a:gd name="connsiteX132-9599" fmla="*/ 5931789 w 10768629"/>
              <a:gd name="connsiteY132-9600" fmla="*/ 1669915 h 1978172"/>
              <a:gd name="connsiteX133-9601" fmla="*/ 5888686 w 10768629"/>
              <a:gd name="connsiteY133-9602" fmla="*/ 1672175 h 1978172"/>
              <a:gd name="connsiteX134-9603" fmla="*/ 5873794 w 10768629"/>
              <a:gd name="connsiteY134-9604" fmla="*/ 1665454 h 1978172"/>
              <a:gd name="connsiteX135-9605" fmla="*/ 5860022 w 10768629"/>
              <a:gd name="connsiteY135-9606" fmla="*/ 1660635 h 1978172"/>
              <a:gd name="connsiteX136-9607" fmla="*/ 5858237 w 10768629"/>
              <a:gd name="connsiteY136-9608" fmla="*/ 1660649 h 1978172"/>
              <a:gd name="connsiteX137-9609" fmla="*/ 5840319 w 10768629"/>
              <a:gd name="connsiteY137-9610" fmla="*/ 1660798 h 1978172"/>
              <a:gd name="connsiteX138-9611" fmla="*/ 5806984 w 10768629"/>
              <a:gd name="connsiteY138-9612" fmla="*/ 1661075 h 1978172"/>
              <a:gd name="connsiteX139-9613" fmla="*/ 5742351 w 10768629"/>
              <a:gd name="connsiteY139-9614" fmla="*/ 1667489 h 1978172"/>
              <a:gd name="connsiteX140-9615" fmla="*/ 5521171 w 10768629"/>
              <a:gd name="connsiteY140-9616" fmla="*/ 1671626 h 1978172"/>
              <a:gd name="connsiteX141-9617" fmla="*/ 5457384 w 10768629"/>
              <a:gd name="connsiteY141-9618" fmla="*/ 1683952 h 1978172"/>
              <a:gd name="connsiteX142-9619" fmla="*/ 4950070 w 10768629"/>
              <a:gd name="connsiteY142-9620" fmla="*/ 1748401 h 1978172"/>
              <a:gd name="connsiteX143-9621" fmla="*/ 4872172 w 10768629"/>
              <a:gd name="connsiteY143-9622" fmla="*/ 1757222 h 1978172"/>
              <a:gd name="connsiteX144-9623" fmla="*/ 4809524 w 10768629"/>
              <a:gd name="connsiteY144-9624" fmla="*/ 1761033 h 1978172"/>
              <a:gd name="connsiteX145-9625" fmla="*/ 4759058 w 10768629"/>
              <a:gd name="connsiteY145-9626" fmla="*/ 1766533 h 1978172"/>
              <a:gd name="connsiteX146-9627" fmla="*/ 4719749 w 10768629"/>
              <a:gd name="connsiteY146-9628" fmla="*/ 1771811 h 1978172"/>
              <a:gd name="connsiteX147-9629" fmla="*/ 4568686 w 10768629"/>
              <a:gd name="connsiteY147-9630" fmla="*/ 1786141 h 1978172"/>
              <a:gd name="connsiteX148-9631" fmla="*/ 4418751 w 10768629"/>
              <a:gd name="connsiteY148-9632" fmla="*/ 1796932 h 1978172"/>
              <a:gd name="connsiteX149-9633" fmla="*/ 4378377 w 10768629"/>
              <a:gd name="connsiteY149-9634" fmla="*/ 1815528 h 1978172"/>
              <a:gd name="connsiteX150-9635" fmla="*/ 4320575 w 10768629"/>
              <a:gd name="connsiteY150-9636" fmla="*/ 1832722 h 1978172"/>
              <a:gd name="connsiteX151-9637" fmla="*/ 4220200 w 10768629"/>
              <a:gd name="connsiteY151-9638" fmla="*/ 1873173 h 1978172"/>
              <a:gd name="connsiteX152-9639" fmla="*/ 4105361 w 10768629"/>
              <a:gd name="connsiteY152-9640" fmla="*/ 1894711 h 1978172"/>
              <a:gd name="connsiteX153-9641" fmla="*/ 3973223 w 10768629"/>
              <a:gd name="connsiteY153-9642" fmla="*/ 1881015 h 1978172"/>
              <a:gd name="connsiteX154-9643" fmla="*/ 3900992 w 10768629"/>
              <a:gd name="connsiteY154-9644" fmla="*/ 1880603 h 1978172"/>
              <a:gd name="connsiteX155-9645" fmla="*/ 3662119 w 10768629"/>
              <a:gd name="connsiteY155-9646" fmla="*/ 1889285 h 1978172"/>
              <a:gd name="connsiteX156-9647" fmla="*/ 3496919 w 10768629"/>
              <a:gd name="connsiteY156-9648" fmla="*/ 1873180 h 1978172"/>
              <a:gd name="connsiteX157-9649" fmla="*/ 3449433 w 10768629"/>
              <a:gd name="connsiteY157-9650" fmla="*/ 1889681 h 1978172"/>
              <a:gd name="connsiteX158-9651" fmla="*/ 3369766 w 10768629"/>
              <a:gd name="connsiteY158-9652" fmla="*/ 1916653 h 1978172"/>
              <a:gd name="connsiteX159-9653" fmla="*/ 3269672 w 10768629"/>
              <a:gd name="connsiteY159-9654" fmla="*/ 1938036 h 1978172"/>
              <a:gd name="connsiteX160-9655" fmla="*/ 3224897 w 10768629"/>
              <a:gd name="connsiteY160-9656" fmla="*/ 1943733 h 1978172"/>
              <a:gd name="connsiteX161-9657" fmla="*/ 3161463 w 10768629"/>
              <a:gd name="connsiteY161-9658" fmla="*/ 1946591 h 1978172"/>
              <a:gd name="connsiteX162-9659" fmla="*/ 3112044 w 10768629"/>
              <a:gd name="connsiteY162-9660" fmla="*/ 1935614 h 1978172"/>
              <a:gd name="connsiteX163-9661" fmla="*/ 3069716 w 10768629"/>
              <a:gd name="connsiteY163-9662" fmla="*/ 1930463 h 1978172"/>
              <a:gd name="connsiteX164-9663" fmla="*/ 3005773 w 10768629"/>
              <a:gd name="connsiteY164-9664" fmla="*/ 1915878 h 1978172"/>
              <a:gd name="connsiteX165-9665" fmla="*/ 2897201 w 10768629"/>
              <a:gd name="connsiteY165-9666" fmla="*/ 1926772 h 1978172"/>
              <a:gd name="connsiteX166-9667" fmla="*/ 2783891 w 10768629"/>
              <a:gd name="connsiteY166-9668" fmla="*/ 1931749 h 1978172"/>
              <a:gd name="connsiteX167-9669" fmla="*/ 2712447 w 10768629"/>
              <a:gd name="connsiteY167-9670" fmla="*/ 1933044 h 1978172"/>
              <a:gd name="connsiteX168-9671" fmla="*/ 2560151 w 10768629"/>
              <a:gd name="connsiteY168-9672" fmla="*/ 1963609 h 1978172"/>
              <a:gd name="connsiteX169-9673" fmla="*/ 2367221 w 10768629"/>
              <a:gd name="connsiteY169-9674" fmla="*/ 1971884 h 1978172"/>
              <a:gd name="connsiteX170-9675" fmla="*/ 2272130 w 10768629"/>
              <a:gd name="connsiteY170-9676" fmla="*/ 1961162 h 1978172"/>
              <a:gd name="connsiteX171-9677" fmla="*/ 2189404 w 10768629"/>
              <a:gd name="connsiteY171-9678" fmla="*/ 1978172 h 1978172"/>
              <a:gd name="connsiteX172-9679" fmla="*/ 2077704 w 10768629"/>
              <a:gd name="connsiteY172-9680" fmla="*/ 1965002 h 1978172"/>
              <a:gd name="connsiteX173-9681" fmla="*/ 2033299 w 10768629"/>
              <a:gd name="connsiteY173-9682" fmla="*/ 1969042 h 1978172"/>
              <a:gd name="connsiteX174-9683" fmla="*/ 1967996 w 10768629"/>
              <a:gd name="connsiteY174-9684" fmla="*/ 1953187 h 1978172"/>
              <a:gd name="connsiteX175-9685" fmla="*/ 1855805 w 10768629"/>
              <a:gd name="connsiteY175-9686" fmla="*/ 1926082 h 1978172"/>
              <a:gd name="connsiteX176-9687" fmla="*/ 1790957 w 10768629"/>
              <a:gd name="connsiteY176-9688" fmla="*/ 1919460 h 1978172"/>
              <a:gd name="connsiteX177-9689" fmla="*/ 1613978 w 10768629"/>
              <a:gd name="connsiteY177-9690" fmla="*/ 1891581 h 1978172"/>
              <a:gd name="connsiteX178-9691" fmla="*/ 1436831 w 10768629"/>
              <a:gd name="connsiteY178-9692" fmla="*/ 1856201 h 1978172"/>
              <a:gd name="connsiteX179-9693" fmla="*/ 1357365 w 10768629"/>
              <a:gd name="connsiteY179-9694" fmla="*/ 1832140 h 1978172"/>
              <a:gd name="connsiteX180-9695" fmla="*/ 1232341 w 10768629"/>
              <a:gd name="connsiteY180-9696" fmla="*/ 1785942 h 1978172"/>
              <a:gd name="connsiteX181-9697" fmla="*/ 1162595 w 10768629"/>
              <a:gd name="connsiteY181-9698" fmla="*/ 1758337 h 1978172"/>
              <a:gd name="connsiteX182-9699" fmla="*/ 1128523 w 10768629"/>
              <a:gd name="connsiteY182-9700" fmla="*/ 1763621 h 1978172"/>
              <a:gd name="connsiteX183-9701" fmla="*/ 991903 w 10768629"/>
              <a:gd name="connsiteY183-9702" fmla="*/ 1786741 h 1978172"/>
              <a:gd name="connsiteX184-9703" fmla="*/ 883960 w 10768629"/>
              <a:gd name="connsiteY184-9704" fmla="*/ 1822386 h 1978172"/>
              <a:gd name="connsiteX185-9705" fmla="*/ 766531 w 10768629"/>
              <a:gd name="connsiteY185-9706" fmla="*/ 1805053 h 1978172"/>
              <a:gd name="connsiteX186-9707" fmla="*/ 669779 w 10768629"/>
              <a:gd name="connsiteY186-9708" fmla="*/ 1800537 h 1978172"/>
              <a:gd name="connsiteX187-9709" fmla="*/ 523898 w 10768629"/>
              <a:gd name="connsiteY187-9710" fmla="*/ 1811085 h 1978172"/>
              <a:gd name="connsiteX188-9711" fmla="*/ 360251 w 10768629"/>
              <a:gd name="connsiteY188-9712" fmla="*/ 1830735 h 1978172"/>
              <a:gd name="connsiteX189-9713" fmla="*/ 255207 w 10768629"/>
              <a:gd name="connsiteY189-9714" fmla="*/ 1818275 h 1978172"/>
              <a:gd name="connsiteX190-9715" fmla="*/ 101803 w 10768629"/>
              <a:gd name="connsiteY190-9716" fmla="*/ 1870647 h 1978172"/>
              <a:gd name="connsiteX191-9717" fmla="*/ 25397 w 10768629"/>
              <a:gd name="connsiteY191-9718" fmla="*/ 1888443 h 1978172"/>
              <a:gd name="connsiteX192-9719" fmla="*/ 2370 w 10768629"/>
              <a:gd name="connsiteY192-9720" fmla="*/ 1878311 h 1978172"/>
              <a:gd name="connsiteX193-9721" fmla="*/ 0 w 10768629"/>
              <a:gd name="connsiteY193-9722" fmla="*/ 1878785 h 1978172"/>
              <a:gd name="connsiteX194-9723" fmla="*/ 0 w 10768629"/>
              <a:gd name="connsiteY194-9724" fmla="*/ 0 h 1978172"/>
              <a:gd name="connsiteX0-9725" fmla="*/ 0 w 10768629"/>
              <a:gd name="connsiteY0-9726" fmla="*/ 0 h 1978172"/>
              <a:gd name="connsiteX1-9727" fmla="*/ 10768629 w 10768629"/>
              <a:gd name="connsiteY1-9728" fmla="*/ 0 h 1978172"/>
              <a:gd name="connsiteX2-9729" fmla="*/ 10733254 w 10768629"/>
              <a:gd name="connsiteY2-9730" fmla="*/ 31439 h 1978172"/>
              <a:gd name="connsiteX3-9731" fmla="*/ 10727085 w 10768629"/>
              <a:gd name="connsiteY3-9732" fmla="*/ 37910 h 1978172"/>
              <a:gd name="connsiteX4-9733" fmla="*/ 10675953 w 10768629"/>
              <a:gd name="connsiteY4-9734" fmla="*/ 68623 h 1978172"/>
              <a:gd name="connsiteX5-9735" fmla="*/ 10637091 w 10768629"/>
              <a:gd name="connsiteY5-9736" fmla="*/ 90361 h 1978172"/>
              <a:gd name="connsiteX6-9737" fmla="*/ 10610971 w 10768629"/>
              <a:gd name="connsiteY6-9738" fmla="*/ 110764 h 1978172"/>
              <a:gd name="connsiteX7-9739" fmla="*/ 10532872 w 10768629"/>
              <a:gd name="connsiteY7-9740" fmla="*/ 138028 h 1978172"/>
              <a:gd name="connsiteX8-9741" fmla="*/ 10398558 w 10768629"/>
              <a:gd name="connsiteY8-9742" fmla="*/ 172911 h 1978172"/>
              <a:gd name="connsiteX9-9743" fmla="*/ 10371128 w 10768629"/>
              <a:gd name="connsiteY9-9744" fmla="*/ 182609 h 1978172"/>
              <a:gd name="connsiteX10-9745" fmla="*/ 10352178 w 10768629"/>
              <a:gd name="connsiteY10-9746" fmla="*/ 199976 h 1978172"/>
              <a:gd name="connsiteX11-9747" fmla="*/ 10351815 w 10768629"/>
              <a:gd name="connsiteY11-9748" fmla="*/ 211879 h 1978172"/>
              <a:gd name="connsiteX12-9749" fmla="*/ 10337471 w 10768629"/>
              <a:gd name="connsiteY12-9750" fmla="*/ 218661 h 1978172"/>
              <a:gd name="connsiteX13-9751" fmla="*/ 10334625 w 10768629"/>
              <a:gd name="connsiteY13-9752" fmla="*/ 222351 h 1978172"/>
              <a:gd name="connsiteX14-9753" fmla="*/ 10256365 w 10768629"/>
              <a:gd name="connsiteY14-9754" fmla="*/ 235917 h 1978172"/>
              <a:gd name="connsiteX15-9755" fmla="*/ 10201127 w 10768629"/>
              <a:gd name="connsiteY15-9756" fmla="*/ 267448 h 1978172"/>
              <a:gd name="connsiteX16-9757" fmla="*/ 9961218 w 10768629"/>
              <a:gd name="connsiteY16-9758" fmla="*/ 326720 h 1978172"/>
              <a:gd name="connsiteX17-9759" fmla="*/ 9859715 w 10768629"/>
              <a:gd name="connsiteY17-9760" fmla="*/ 355698 h 1978172"/>
              <a:gd name="connsiteX18-9761" fmla="*/ 9679867 w 10768629"/>
              <a:gd name="connsiteY18-9762" fmla="*/ 399081 h 1978172"/>
              <a:gd name="connsiteX19-9763" fmla="*/ 9490654 w 10768629"/>
              <a:gd name="connsiteY19-9764" fmla="*/ 455225 h 1978172"/>
              <a:gd name="connsiteX20-9765" fmla="*/ 9470837 w 10768629"/>
              <a:gd name="connsiteY20-9766" fmla="*/ 452539 h 1978172"/>
              <a:gd name="connsiteX21-9767" fmla="*/ 9469082 w 10768629"/>
              <a:gd name="connsiteY21-9768" fmla="*/ 454891 h 1978172"/>
              <a:gd name="connsiteX22-9769" fmla="*/ 9448038 w 10768629"/>
              <a:gd name="connsiteY22-9770" fmla="*/ 459733 h 1978172"/>
              <a:gd name="connsiteX23-9771" fmla="*/ 9396821 w 10768629"/>
              <a:gd name="connsiteY23-9772" fmla="*/ 455795 h 1978172"/>
              <a:gd name="connsiteX24-9773" fmla="*/ 9392197 w 10768629"/>
              <a:gd name="connsiteY24-9774" fmla="*/ 459796 h 1978172"/>
              <a:gd name="connsiteX25-9775" fmla="*/ 9347994 w 10768629"/>
              <a:gd name="connsiteY25-9776" fmla="*/ 464462 h 1978172"/>
              <a:gd name="connsiteX26-9777" fmla="*/ 9347889 w 10768629"/>
              <a:gd name="connsiteY26-9778" fmla="*/ 466539 h 1978172"/>
              <a:gd name="connsiteX27-9779" fmla="*/ 9337639 w 10768629"/>
              <a:gd name="connsiteY27-9780" fmla="*/ 476654 h 1978172"/>
              <a:gd name="connsiteX28-9781" fmla="*/ 9316893 w 10768629"/>
              <a:gd name="connsiteY28-9782" fmla="*/ 491390 h 1978172"/>
              <a:gd name="connsiteX29-9783" fmla="*/ 9229283 w 10768629"/>
              <a:gd name="connsiteY29-9784" fmla="*/ 555377 h 1978172"/>
              <a:gd name="connsiteX30-9785" fmla="*/ 9220274 w 10768629"/>
              <a:gd name="connsiteY30-9786" fmla="*/ 557502 h 1978172"/>
              <a:gd name="connsiteX31-9787" fmla="*/ 9220202 w 10768629"/>
              <a:gd name="connsiteY31-9788" fmla="*/ 558001 h 1978172"/>
              <a:gd name="connsiteX32-9789" fmla="*/ 9210908 w 10768629"/>
              <a:gd name="connsiteY32-9790" fmla="*/ 561147 h 1978172"/>
              <a:gd name="connsiteX33-9791" fmla="*/ 9186374 w 10768629"/>
              <a:gd name="connsiteY33-9792" fmla="*/ 565502 h 1978172"/>
              <a:gd name="connsiteX34-9793" fmla="*/ 9181058 w 10768629"/>
              <a:gd name="connsiteY34-9794" fmla="*/ 569943 h 1978172"/>
              <a:gd name="connsiteX35-9795" fmla="*/ 9179948 w 10768629"/>
              <a:gd name="connsiteY35-9796" fmla="*/ 576062 h 1978172"/>
              <a:gd name="connsiteX36-9797" fmla="*/ 9149110 w 10768629"/>
              <a:gd name="connsiteY36-9798" fmla="*/ 598906 h 1978172"/>
              <a:gd name="connsiteX37-9799" fmla="*/ 9078556 w 10768629"/>
              <a:gd name="connsiteY37-9800" fmla="*/ 644039 h 1978172"/>
              <a:gd name="connsiteX38-9801" fmla="*/ 8996399 w 10768629"/>
              <a:gd name="connsiteY38-9802" fmla="*/ 690055 h 1978172"/>
              <a:gd name="connsiteX39-9803" fmla="*/ 8803791 w 10768629"/>
              <a:gd name="connsiteY39-9804" fmla="*/ 813860 h 1978172"/>
              <a:gd name="connsiteX40-9805" fmla="*/ 8636202 w 10768629"/>
              <a:gd name="connsiteY40-9806" fmla="*/ 848463 h 1978172"/>
              <a:gd name="connsiteX41-9807" fmla="*/ 8555372 w 10768629"/>
              <a:gd name="connsiteY41-9808" fmla="*/ 883171 h 1978172"/>
              <a:gd name="connsiteX42-9809" fmla="*/ 8507229 w 10768629"/>
              <a:gd name="connsiteY42-9810" fmla="*/ 901665 h 1978172"/>
              <a:gd name="connsiteX43-9811" fmla="*/ 8428473 w 10768629"/>
              <a:gd name="connsiteY43-9812" fmla="*/ 927985 h 1978172"/>
              <a:gd name="connsiteX44-9813" fmla="*/ 8427914 w 10768629"/>
              <a:gd name="connsiteY44-9814" fmla="*/ 933480 h 1978172"/>
              <a:gd name="connsiteX45-9815" fmla="*/ 8420327 w 10768629"/>
              <a:gd name="connsiteY45-9816" fmla="*/ 941984 h 1978172"/>
              <a:gd name="connsiteX46-9817" fmla="*/ 8394729 w 10768629"/>
              <a:gd name="connsiteY46-9818" fmla="*/ 948347 h 1978172"/>
              <a:gd name="connsiteX47-9819" fmla="*/ 8380548 w 10768629"/>
              <a:gd name="connsiteY47-9820" fmla="*/ 987916 h 1978172"/>
              <a:gd name="connsiteX48-9821" fmla="*/ 8375330 w 10768629"/>
              <a:gd name="connsiteY48-9822" fmla="*/ 965444 h 1978172"/>
              <a:gd name="connsiteX49-9823" fmla="*/ 8340796 w 10768629"/>
              <a:gd name="connsiteY49-9824" fmla="*/ 980522 h 1978172"/>
              <a:gd name="connsiteX50-9825" fmla="*/ 8304438 w 10768629"/>
              <a:gd name="connsiteY50-9826" fmla="*/ 996739 h 1978172"/>
              <a:gd name="connsiteX51-9827" fmla="*/ 8280929 w 10768629"/>
              <a:gd name="connsiteY51-9828" fmla="*/ 1023089 h 1978172"/>
              <a:gd name="connsiteX52-9829" fmla="*/ 8275760 w 10768629"/>
              <a:gd name="connsiteY52-9830" fmla="*/ 1027772 h 1978172"/>
              <a:gd name="connsiteX53-9831" fmla="*/ 8275478 w 10768629"/>
              <a:gd name="connsiteY53-9832" fmla="*/ 1027605 h 1978172"/>
              <a:gd name="connsiteX54-9833" fmla="*/ 8269666 w 10768629"/>
              <a:gd name="connsiteY54-9834" fmla="*/ 1032033 h 1978172"/>
              <a:gd name="connsiteX55-9835" fmla="*/ 8203836 w 10768629"/>
              <a:gd name="connsiteY55-9836" fmla="*/ 1037347 h 1978172"/>
              <a:gd name="connsiteX56-9837" fmla="*/ 8122936 w 10768629"/>
              <a:gd name="connsiteY56-9838" fmla="*/ 1063113 h 1978172"/>
              <a:gd name="connsiteX57-9839" fmla="*/ 8043658 w 10768629"/>
              <a:gd name="connsiteY57-9840" fmla="*/ 1092746 h 1978172"/>
              <a:gd name="connsiteX58-9841" fmla="*/ 8015351 w 10768629"/>
              <a:gd name="connsiteY58-9842" fmla="*/ 1105478 h 1978172"/>
              <a:gd name="connsiteX59-9843" fmla="*/ 7963145 w 10768629"/>
              <a:gd name="connsiteY59-9844" fmla="*/ 1119346 h 1978172"/>
              <a:gd name="connsiteX60-9845" fmla="*/ 7938145 w 10768629"/>
              <a:gd name="connsiteY60-9846" fmla="*/ 1120225 h 1978172"/>
              <a:gd name="connsiteX61-9847" fmla="*/ 7937238 w 10768629"/>
              <a:gd name="connsiteY61-9848" fmla="*/ 1121204 h 1978172"/>
              <a:gd name="connsiteX62-9849" fmla="*/ 7934398 w 10768629"/>
              <a:gd name="connsiteY62-9850" fmla="*/ 1118240 h 1978172"/>
              <a:gd name="connsiteX63-9851" fmla="*/ 7918248 w 10768629"/>
              <a:gd name="connsiteY63-9852" fmla="*/ 1124371 h 1978172"/>
              <a:gd name="connsiteX64-9853" fmla="*/ 7914119 w 10768629"/>
              <a:gd name="connsiteY64-9854" fmla="*/ 1127653 h 1978172"/>
              <a:gd name="connsiteX65-9855" fmla="*/ 7907658 w 10768629"/>
              <a:gd name="connsiteY65-9856" fmla="*/ 1130350 h 1978172"/>
              <a:gd name="connsiteX66-9857" fmla="*/ 7907434 w 10768629"/>
              <a:gd name="connsiteY66-9858" fmla="*/ 1130103 h 1978172"/>
              <a:gd name="connsiteX67-9859" fmla="*/ 7901508 w 10768629"/>
              <a:gd name="connsiteY67-9860" fmla="*/ 1133245 h 1978172"/>
              <a:gd name="connsiteX68-9861" fmla="*/ 7873287 w 10768629"/>
              <a:gd name="connsiteY68-9862" fmla="*/ 1152609 h 1978172"/>
              <a:gd name="connsiteX69-9863" fmla="*/ 7834833 w 10768629"/>
              <a:gd name="connsiteY69-9864" fmla="*/ 1153868 h 1978172"/>
              <a:gd name="connsiteX70-9865" fmla="*/ 7828661 w 10768629"/>
              <a:gd name="connsiteY70-9866" fmla="*/ 1139994 h 1978172"/>
              <a:gd name="connsiteX71-9867" fmla="*/ 7823966 w 10768629"/>
              <a:gd name="connsiteY71-9868" fmla="*/ 1143178 h 1978172"/>
              <a:gd name="connsiteX72-9869" fmla="*/ 7815078 w 10768629"/>
              <a:gd name="connsiteY72-9870" fmla="*/ 1151776 h 1978172"/>
              <a:gd name="connsiteX73-9871" fmla="*/ 7812026 w 10768629"/>
              <a:gd name="connsiteY73-9872" fmla="*/ 1151522 h 1978172"/>
              <a:gd name="connsiteX74-9873" fmla="*/ 7782249 w 10768629"/>
              <a:gd name="connsiteY74-9874" fmla="*/ 1160970 h 1978172"/>
              <a:gd name="connsiteX75-9875" fmla="*/ 7773476 w 10768629"/>
              <a:gd name="connsiteY75-9876" fmla="*/ 1157414 h 1978172"/>
              <a:gd name="connsiteX76-9877" fmla="*/ 7769600 w 10768629"/>
              <a:gd name="connsiteY76-9878" fmla="*/ 1157365 h 1978172"/>
              <a:gd name="connsiteX77-9879" fmla="*/ 7752631 w 10768629"/>
              <a:gd name="connsiteY77-9880" fmla="*/ 1172815 h 1978172"/>
              <a:gd name="connsiteX78-9881" fmla="*/ 7743525 w 10768629"/>
              <a:gd name="connsiteY78-9882" fmla="*/ 1179064 h 1978172"/>
              <a:gd name="connsiteX79-9883" fmla="*/ 7685942 w 10768629"/>
              <a:gd name="connsiteY79-9884" fmla="*/ 1233723 h 1978172"/>
              <a:gd name="connsiteX80-9885" fmla="*/ 7586920 w 10768629"/>
              <a:gd name="connsiteY80-9886" fmla="*/ 1261888 h 1978172"/>
              <a:gd name="connsiteX81-9887" fmla="*/ 7486100 w 10768629"/>
              <a:gd name="connsiteY81-9888" fmla="*/ 1292563 h 1978172"/>
              <a:gd name="connsiteX82-9889" fmla="*/ 7407190 w 10768629"/>
              <a:gd name="connsiteY82-9890" fmla="*/ 1314737 h 1978172"/>
              <a:gd name="connsiteX83-9891" fmla="*/ 7240698 w 10768629"/>
              <a:gd name="connsiteY83-9892" fmla="*/ 1438832 h 1978172"/>
              <a:gd name="connsiteX84-9893" fmla="*/ 7197675 w 10768629"/>
              <a:gd name="connsiteY84-9894" fmla="*/ 1447530 h 1978172"/>
              <a:gd name="connsiteX85-9895" fmla="*/ 7164788 w 10768629"/>
              <a:gd name="connsiteY85-9896" fmla="*/ 1480293 h 1978172"/>
              <a:gd name="connsiteX86-9897" fmla="*/ 7147929 w 10768629"/>
              <a:gd name="connsiteY86-9898" fmla="*/ 1477641 h 1978172"/>
              <a:gd name="connsiteX87-9899" fmla="*/ 7144965 w 10768629"/>
              <a:gd name="connsiteY87-9900" fmla="*/ 1476908 h 1978172"/>
              <a:gd name="connsiteX88-9901" fmla="*/ 7134299 w 10768629"/>
              <a:gd name="connsiteY88-9902" fmla="*/ 1479969 h 1978172"/>
              <a:gd name="connsiteX89-9903" fmla="*/ 7129809 w 10768629"/>
              <a:gd name="connsiteY89-9904" fmla="*/ 1473339 h 1978172"/>
              <a:gd name="connsiteX90-9905" fmla="*/ 7112688 w 10768629"/>
              <a:gd name="connsiteY90-9906" fmla="*/ 1472575 h 1978172"/>
              <a:gd name="connsiteX91-9907" fmla="*/ 7093470 w 10768629"/>
              <a:gd name="connsiteY91-9908" fmla="*/ 1480300 h 1978172"/>
              <a:gd name="connsiteX92-9909" fmla="*/ 7025034 w 10768629"/>
              <a:gd name="connsiteY92-9910" fmla="*/ 1506934 h 1978172"/>
              <a:gd name="connsiteX93-9911" fmla="*/ 7014783 w 10768629"/>
              <a:gd name="connsiteY93-9912" fmla="*/ 1515868 h 1978172"/>
              <a:gd name="connsiteX94-9913" fmla="*/ 6979706 w 10768629"/>
              <a:gd name="connsiteY94-9914" fmla="*/ 1523511 h 1978172"/>
              <a:gd name="connsiteX95-9915" fmla="*/ 6977890 w 10768629"/>
              <a:gd name="connsiteY95-9916" fmla="*/ 1525793 h 1978172"/>
              <a:gd name="connsiteX96-9917" fmla="*/ 6944339 w 10768629"/>
              <a:gd name="connsiteY96-9918" fmla="*/ 1536237 h 1978172"/>
              <a:gd name="connsiteX97-9919" fmla="*/ 6886996 w 10768629"/>
              <a:gd name="connsiteY97-9920" fmla="*/ 1563569 h 1978172"/>
              <a:gd name="connsiteX98-9921" fmla="*/ 6874510 w 10768629"/>
              <a:gd name="connsiteY98-9922" fmla="*/ 1558469 h 1978172"/>
              <a:gd name="connsiteX99-9923" fmla="*/ 6871943 w 10768629"/>
              <a:gd name="connsiteY99-9924" fmla="*/ 1554651 h 1978172"/>
              <a:gd name="connsiteX100-9925" fmla="*/ 6856174 w 10768629"/>
              <a:gd name="connsiteY100-9926" fmla="*/ 1562024 h 1978172"/>
              <a:gd name="connsiteX101-9927" fmla="*/ 6842321 w 10768629"/>
              <a:gd name="connsiteY101-9928" fmla="*/ 1560554 h 1978172"/>
              <a:gd name="connsiteX102-9929" fmla="*/ 6832713 w 10768629"/>
              <a:gd name="connsiteY102-9930" fmla="*/ 1569357 h 1978172"/>
              <a:gd name="connsiteX103-9931" fmla="*/ 6816351 w 10768629"/>
              <a:gd name="connsiteY103-9932" fmla="*/ 1571495 h 1978172"/>
              <a:gd name="connsiteX104-9933" fmla="*/ 6795800 w 10768629"/>
              <a:gd name="connsiteY104-9934" fmla="*/ 1572010 h 1978172"/>
              <a:gd name="connsiteX105-9935" fmla="*/ 6777546 w 10768629"/>
              <a:gd name="connsiteY105-9936" fmla="*/ 1568661 h 1978172"/>
              <a:gd name="connsiteX106-9937" fmla="*/ 6751528 w 10768629"/>
              <a:gd name="connsiteY106-9938" fmla="*/ 1574143 h 1978172"/>
              <a:gd name="connsiteX107-9939" fmla="*/ 6691966 w 10768629"/>
              <a:gd name="connsiteY107-9940" fmla="*/ 1582255 h 1978172"/>
              <a:gd name="connsiteX108-9941" fmla="*/ 6646941 w 10768629"/>
              <a:gd name="connsiteY108-9942" fmla="*/ 1588471 h 1978172"/>
              <a:gd name="connsiteX109-9943" fmla="*/ 6568576 w 10768629"/>
              <a:gd name="connsiteY109-9944" fmla="*/ 1606488 h 1978172"/>
              <a:gd name="connsiteX110-9945" fmla="*/ 6554358 w 10768629"/>
              <a:gd name="connsiteY110-9946" fmla="*/ 1621701 h 1978172"/>
              <a:gd name="connsiteX111-9947" fmla="*/ 6516968 w 10768629"/>
              <a:gd name="connsiteY111-9948" fmla="*/ 1617195 h 1978172"/>
              <a:gd name="connsiteX112-9949" fmla="*/ 6506479 w 10768629"/>
              <a:gd name="connsiteY112-9950" fmla="*/ 1602227 h 1978172"/>
              <a:gd name="connsiteX113-9951" fmla="*/ 6458436 w 10768629"/>
              <a:gd name="connsiteY113-9952" fmla="*/ 1607332 h 1978172"/>
              <a:gd name="connsiteX114-9953" fmla="*/ 6414786 w 10768629"/>
              <a:gd name="connsiteY114-9954" fmla="*/ 1628815 h 1978172"/>
              <a:gd name="connsiteX115-9955" fmla="*/ 6357085 w 10768629"/>
              <a:gd name="connsiteY115-9956" fmla="*/ 1640846 h 1978172"/>
              <a:gd name="connsiteX116-9957" fmla="*/ 6322636 w 10768629"/>
              <a:gd name="connsiteY116-9958" fmla="*/ 1648213 h 1978172"/>
              <a:gd name="connsiteX117-9959" fmla="*/ 6226172 w 10768629"/>
              <a:gd name="connsiteY117-9960" fmla="*/ 1654676 h 1978172"/>
              <a:gd name="connsiteX118-9961" fmla="*/ 6221217 w 10768629"/>
              <a:gd name="connsiteY118-9962" fmla="*/ 1654506 h 1978172"/>
              <a:gd name="connsiteX119-9963" fmla="*/ 6204956 w 10768629"/>
              <a:gd name="connsiteY119-9964" fmla="*/ 1664280 h 1978172"/>
              <a:gd name="connsiteX120-9965" fmla="*/ 6204270 w 10768629"/>
              <a:gd name="connsiteY120-9966" fmla="*/ 1666782 h 1978172"/>
              <a:gd name="connsiteX121-9967" fmla="*/ 6143810 w 10768629"/>
              <a:gd name="connsiteY121-9968" fmla="*/ 1661963 h 1978172"/>
              <a:gd name="connsiteX122-9969" fmla="*/ 6136560 w 10768629"/>
              <a:gd name="connsiteY122-9970" fmla="*/ 1665728 h 1978172"/>
              <a:gd name="connsiteX123-9971" fmla="*/ 6096155 w 10768629"/>
              <a:gd name="connsiteY123-9972" fmla="*/ 1656951 h 1978172"/>
              <a:gd name="connsiteX124-9973" fmla="*/ 6075812 w 10768629"/>
              <a:gd name="connsiteY124-9974" fmla="*/ 1655422 h 1978172"/>
              <a:gd name="connsiteX125-9975" fmla="*/ 6039495 w 10768629"/>
              <a:gd name="connsiteY125-9976" fmla="*/ 1649680 h 1978172"/>
              <a:gd name="connsiteX126-9977" fmla="*/ 6036523 w 10768629"/>
              <a:gd name="connsiteY126-9978" fmla="*/ 1652121 h 1978172"/>
              <a:gd name="connsiteX127-9979" fmla="*/ 6029328 w 10768629"/>
              <a:gd name="connsiteY127-9980" fmla="*/ 1649904 h 1978172"/>
              <a:gd name="connsiteX128-9981" fmla="*/ 6024075 w 10768629"/>
              <a:gd name="connsiteY128-9982" fmla="*/ 1652779 h 1978172"/>
              <a:gd name="connsiteX129-9983" fmla="*/ 6018085 w 10768629"/>
              <a:gd name="connsiteY129-9984" fmla="*/ 1652030 h 1978172"/>
              <a:gd name="connsiteX130-9985" fmla="*/ 5955513 w 10768629"/>
              <a:gd name="connsiteY130-9986" fmla="*/ 1663584 h 1978172"/>
              <a:gd name="connsiteX131-9987" fmla="*/ 5941996 w 10768629"/>
              <a:gd name="connsiteY131-9988" fmla="*/ 1661326 h 1978172"/>
              <a:gd name="connsiteX132-9989" fmla="*/ 5931789 w 10768629"/>
              <a:gd name="connsiteY132-9990" fmla="*/ 1669915 h 1978172"/>
              <a:gd name="connsiteX133-9991" fmla="*/ 5888686 w 10768629"/>
              <a:gd name="connsiteY133-9992" fmla="*/ 1672175 h 1978172"/>
              <a:gd name="connsiteX134-9993" fmla="*/ 5873794 w 10768629"/>
              <a:gd name="connsiteY134-9994" fmla="*/ 1665454 h 1978172"/>
              <a:gd name="connsiteX135-9995" fmla="*/ 5860022 w 10768629"/>
              <a:gd name="connsiteY135-9996" fmla="*/ 1660635 h 1978172"/>
              <a:gd name="connsiteX136-9997" fmla="*/ 5858237 w 10768629"/>
              <a:gd name="connsiteY136-9998" fmla="*/ 1660649 h 1978172"/>
              <a:gd name="connsiteX137-9999" fmla="*/ 5840319 w 10768629"/>
              <a:gd name="connsiteY137-10000" fmla="*/ 1660798 h 1978172"/>
              <a:gd name="connsiteX138-10001" fmla="*/ 5806984 w 10768629"/>
              <a:gd name="connsiteY138-10002" fmla="*/ 1661075 h 1978172"/>
              <a:gd name="connsiteX139-10003" fmla="*/ 5742351 w 10768629"/>
              <a:gd name="connsiteY139-10004" fmla="*/ 1667489 h 1978172"/>
              <a:gd name="connsiteX140-10005" fmla="*/ 5521171 w 10768629"/>
              <a:gd name="connsiteY140-10006" fmla="*/ 1671626 h 1978172"/>
              <a:gd name="connsiteX141-10007" fmla="*/ 5457384 w 10768629"/>
              <a:gd name="connsiteY141-10008" fmla="*/ 1683952 h 1978172"/>
              <a:gd name="connsiteX142-10009" fmla="*/ 4950070 w 10768629"/>
              <a:gd name="connsiteY142-10010" fmla="*/ 1748401 h 1978172"/>
              <a:gd name="connsiteX143-10011" fmla="*/ 4872172 w 10768629"/>
              <a:gd name="connsiteY143-10012" fmla="*/ 1757222 h 1978172"/>
              <a:gd name="connsiteX144-10013" fmla="*/ 4809524 w 10768629"/>
              <a:gd name="connsiteY144-10014" fmla="*/ 1761033 h 1978172"/>
              <a:gd name="connsiteX145-10015" fmla="*/ 4759058 w 10768629"/>
              <a:gd name="connsiteY145-10016" fmla="*/ 1766533 h 1978172"/>
              <a:gd name="connsiteX146-10017" fmla="*/ 4719749 w 10768629"/>
              <a:gd name="connsiteY146-10018" fmla="*/ 1771811 h 1978172"/>
              <a:gd name="connsiteX147-10019" fmla="*/ 4568686 w 10768629"/>
              <a:gd name="connsiteY147-10020" fmla="*/ 1786141 h 1978172"/>
              <a:gd name="connsiteX148-10021" fmla="*/ 4418751 w 10768629"/>
              <a:gd name="connsiteY148-10022" fmla="*/ 1796932 h 1978172"/>
              <a:gd name="connsiteX149-10023" fmla="*/ 4378377 w 10768629"/>
              <a:gd name="connsiteY149-10024" fmla="*/ 1815528 h 1978172"/>
              <a:gd name="connsiteX150-10025" fmla="*/ 4320575 w 10768629"/>
              <a:gd name="connsiteY150-10026" fmla="*/ 1832722 h 1978172"/>
              <a:gd name="connsiteX151-10027" fmla="*/ 4220200 w 10768629"/>
              <a:gd name="connsiteY151-10028" fmla="*/ 1873173 h 1978172"/>
              <a:gd name="connsiteX152-10029" fmla="*/ 4105361 w 10768629"/>
              <a:gd name="connsiteY152-10030" fmla="*/ 1894711 h 1978172"/>
              <a:gd name="connsiteX153-10031" fmla="*/ 3973223 w 10768629"/>
              <a:gd name="connsiteY153-10032" fmla="*/ 1881015 h 1978172"/>
              <a:gd name="connsiteX154-10033" fmla="*/ 3900992 w 10768629"/>
              <a:gd name="connsiteY154-10034" fmla="*/ 1880603 h 1978172"/>
              <a:gd name="connsiteX155-10035" fmla="*/ 3662119 w 10768629"/>
              <a:gd name="connsiteY155-10036" fmla="*/ 1889285 h 1978172"/>
              <a:gd name="connsiteX156-10037" fmla="*/ 3496919 w 10768629"/>
              <a:gd name="connsiteY156-10038" fmla="*/ 1873180 h 1978172"/>
              <a:gd name="connsiteX157-10039" fmla="*/ 3449433 w 10768629"/>
              <a:gd name="connsiteY157-10040" fmla="*/ 1889681 h 1978172"/>
              <a:gd name="connsiteX158-10041" fmla="*/ 3369766 w 10768629"/>
              <a:gd name="connsiteY158-10042" fmla="*/ 1916653 h 1978172"/>
              <a:gd name="connsiteX159-10043" fmla="*/ 3269672 w 10768629"/>
              <a:gd name="connsiteY159-10044" fmla="*/ 1938036 h 1978172"/>
              <a:gd name="connsiteX160-10045" fmla="*/ 3224897 w 10768629"/>
              <a:gd name="connsiteY160-10046" fmla="*/ 1943733 h 1978172"/>
              <a:gd name="connsiteX161-10047" fmla="*/ 3161463 w 10768629"/>
              <a:gd name="connsiteY161-10048" fmla="*/ 1946591 h 1978172"/>
              <a:gd name="connsiteX162-10049" fmla="*/ 3112044 w 10768629"/>
              <a:gd name="connsiteY162-10050" fmla="*/ 1935614 h 1978172"/>
              <a:gd name="connsiteX163-10051" fmla="*/ 3069716 w 10768629"/>
              <a:gd name="connsiteY163-10052" fmla="*/ 1930463 h 1978172"/>
              <a:gd name="connsiteX164-10053" fmla="*/ 3005773 w 10768629"/>
              <a:gd name="connsiteY164-10054" fmla="*/ 1915878 h 1978172"/>
              <a:gd name="connsiteX165-10055" fmla="*/ 2897201 w 10768629"/>
              <a:gd name="connsiteY165-10056" fmla="*/ 1926772 h 1978172"/>
              <a:gd name="connsiteX166-10057" fmla="*/ 2783891 w 10768629"/>
              <a:gd name="connsiteY166-10058" fmla="*/ 1931749 h 1978172"/>
              <a:gd name="connsiteX167-10059" fmla="*/ 2712447 w 10768629"/>
              <a:gd name="connsiteY167-10060" fmla="*/ 1933044 h 1978172"/>
              <a:gd name="connsiteX168-10061" fmla="*/ 2560151 w 10768629"/>
              <a:gd name="connsiteY168-10062" fmla="*/ 1963609 h 1978172"/>
              <a:gd name="connsiteX169-10063" fmla="*/ 2367221 w 10768629"/>
              <a:gd name="connsiteY169-10064" fmla="*/ 1971884 h 1978172"/>
              <a:gd name="connsiteX170-10065" fmla="*/ 2272130 w 10768629"/>
              <a:gd name="connsiteY170-10066" fmla="*/ 1961162 h 1978172"/>
              <a:gd name="connsiteX171-10067" fmla="*/ 2189404 w 10768629"/>
              <a:gd name="connsiteY171-10068" fmla="*/ 1978172 h 1978172"/>
              <a:gd name="connsiteX172-10069" fmla="*/ 2077704 w 10768629"/>
              <a:gd name="connsiteY172-10070" fmla="*/ 1965002 h 1978172"/>
              <a:gd name="connsiteX173-10071" fmla="*/ 2033299 w 10768629"/>
              <a:gd name="connsiteY173-10072" fmla="*/ 1969042 h 1978172"/>
              <a:gd name="connsiteX174-10073" fmla="*/ 1967996 w 10768629"/>
              <a:gd name="connsiteY174-10074" fmla="*/ 1953187 h 1978172"/>
              <a:gd name="connsiteX175-10075" fmla="*/ 1855805 w 10768629"/>
              <a:gd name="connsiteY175-10076" fmla="*/ 1926082 h 1978172"/>
              <a:gd name="connsiteX176-10077" fmla="*/ 1790957 w 10768629"/>
              <a:gd name="connsiteY176-10078" fmla="*/ 1919460 h 1978172"/>
              <a:gd name="connsiteX177-10079" fmla="*/ 1613978 w 10768629"/>
              <a:gd name="connsiteY177-10080" fmla="*/ 1891581 h 1978172"/>
              <a:gd name="connsiteX178-10081" fmla="*/ 1436831 w 10768629"/>
              <a:gd name="connsiteY178-10082" fmla="*/ 1856201 h 1978172"/>
              <a:gd name="connsiteX179-10083" fmla="*/ 1357365 w 10768629"/>
              <a:gd name="connsiteY179-10084" fmla="*/ 1832140 h 1978172"/>
              <a:gd name="connsiteX180-10085" fmla="*/ 1232341 w 10768629"/>
              <a:gd name="connsiteY180-10086" fmla="*/ 1785942 h 1978172"/>
              <a:gd name="connsiteX181-10087" fmla="*/ 1162595 w 10768629"/>
              <a:gd name="connsiteY181-10088" fmla="*/ 1758337 h 1978172"/>
              <a:gd name="connsiteX182-10089" fmla="*/ 1128523 w 10768629"/>
              <a:gd name="connsiteY182-10090" fmla="*/ 1763621 h 1978172"/>
              <a:gd name="connsiteX183-10091" fmla="*/ 991903 w 10768629"/>
              <a:gd name="connsiteY183-10092" fmla="*/ 1786741 h 1978172"/>
              <a:gd name="connsiteX184-10093" fmla="*/ 883960 w 10768629"/>
              <a:gd name="connsiteY184-10094" fmla="*/ 1822386 h 1978172"/>
              <a:gd name="connsiteX185-10095" fmla="*/ 766531 w 10768629"/>
              <a:gd name="connsiteY185-10096" fmla="*/ 1805053 h 1978172"/>
              <a:gd name="connsiteX186-10097" fmla="*/ 669779 w 10768629"/>
              <a:gd name="connsiteY186-10098" fmla="*/ 1800537 h 1978172"/>
              <a:gd name="connsiteX187-10099" fmla="*/ 523898 w 10768629"/>
              <a:gd name="connsiteY187-10100" fmla="*/ 1811085 h 1978172"/>
              <a:gd name="connsiteX188-10101" fmla="*/ 360251 w 10768629"/>
              <a:gd name="connsiteY188-10102" fmla="*/ 1830735 h 1978172"/>
              <a:gd name="connsiteX189-10103" fmla="*/ 255207 w 10768629"/>
              <a:gd name="connsiteY189-10104" fmla="*/ 1818275 h 1978172"/>
              <a:gd name="connsiteX190-10105" fmla="*/ 101803 w 10768629"/>
              <a:gd name="connsiteY190-10106" fmla="*/ 1870647 h 1978172"/>
              <a:gd name="connsiteX191-10107" fmla="*/ 25397 w 10768629"/>
              <a:gd name="connsiteY191-10108" fmla="*/ 1888443 h 1978172"/>
              <a:gd name="connsiteX192-10109" fmla="*/ 2370 w 10768629"/>
              <a:gd name="connsiteY192-10110" fmla="*/ 1878311 h 1978172"/>
              <a:gd name="connsiteX193-10111" fmla="*/ 0 w 10768629"/>
              <a:gd name="connsiteY193-10112" fmla="*/ 1878785 h 1978172"/>
              <a:gd name="connsiteX194-10113" fmla="*/ 0 w 10768629"/>
              <a:gd name="connsiteY194-10114" fmla="*/ 0 h 1978172"/>
              <a:gd name="connsiteX0-10115" fmla="*/ 0 w 10768629"/>
              <a:gd name="connsiteY0-10116" fmla="*/ 0 h 1978172"/>
              <a:gd name="connsiteX1-10117" fmla="*/ 10768629 w 10768629"/>
              <a:gd name="connsiteY1-10118" fmla="*/ 0 h 1978172"/>
              <a:gd name="connsiteX2-10119" fmla="*/ 10733254 w 10768629"/>
              <a:gd name="connsiteY2-10120" fmla="*/ 31439 h 1978172"/>
              <a:gd name="connsiteX3-10121" fmla="*/ 10727085 w 10768629"/>
              <a:gd name="connsiteY3-10122" fmla="*/ 37910 h 1978172"/>
              <a:gd name="connsiteX4-10123" fmla="*/ 10675953 w 10768629"/>
              <a:gd name="connsiteY4-10124" fmla="*/ 68623 h 1978172"/>
              <a:gd name="connsiteX5-10125" fmla="*/ 10637091 w 10768629"/>
              <a:gd name="connsiteY5-10126" fmla="*/ 90361 h 1978172"/>
              <a:gd name="connsiteX6-10127" fmla="*/ 10610971 w 10768629"/>
              <a:gd name="connsiteY6-10128" fmla="*/ 110764 h 1978172"/>
              <a:gd name="connsiteX7-10129" fmla="*/ 10532872 w 10768629"/>
              <a:gd name="connsiteY7-10130" fmla="*/ 138028 h 1978172"/>
              <a:gd name="connsiteX8-10131" fmla="*/ 10398558 w 10768629"/>
              <a:gd name="connsiteY8-10132" fmla="*/ 172911 h 1978172"/>
              <a:gd name="connsiteX9-10133" fmla="*/ 10371128 w 10768629"/>
              <a:gd name="connsiteY9-10134" fmla="*/ 182609 h 1978172"/>
              <a:gd name="connsiteX10-10135" fmla="*/ 10352178 w 10768629"/>
              <a:gd name="connsiteY10-10136" fmla="*/ 199976 h 1978172"/>
              <a:gd name="connsiteX11-10137" fmla="*/ 10351815 w 10768629"/>
              <a:gd name="connsiteY11-10138" fmla="*/ 211879 h 1978172"/>
              <a:gd name="connsiteX12-10139" fmla="*/ 10337471 w 10768629"/>
              <a:gd name="connsiteY12-10140" fmla="*/ 218661 h 1978172"/>
              <a:gd name="connsiteX13-10141" fmla="*/ 10334625 w 10768629"/>
              <a:gd name="connsiteY13-10142" fmla="*/ 222351 h 1978172"/>
              <a:gd name="connsiteX14-10143" fmla="*/ 10256365 w 10768629"/>
              <a:gd name="connsiteY14-10144" fmla="*/ 235917 h 1978172"/>
              <a:gd name="connsiteX15-10145" fmla="*/ 10201127 w 10768629"/>
              <a:gd name="connsiteY15-10146" fmla="*/ 267448 h 1978172"/>
              <a:gd name="connsiteX16-10147" fmla="*/ 9961218 w 10768629"/>
              <a:gd name="connsiteY16-10148" fmla="*/ 326720 h 1978172"/>
              <a:gd name="connsiteX17-10149" fmla="*/ 9859715 w 10768629"/>
              <a:gd name="connsiteY17-10150" fmla="*/ 355698 h 1978172"/>
              <a:gd name="connsiteX18-10151" fmla="*/ 9679867 w 10768629"/>
              <a:gd name="connsiteY18-10152" fmla="*/ 399081 h 1978172"/>
              <a:gd name="connsiteX19-10153" fmla="*/ 9490654 w 10768629"/>
              <a:gd name="connsiteY19-10154" fmla="*/ 455225 h 1978172"/>
              <a:gd name="connsiteX20-10155" fmla="*/ 9470837 w 10768629"/>
              <a:gd name="connsiteY20-10156" fmla="*/ 452539 h 1978172"/>
              <a:gd name="connsiteX21-10157" fmla="*/ 9469082 w 10768629"/>
              <a:gd name="connsiteY21-10158" fmla="*/ 454891 h 1978172"/>
              <a:gd name="connsiteX22-10159" fmla="*/ 9448038 w 10768629"/>
              <a:gd name="connsiteY22-10160" fmla="*/ 459733 h 1978172"/>
              <a:gd name="connsiteX23-10161" fmla="*/ 9396821 w 10768629"/>
              <a:gd name="connsiteY23-10162" fmla="*/ 455795 h 1978172"/>
              <a:gd name="connsiteX24-10163" fmla="*/ 9392197 w 10768629"/>
              <a:gd name="connsiteY24-10164" fmla="*/ 459796 h 1978172"/>
              <a:gd name="connsiteX25-10165" fmla="*/ 9347994 w 10768629"/>
              <a:gd name="connsiteY25-10166" fmla="*/ 464462 h 1978172"/>
              <a:gd name="connsiteX26-10167" fmla="*/ 9347889 w 10768629"/>
              <a:gd name="connsiteY26-10168" fmla="*/ 466539 h 1978172"/>
              <a:gd name="connsiteX27-10169" fmla="*/ 9337639 w 10768629"/>
              <a:gd name="connsiteY27-10170" fmla="*/ 476654 h 1978172"/>
              <a:gd name="connsiteX28-10171" fmla="*/ 9316893 w 10768629"/>
              <a:gd name="connsiteY28-10172" fmla="*/ 491390 h 1978172"/>
              <a:gd name="connsiteX29-10173" fmla="*/ 9229283 w 10768629"/>
              <a:gd name="connsiteY29-10174" fmla="*/ 555377 h 1978172"/>
              <a:gd name="connsiteX30-10175" fmla="*/ 9220274 w 10768629"/>
              <a:gd name="connsiteY30-10176" fmla="*/ 557502 h 1978172"/>
              <a:gd name="connsiteX31-10177" fmla="*/ 9220202 w 10768629"/>
              <a:gd name="connsiteY31-10178" fmla="*/ 558001 h 1978172"/>
              <a:gd name="connsiteX32-10179" fmla="*/ 9210908 w 10768629"/>
              <a:gd name="connsiteY32-10180" fmla="*/ 561147 h 1978172"/>
              <a:gd name="connsiteX33-10181" fmla="*/ 9186374 w 10768629"/>
              <a:gd name="connsiteY33-10182" fmla="*/ 565502 h 1978172"/>
              <a:gd name="connsiteX34-10183" fmla="*/ 9181058 w 10768629"/>
              <a:gd name="connsiteY34-10184" fmla="*/ 569943 h 1978172"/>
              <a:gd name="connsiteX35-10185" fmla="*/ 9167549 w 10768629"/>
              <a:gd name="connsiteY35-10186" fmla="*/ 584727 h 1978172"/>
              <a:gd name="connsiteX36-10187" fmla="*/ 9149110 w 10768629"/>
              <a:gd name="connsiteY36-10188" fmla="*/ 598906 h 1978172"/>
              <a:gd name="connsiteX37-10189" fmla="*/ 9078556 w 10768629"/>
              <a:gd name="connsiteY37-10190" fmla="*/ 644039 h 1978172"/>
              <a:gd name="connsiteX38-10191" fmla="*/ 8996399 w 10768629"/>
              <a:gd name="connsiteY38-10192" fmla="*/ 690055 h 1978172"/>
              <a:gd name="connsiteX39-10193" fmla="*/ 8803791 w 10768629"/>
              <a:gd name="connsiteY39-10194" fmla="*/ 813860 h 1978172"/>
              <a:gd name="connsiteX40-10195" fmla="*/ 8636202 w 10768629"/>
              <a:gd name="connsiteY40-10196" fmla="*/ 848463 h 1978172"/>
              <a:gd name="connsiteX41-10197" fmla="*/ 8555372 w 10768629"/>
              <a:gd name="connsiteY41-10198" fmla="*/ 883171 h 1978172"/>
              <a:gd name="connsiteX42-10199" fmla="*/ 8507229 w 10768629"/>
              <a:gd name="connsiteY42-10200" fmla="*/ 901665 h 1978172"/>
              <a:gd name="connsiteX43-10201" fmla="*/ 8428473 w 10768629"/>
              <a:gd name="connsiteY43-10202" fmla="*/ 927985 h 1978172"/>
              <a:gd name="connsiteX44-10203" fmla="*/ 8427914 w 10768629"/>
              <a:gd name="connsiteY44-10204" fmla="*/ 933480 h 1978172"/>
              <a:gd name="connsiteX45-10205" fmla="*/ 8420327 w 10768629"/>
              <a:gd name="connsiteY45-10206" fmla="*/ 941984 h 1978172"/>
              <a:gd name="connsiteX46-10207" fmla="*/ 8394729 w 10768629"/>
              <a:gd name="connsiteY46-10208" fmla="*/ 948347 h 1978172"/>
              <a:gd name="connsiteX47-10209" fmla="*/ 8380548 w 10768629"/>
              <a:gd name="connsiteY47-10210" fmla="*/ 987916 h 1978172"/>
              <a:gd name="connsiteX48-10211" fmla="*/ 8375330 w 10768629"/>
              <a:gd name="connsiteY48-10212" fmla="*/ 965444 h 1978172"/>
              <a:gd name="connsiteX49-10213" fmla="*/ 8340796 w 10768629"/>
              <a:gd name="connsiteY49-10214" fmla="*/ 980522 h 1978172"/>
              <a:gd name="connsiteX50-10215" fmla="*/ 8304438 w 10768629"/>
              <a:gd name="connsiteY50-10216" fmla="*/ 996739 h 1978172"/>
              <a:gd name="connsiteX51-10217" fmla="*/ 8280929 w 10768629"/>
              <a:gd name="connsiteY51-10218" fmla="*/ 1023089 h 1978172"/>
              <a:gd name="connsiteX52-10219" fmla="*/ 8275760 w 10768629"/>
              <a:gd name="connsiteY52-10220" fmla="*/ 1027772 h 1978172"/>
              <a:gd name="connsiteX53-10221" fmla="*/ 8275478 w 10768629"/>
              <a:gd name="connsiteY53-10222" fmla="*/ 1027605 h 1978172"/>
              <a:gd name="connsiteX54-10223" fmla="*/ 8269666 w 10768629"/>
              <a:gd name="connsiteY54-10224" fmla="*/ 1032033 h 1978172"/>
              <a:gd name="connsiteX55-10225" fmla="*/ 8203836 w 10768629"/>
              <a:gd name="connsiteY55-10226" fmla="*/ 1037347 h 1978172"/>
              <a:gd name="connsiteX56-10227" fmla="*/ 8122936 w 10768629"/>
              <a:gd name="connsiteY56-10228" fmla="*/ 1063113 h 1978172"/>
              <a:gd name="connsiteX57-10229" fmla="*/ 8043658 w 10768629"/>
              <a:gd name="connsiteY57-10230" fmla="*/ 1092746 h 1978172"/>
              <a:gd name="connsiteX58-10231" fmla="*/ 8015351 w 10768629"/>
              <a:gd name="connsiteY58-10232" fmla="*/ 1105478 h 1978172"/>
              <a:gd name="connsiteX59-10233" fmla="*/ 7963145 w 10768629"/>
              <a:gd name="connsiteY59-10234" fmla="*/ 1119346 h 1978172"/>
              <a:gd name="connsiteX60-10235" fmla="*/ 7938145 w 10768629"/>
              <a:gd name="connsiteY60-10236" fmla="*/ 1120225 h 1978172"/>
              <a:gd name="connsiteX61-10237" fmla="*/ 7937238 w 10768629"/>
              <a:gd name="connsiteY61-10238" fmla="*/ 1121204 h 1978172"/>
              <a:gd name="connsiteX62-10239" fmla="*/ 7934398 w 10768629"/>
              <a:gd name="connsiteY62-10240" fmla="*/ 1118240 h 1978172"/>
              <a:gd name="connsiteX63-10241" fmla="*/ 7918248 w 10768629"/>
              <a:gd name="connsiteY63-10242" fmla="*/ 1124371 h 1978172"/>
              <a:gd name="connsiteX64-10243" fmla="*/ 7914119 w 10768629"/>
              <a:gd name="connsiteY64-10244" fmla="*/ 1127653 h 1978172"/>
              <a:gd name="connsiteX65-10245" fmla="*/ 7907658 w 10768629"/>
              <a:gd name="connsiteY65-10246" fmla="*/ 1130350 h 1978172"/>
              <a:gd name="connsiteX66-10247" fmla="*/ 7907434 w 10768629"/>
              <a:gd name="connsiteY66-10248" fmla="*/ 1130103 h 1978172"/>
              <a:gd name="connsiteX67-10249" fmla="*/ 7901508 w 10768629"/>
              <a:gd name="connsiteY67-10250" fmla="*/ 1133245 h 1978172"/>
              <a:gd name="connsiteX68-10251" fmla="*/ 7873287 w 10768629"/>
              <a:gd name="connsiteY68-10252" fmla="*/ 1152609 h 1978172"/>
              <a:gd name="connsiteX69-10253" fmla="*/ 7834833 w 10768629"/>
              <a:gd name="connsiteY69-10254" fmla="*/ 1153868 h 1978172"/>
              <a:gd name="connsiteX70-10255" fmla="*/ 7828661 w 10768629"/>
              <a:gd name="connsiteY70-10256" fmla="*/ 1139994 h 1978172"/>
              <a:gd name="connsiteX71-10257" fmla="*/ 7823966 w 10768629"/>
              <a:gd name="connsiteY71-10258" fmla="*/ 1143178 h 1978172"/>
              <a:gd name="connsiteX72-10259" fmla="*/ 7815078 w 10768629"/>
              <a:gd name="connsiteY72-10260" fmla="*/ 1151776 h 1978172"/>
              <a:gd name="connsiteX73-10261" fmla="*/ 7812026 w 10768629"/>
              <a:gd name="connsiteY73-10262" fmla="*/ 1151522 h 1978172"/>
              <a:gd name="connsiteX74-10263" fmla="*/ 7782249 w 10768629"/>
              <a:gd name="connsiteY74-10264" fmla="*/ 1160970 h 1978172"/>
              <a:gd name="connsiteX75-10265" fmla="*/ 7773476 w 10768629"/>
              <a:gd name="connsiteY75-10266" fmla="*/ 1157414 h 1978172"/>
              <a:gd name="connsiteX76-10267" fmla="*/ 7769600 w 10768629"/>
              <a:gd name="connsiteY76-10268" fmla="*/ 1157365 h 1978172"/>
              <a:gd name="connsiteX77-10269" fmla="*/ 7752631 w 10768629"/>
              <a:gd name="connsiteY77-10270" fmla="*/ 1172815 h 1978172"/>
              <a:gd name="connsiteX78-10271" fmla="*/ 7743525 w 10768629"/>
              <a:gd name="connsiteY78-10272" fmla="*/ 1179064 h 1978172"/>
              <a:gd name="connsiteX79-10273" fmla="*/ 7685942 w 10768629"/>
              <a:gd name="connsiteY79-10274" fmla="*/ 1233723 h 1978172"/>
              <a:gd name="connsiteX80-10275" fmla="*/ 7586920 w 10768629"/>
              <a:gd name="connsiteY80-10276" fmla="*/ 1261888 h 1978172"/>
              <a:gd name="connsiteX81-10277" fmla="*/ 7486100 w 10768629"/>
              <a:gd name="connsiteY81-10278" fmla="*/ 1292563 h 1978172"/>
              <a:gd name="connsiteX82-10279" fmla="*/ 7407190 w 10768629"/>
              <a:gd name="connsiteY82-10280" fmla="*/ 1314737 h 1978172"/>
              <a:gd name="connsiteX83-10281" fmla="*/ 7240698 w 10768629"/>
              <a:gd name="connsiteY83-10282" fmla="*/ 1438832 h 1978172"/>
              <a:gd name="connsiteX84-10283" fmla="*/ 7197675 w 10768629"/>
              <a:gd name="connsiteY84-10284" fmla="*/ 1447530 h 1978172"/>
              <a:gd name="connsiteX85-10285" fmla="*/ 7164788 w 10768629"/>
              <a:gd name="connsiteY85-10286" fmla="*/ 1480293 h 1978172"/>
              <a:gd name="connsiteX86-10287" fmla="*/ 7147929 w 10768629"/>
              <a:gd name="connsiteY86-10288" fmla="*/ 1477641 h 1978172"/>
              <a:gd name="connsiteX87-10289" fmla="*/ 7144965 w 10768629"/>
              <a:gd name="connsiteY87-10290" fmla="*/ 1476908 h 1978172"/>
              <a:gd name="connsiteX88-10291" fmla="*/ 7134299 w 10768629"/>
              <a:gd name="connsiteY88-10292" fmla="*/ 1479969 h 1978172"/>
              <a:gd name="connsiteX89-10293" fmla="*/ 7129809 w 10768629"/>
              <a:gd name="connsiteY89-10294" fmla="*/ 1473339 h 1978172"/>
              <a:gd name="connsiteX90-10295" fmla="*/ 7112688 w 10768629"/>
              <a:gd name="connsiteY90-10296" fmla="*/ 1472575 h 1978172"/>
              <a:gd name="connsiteX91-10297" fmla="*/ 7093470 w 10768629"/>
              <a:gd name="connsiteY91-10298" fmla="*/ 1480300 h 1978172"/>
              <a:gd name="connsiteX92-10299" fmla="*/ 7025034 w 10768629"/>
              <a:gd name="connsiteY92-10300" fmla="*/ 1506934 h 1978172"/>
              <a:gd name="connsiteX93-10301" fmla="*/ 7014783 w 10768629"/>
              <a:gd name="connsiteY93-10302" fmla="*/ 1515868 h 1978172"/>
              <a:gd name="connsiteX94-10303" fmla="*/ 6979706 w 10768629"/>
              <a:gd name="connsiteY94-10304" fmla="*/ 1523511 h 1978172"/>
              <a:gd name="connsiteX95-10305" fmla="*/ 6977890 w 10768629"/>
              <a:gd name="connsiteY95-10306" fmla="*/ 1525793 h 1978172"/>
              <a:gd name="connsiteX96-10307" fmla="*/ 6944339 w 10768629"/>
              <a:gd name="connsiteY96-10308" fmla="*/ 1536237 h 1978172"/>
              <a:gd name="connsiteX97-10309" fmla="*/ 6886996 w 10768629"/>
              <a:gd name="connsiteY97-10310" fmla="*/ 1563569 h 1978172"/>
              <a:gd name="connsiteX98-10311" fmla="*/ 6874510 w 10768629"/>
              <a:gd name="connsiteY98-10312" fmla="*/ 1558469 h 1978172"/>
              <a:gd name="connsiteX99-10313" fmla="*/ 6871943 w 10768629"/>
              <a:gd name="connsiteY99-10314" fmla="*/ 1554651 h 1978172"/>
              <a:gd name="connsiteX100-10315" fmla="*/ 6856174 w 10768629"/>
              <a:gd name="connsiteY100-10316" fmla="*/ 1562024 h 1978172"/>
              <a:gd name="connsiteX101-10317" fmla="*/ 6842321 w 10768629"/>
              <a:gd name="connsiteY101-10318" fmla="*/ 1560554 h 1978172"/>
              <a:gd name="connsiteX102-10319" fmla="*/ 6832713 w 10768629"/>
              <a:gd name="connsiteY102-10320" fmla="*/ 1569357 h 1978172"/>
              <a:gd name="connsiteX103-10321" fmla="*/ 6816351 w 10768629"/>
              <a:gd name="connsiteY103-10322" fmla="*/ 1571495 h 1978172"/>
              <a:gd name="connsiteX104-10323" fmla="*/ 6795800 w 10768629"/>
              <a:gd name="connsiteY104-10324" fmla="*/ 1572010 h 1978172"/>
              <a:gd name="connsiteX105-10325" fmla="*/ 6777546 w 10768629"/>
              <a:gd name="connsiteY105-10326" fmla="*/ 1568661 h 1978172"/>
              <a:gd name="connsiteX106-10327" fmla="*/ 6751528 w 10768629"/>
              <a:gd name="connsiteY106-10328" fmla="*/ 1574143 h 1978172"/>
              <a:gd name="connsiteX107-10329" fmla="*/ 6691966 w 10768629"/>
              <a:gd name="connsiteY107-10330" fmla="*/ 1582255 h 1978172"/>
              <a:gd name="connsiteX108-10331" fmla="*/ 6646941 w 10768629"/>
              <a:gd name="connsiteY108-10332" fmla="*/ 1588471 h 1978172"/>
              <a:gd name="connsiteX109-10333" fmla="*/ 6568576 w 10768629"/>
              <a:gd name="connsiteY109-10334" fmla="*/ 1606488 h 1978172"/>
              <a:gd name="connsiteX110-10335" fmla="*/ 6554358 w 10768629"/>
              <a:gd name="connsiteY110-10336" fmla="*/ 1621701 h 1978172"/>
              <a:gd name="connsiteX111-10337" fmla="*/ 6516968 w 10768629"/>
              <a:gd name="connsiteY111-10338" fmla="*/ 1617195 h 1978172"/>
              <a:gd name="connsiteX112-10339" fmla="*/ 6506479 w 10768629"/>
              <a:gd name="connsiteY112-10340" fmla="*/ 1602227 h 1978172"/>
              <a:gd name="connsiteX113-10341" fmla="*/ 6458436 w 10768629"/>
              <a:gd name="connsiteY113-10342" fmla="*/ 1607332 h 1978172"/>
              <a:gd name="connsiteX114-10343" fmla="*/ 6414786 w 10768629"/>
              <a:gd name="connsiteY114-10344" fmla="*/ 1628815 h 1978172"/>
              <a:gd name="connsiteX115-10345" fmla="*/ 6357085 w 10768629"/>
              <a:gd name="connsiteY115-10346" fmla="*/ 1640846 h 1978172"/>
              <a:gd name="connsiteX116-10347" fmla="*/ 6322636 w 10768629"/>
              <a:gd name="connsiteY116-10348" fmla="*/ 1648213 h 1978172"/>
              <a:gd name="connsiteX117-10349" fmla="*/ 6226172 w 10768629"/>
              <a:gd name="connsiteY117-10350" fmla="*/ 1654676 h 1978172"/>
              <a:gd name="connsiteX118-10351" fmla="*/ 6221217 w 10768629"/>
              <a:gd name="connsiteY118-10352" fmla="*/ 1654506 h 1978172"/>
              <a:gd name="connsiteX119-10353" fmla="*/ 6204956 w 10768629"/>
              <a:gd name="connsiteY119-10354" fmla="*/ 1664280 h 1978172"/>
              <a:gd name="connsiteX120-10355" fmla="*/ 6204270 w 10768629"/>
              <a:gd name="connsiteY120-10356" fmla="*/ 1666782 h 1978172"/>
              <a:gd name="connsiteX121-10357" fmla="*/ 6143810 w 10768629"/>
              <a:gd name="connsiteY121-10358" fmla="*/ 1661963 h 1978172"/>
              <a:gd name="connsiteX122-10359" fmla="*/ 6136560 w 10768629"/>
              <a:gd name="connsiteY122-10360" fmla="*/ 1665728 h 1978172"/>
              <a:gd name="connsiteX123-10361" fmla="*/ 6096155 w 10768629"/>
              <a:gd name="connsiteY123-10362" fmla="*/ 1656951 h 1978172"/>
              <a:gd name="connsiteX124-10363" fmla="*/ 6075812 w 10768629"/>
              <a:gd name="connsiteY124-10364" fmla="*/ 1655422 h 1978172"/>
              <a:gd name="connsiteX125-10365" fmla="*/ 6039495 w 10768629"/>
              <a:gd name="connsiteY125-10366" fmla="*/ 1649680 h 1978172"/>
              <a:gd name="connsiteX126-10367" fmla="*/ 6036523 w 10768629"/>
              <a:gd name="connsiteY126-10368" fmla="*/ 1652121 h 1978172"/>
              <a:gd name="connsiteX127-10369" fmla="*/ 6029328 w 10768629"/>
              <a:gd name="connsiteY127-10370" fmla="*/ 1649904 h 1978172"/>
              <a:gd name="connsiteX128-10371" fmla="*/ 6024075 w 10768629"/>
              <a:gd name="connsiteY128-10372" fmla="*/ 1652779 h 1978172"/>
              <a:gd name="connsiteX129-10373" fmla="*/ 6018085 w 10768629"/>
              <a:gd name="connsiteY129-10374" fmla="*/ 1652030 h 1978172"/>
              <a:gd name="connsiteX130-10375" fmla="*/ 5955513 w 10768629"/>
              <a:gd name="connsiteY130-10376" fmla="*/ 1663584 h 1978172"/>
              <a:gd name="connsiteX131-10377" fmla="*/ 5941996 w 10768629"/>
              <a:gd name="connsiteY131-10378" fmla="*/ 1661326 h 1978172"/>
              <a:gd name="connsiteX132-10379" fmla="*/ 5931789 w 10768629"/>
              <a:gd name="connsiteY132-10380" fmla="*/ 1669915 h 1978172"/>
              <a:gd name="connsiteX133-10381" fmla="*/ 5888686 w 10768629"/>
              <a:gd name="connsiteY133-10382" fmla="*/ 1672175 h 1978172"/>
              <a:gd name="connsiteX134-10383" fmla="*/ 5873794 w 10768629"/>
              <a:gd name="connsiteY134-10384" fmla="*/ 1665454 h 1978172"/>
              <a:gd name="connsiteX135-10385" fmla="*/ 5860022 w 10768629"/>
              <a:gd name="connsiteY135-10386" fmla="*/ 1660635 h 1978172"/>
              <a:gd name="connsiteX136-10387" fmla="*/ 5858237 w 10768629"/>
              <a:gd name="connsiteY136-10388" fmla="*/ 1660649 h 1978172"/>
              <a:gd name="connsiteX137-10389" fmla="*/ 5840319 w 10768629"/>
              <a:gd name="connsiteY137-10390" fmla="*/ 1660798 h 1978172"/>
              <a:gd name="connsiteX138-10391" fmla="*/ 5806984 w 10768629"/>
              <a:gd name="connsiteY138-10392" fmla="*/ 1661075 h 1978172"/>
              <a:gd name="connsiteX139-10393" fmla="*/ 5742351 w 10768629"/>
              <a:gd name="connsiteY139-10394" fmla="*/ 1667489 h 1978172"/>
              <a:gd name="connsiteX140-10395" fmla="*/ 5521171 w 10768629"/>
              <a:gd name="connsiteY140-10396" fmla="*/ 1671626 h 1978172"/>
              <a:gd name="connsiteX141-10397" fmla="*/ 5457384 w 10768629"/>
              <a:gd name="connsiteY141-10398" fmla="*/ 1683952 h 1978172"/>
              <a:gd name="connsiteX142-10399" fmla="*/ 4950070 w 10768629"/>
              <a:gd name="connsiteY142-10400" fmla="*/ 1748401 h 1978172"/>
              <a:gd name="connsiteX143-10401" fmla="*/ 4872172 w 10768629"/>
              <a:gd name="connsiteY143-10402" fmla="*/ 1757222 h 1978172"/>
              <a:gd name="connsiteX144-10403" fmla="*/ 4809524 w 10768629"/>
              <a:gd name="connsiteY144-10404" fmla="*/ 1761033 h 1978172"/>
              <a:gd name="connsiteX145-10405" fmla="*/ 4759058 w 10768629"/>
              <a:gd name="connsiteY145-10406" fmla="*/ 1766533 h 1978172"/>
              <a:gd name="connsiteX146-10407" fmla="*/ 4719749 w 10768629"/>
              <a:gd name="connsiteY146-10408" fmla="*/ 1771811 h 1978172"/>
              <a:gd name="connsiteX147-10409" fmla="*/ 4568686 w 10768629"/>
              <a:gd name="connsiteY147-10410" fmla="*/ 1786141 h 1978172"/>
              <a:gd name="connsiteX148-10411" fmla="*/ 4418751 w 10768629"/>
              <a:gd name="connsiteY148-10412" fmla="*/ 1796932 h 1978172"/>
              <a:gd name="connsiteX149-10413" fmla="*/ 4378377 w 10768629"/>
              <a:gd name="connsiteY149-10414" fmla="*/ 1815528 h 1978172"/>
              <a:gd name="connsiteX150-10415" fmla="*/ 4320575 w 10768629"/>
              <a:gd name="connsiteY150-10416" fmla="*/ 1832722 h 1978172"/>
              <a:gd name="connsiteX151-10417" fmla="*/ 4220200 w 10768629"/>
              <a:gd name="connsiteY151-10418" fmla="*/ 1873173 h 1978172"/>
              <a:gd name="connsiteX152-10419" fmla="*/ 4105361 w 10768629"/>
              <a:gd name="connsiteY152-10420" fmla="*/ 1894711 h 1978172"/>
              <a:gd name="connsiteX153-10421" fmla="*/ 3973223 w 10768629"/>
              <a:gd name="connsiteY153-10422" fmla="*/ 1881015 h 1978172"/>
              <a:gd name="connsiteX154-10423" fmla="*/ 3900992 w 10768629"/>
              <a:gd name="connsiteY154-10424" fmla="*/ 1880603 h 1978172"/>
              <a:gd name="connsiteX155-10425" fmla="*/ 3662119 w 10768629"/>
              <a:gd name="connsiteY155-10426" fmla="*/ 1889285 h 1978172"/>
              <a:gd name="connsiteX156-10427" fmla="*/ 3496919 w 10768629"/>
              <a:gd name="connsiteY156-10428" fmla="*/ 1873180 h 1978172"/>
              <a:gd name="connsiteX157-10429" fmla="*/ 3449433 w 10768629"/>
              <a:gd name="connsiteY157-10430" fmla="*/ 1889681 h 1978172"/>
              <a:gd name="connsiteX158-10431" fmla="*/ 3369766 w 10768629"/>
              <a:gd name="connsiteY158-10432" fmla="*/ 1916653 h 1978172"/>
              <a:gd name="connsiteX159-10433" fmla="*/ 3269672 w 10768629"/>
              <a:gd name="connsiteY159-10434" fmla="*/ 1938036 h 1978172"/>
              <a:gd name="connsiteX160-10435" fmla="*/ 3224897 w 10768629"/>
              <a:gd name="connsiteY160-10436" fmla="*/ 1943733 h 1978172"/>
              <a:gd name="connsiteX161-10437" fmla="*/ 3161463 w 10768629"/>
              <a:gd name="connsiteY161-10438" fmla="*/ 1946591 h 1978172"/>
              <a:gd name="connsiteX162-10439" fmla="*/ 3112044 w 10768629"/>
              <a:gd name="connsiteY162-10440" fmla="*/ 1935614 h 1978172"/>
              <a:gd name="connsiteX163-10441" fmla="*/ 3069716 w 10768629"/>
              <a:gd name="connsiteY163-10442" fmla="*/ 1930463 h 1978172"/>
              <a:gd name="connsiteX164-10443" fmla="*/ 3005773 w 10768629"/>
              <a:gd name="connsiteY164-10444" fmla="*/ 1915878 h 1978172"/>
              <a:gd name="connsiteX165-10445" fmla="*/ 2897201 w 10768629"/>
              <a:gd name="connsiteY165-10446" fmla="*/ 1926772 h 1978172"/>
              <a:gd name="connsiteX166-10447" fmla="*/ 2783891 w 10768629"/>
              <a:gd name="connsiteY166-10448" fmla="*/ 1931749 h 1978172"/>
              <a:gd name="connsiteX167-10449" fmla="*/ 2712447 w 10768629"/>
              <a:gd name="connsiteY167-10450" fmla="*/ 1933044 h 1978172"/>
              <a:gd name="connsiteX168-10451" fmla="*/ 2560151 w 10768629"/>
              <a:gd name="connsiteY168-10452" fmla="*/ 1963609 h 1978172"/>
              <a:gd name="connsiteX169-10453" fmla="*/ 2367221 w 10768629"/>
              <a:gd name="connsiteY169-10454" fmla="*/ 1971884 h 1978172"/>
              <a:gd name="connsiteX170-10455" fmla="*/ 2272130 w 10768629"/>
              <a:gd name="connsiteY170-10456" fmla="*/ 1961162 h 1978172"/>
              <a:gd name="connsiteX171-10457" fmla="*/ 2189404 w 10768629"/>
              <a:gd name="connsiteY171-10458" fmla="*/ 1978172 h 1978172"/>
              <a:gd name="connsiteX172-10459" fmla="*/ 2077704 w 10768629"/>
              <a:gd name="connsiteY172-10460" fmla="*/ 1965002 h 1978172"/>
              <a:gd name="connsiteX173-10461" fmla="*/ 2033299 w 10768629"/>
              <a:gd name="connsiteY173-10462" fmla="*/ 1969042 h 1978172"/>
              <a:gd name="connsiteX174-10463" fmla="*/ 1967996 w 10768629"/>
              <a:gd name="connsiteY174-10464" fmla="*/ 1953187 h 1978172"/>
              <a:gd name="connsiteX175-10465" fmla="*/ 1855805 w 10768629"/>
              <a:gd name="connsiteY175-10466" fmla="*/ 1926082 h 1978172"/>
              <a:gd name="connsiteX176-10467" fmla="*/ 1790957 w 10768629"/>
              <a:gd name="connsiteY176-10468" fmla="*/ 1919460 h 1978172"/>
              <a:gd name="connsiteX177-10469" fmla="*/ 1613978 w 10768629"/>
              <a:gd name="connsiteY177-10470" fmla="*/ 1891581 h 1978172"/>
              <a:gd name="connsiteX178-10471" fmla="*/ 1436831 w 10768629"/>
              <a:gd name="connsiteY178-10472" fmla="*/ 1856201 h 1978172"/>
              <a:gd name="connsiteX179-10473" fmla="*/ 1357365 w 10768629"/>
              <a:gd name="connsiteY179-10474" fmla="*/ 1832140 h 1978172"/>
              <a:gd name="connsiteX180-10475" fmla="*/ 1232341 w 10768629"/>
              <a:gd name="connsiteY180-10476" fmla="*/ 1785942 h 1978172"/>
              <a:gd name="connsiteX181-10477" fmla="*/ 1162595 w 10768629"/>
              <a:gd name="connsiteY181-10478" fmla="*/ 1758337 h 1978172"/>
              <a:gd name="connsiteX182-10479" fmla="*/ 1128523 w 10768629"/>
              <a:gd name="connsiteY182-10480" fmla="*/ 1763621 h 1978172"/>
              <a:gd name="connsiteX183-10481" fmla="*/ 991903 w 10768629"/>
              <a:gd name="connsiteY183-10482" fmla="*/ 1786741 h 1978172"/>
              <a:gd name="connsiteX184-10483" fmla="*/ 883960 w 10768629"/>
              <a:gd name="connsiteY184-10484" fmla="*/ 1822386 h 1978172"/>
              <a:gd name="connsiteX185-10485" fmla="*/ 766531 w 10768629"/>
              <a:gd name="connsiteY185-10486" fmla="*/ 1805053 h 1978172"/>
              <a:gd name="connsiteX186-10487" fmla="*/ 669779 w 10768629"/>
              <a:gd name="connsiteY186-10488" fmla="*/ 1800537 h 1978172"/>
              <a:gd name="connsiteX187-10489" fmla="*/ 523898 w 10768629"/>
              <a:gd name="connsiteY187-10490" fmla="*/ 1811085 h 1978172"/>
              <a:gd name="connsiteX188-10491" fmla="*/ 360251 w 10768629"/>
              <a:gd name="connsiteY188-10492" fmla="*/ 1830735 h 1978172"/>
              <a:gd name="connsiteX189-10493" fmla="*/ 255207 w 10768629"/>
              <a:gd name="connsiteY189-10494" fmla="*/ 1818275 h 1978172"/>
              <a:gd name="connsiteX190-10495" fmla="*/ 101803 w 10768629"/>
              <a:gd name="connsiteY190-10496" fmla="*/ 1870647 h 1978172"/>
              <a:gd name="connsiteX191-10497" fmla="*/ 25397 w 10768629"/>
              <a:gd name="connsiteY191-10498" fmla="*/ 1888443 h 1978172"/>
              <a:gd name="connsiteX192-10499" fmla="*/ 2370 w 10768629"/>
              <a:gd name="connsiteY192-10500" fmla="*/ 1878311 h 1978172"/>
              <a:gd name="connsiteX193-10501" fmla="*/ 0 w 10768629"/>
              <a:gd name="connsiteY193-10502" fmla="*/ 1878785 h 1978172"/>
              <a:gd name="connsiteX194-10503" fmla="*/ 0 w 10768629"/>
              <a:gd name="connsiteY194-10504" fmla="*/ 0 h 1978172"/>
              <a:gd name="connsiteX0-10505" fmla="*/ 0 w 10768629"/>
              <a:gd name="connsiteY0-10506" fmla="*/ 0 h 1978172"/>
              <a:gd name="connsiteX1-10507" fmla="*/ 10768629 w 10768629"/>
              <a:gd name="connsiteY1-10508" fmla="*/ 0 h 1978172"/>
              <a:gd name="connsiteX2-10509" fmla="*/ 10733254 w 10768629"/>
              <a:gd name="connsiteY2-10510" fmla="*/ 31439 h 1978172"/>
              <a:gd name="connsiteX3-10511" fmla="*/ 10727085 w 10768629"/>
              <a:gd name="connsiteY3-10512" fmla="*/ 37910 h 1978172"/>
              <a:gd name="connsiteX4-10513" fmla="*/ 10675953 w 10768629"/>
              <a:gd name="connsiteY4-10514" fmla="*/ 68623 h 1978172"/>
              <a:gd name="connsiteX5-10515" fmla="*/ 10637091 w 10768629"/>
              <a:gd name="connsiteY5-10516" fmla="*/ 90361 h 1978172"/>
              <a:gd name="connsiteX6-10517" fmla="*/ 10610971 w 10768629"/>
              <a:gd name="connsiteY6-10518" fmla="*/ 110764 h 1978172"/>
              <a:gd name="connsiteX7-10519" fmla="*/ 10532872 w 10768629"/>
              <a:gd name="connsiteY7-10520" fmla="*/ 138028 h 1978172"/>
              <a:gd name="connsiteX8-10521" fmla="*/ 10398558 w 10768629"/>
              <a:gd name="connsiteY8-10522" fmla="*/ 172911 h 1978172"/>
              <a:gd name="connsiteX9-10523" fmla="*/ 10371128 w 10768629"/>
              <a:gd name="connsiteY9-10524" fmla="*/ 182609 h 1978172"/>
              <a:gd name="connsiteX10-10525" fmla="*/ 10352178 w 10768629"/>
              <a:gd name="connsiteY10-10526" fmla="*/ 199976 h 1978172"/>
              <a:gd name="connsiteX11-10527" fmla="*/ 10351815 w 10768629"/>
              <a:gd name="connsiteY11-10528" fmla="*/ 211879 h 1978172"/>
              <a:gd name="connsiteX12-10529" fmla="*/ 10337471 w 10768629"/>
              <a:gd name="connsiteY12-10530" fmla="*/ 218661 h 1978172"/>
              <a:gd name="connsiteX13-10531" fmla="*/ 10334625 w 10768629"/>
              <a:gd name="connsiteY13-10532" fmla="*/ 222351 h 1978172"/>
              <a:gd name="connsiteX14-10533" fmla="*/ 10256365 w 10768629"/>
              <a:gd name="connsiteY14-10534" fmla="*/ 235917 h 1978172"/>
              <a:gd name="connsiteX15-10535" fmla="*/ 10201127 w 10768629"/>
              <a:gd name="connsiteY15-10536" fmla="*/ 267448 h 1978172"/>
              <a:gd name="connsiteX16-10537" fmla="*/ 9961218 w 10768629"/>
              <a:gd name="connsiteY16-10538" fmla="*/ 326720 h 1978172"/>
              <a:gd name="connsiteX17-10539" fmla="*/ 9859715 w 10768629"/>
              <a:gd name="connsiteY17-10540" fmla="*/ 355698 h 1978172"/>
              <a:gd name="connsiteX18-10541" fmla="*/ 9679867 w 10768629"/>
              <a:gd name="connsiteY18-10542" fmla="*/ 399081 h 1978172"/>
              <a:gd name="connsiteX19-10543" fmla="*/ 9490654 w 10768629"/>
              <a:gd name="connsiteY19-10544" fmla="*/ 455225 h 1978172"/>
              <a:gd name="connsiteX20-10545" fmla="*/ 9470837 w 10768629"/>
              <a:gd name="connsiteY20-10546" fmla="*/ 452539 h 1978172"/>
              <a:gd name="connsiteX21-10547" fmla="*/ 9469082 w 10768629"/>
              <a:gd name="connsiteY21-10548" fmla="*/ 454891 h 1978172"/>
              <a:gd name="connsiteX22-10549" fmla="*/ 9448038 w 10768629"/>
              <a:gd name="connsiteY22-10550" fmla="*/ 459733 h 1978172"/>
              <a:gd name="connsiteX23-10551" fmla="*/ 9396821 w 10768629"/>
              <a:gd name="connsiteY23-10552" fmla="*/ 455795 h 1978172"/>
              <a:gd name="connsiteX24-10553" fmla="*/ 9392197 w 10768629"/>
              <a:gd name="connsiteY24-10554" fmla="*/ 459796 h 1978172"/>
              <a:gd name="connsiteX25-10555" fmla="*/ 9347994 w 10768629"/>
              <a:gd name="connsiteY25-10556" fmla="*/ 464462 h 1978172"/>
              <a:gd name="connsiteX26-10557" fmla="*/ 9347889 w 10768629"/>
              <a:gd name="connsiteY26-10558" fmla="*/ 466539 h 1978172"/>
              <a:gd name="connsiteX27-10559" fmla="*/ 9337639 w 10768629"/>
              <a:gd name="connsiteY27-10560" fmla="*/ 476654 h 1978172"/>
              <a:gd name="connsiteX28-10561" fmla="*/ 9287964 w 10768629"/>
              <a:gd name="connsiteY28-10562" fmla="*/ 513052 h 1978172"/>
              <a:gd name="connsiteX29-10563" fmla="*/ 9229283 w 10768629"/>
              <a:gd name="connsiteY29-10564" fmla="*/ 555377 h 1978172"/>
              <a:gd name="connsiteX30-10565" fmla="*/ 9220274 w 10768629"/>
              <a:gd name="connsiteY30-10566" fmla="*/ 557502 h 1978172"/>
              <a:gd name="connsiteX31-10567" fmla="*/ 9220202 w 10768629"/>
              <a:gd name="connsiteY31-10568" fmla="*/ 558001 h 1978172"/>
              <a:gd name="connsiteX32-10569" fmla="*/ 9210908 w 10768629"/>
              <a:gd name="connsiteY32-10570" fmla="*/ 561147 h 1978172"/>
              <a:gd name="connsiteX33-10571" fmla="*/ 9186374 w 10768629"/>
              <a:gd name="connsiteY33-10572" fmla="*/ 565502 h 1978172"/>
              <a:gd name="connsiteX34-10573" fmla="*/ 9181058 w 10768629"/>
              <a:gd name="connsiteY34-10574" fmla="*/ 569943 h 1978172"/>
              <a:gd name="connsiteX35-10575" fmla="*/ 9167549 w 10768629"/>
              <a:gd name="connsiteY35-10576" fmla="*/ 584727 h 1978172"/>
              <a:gd name="connsiteX36-10577" fmla="*/ 9149110 w 10768629"/>
              <a:gd name="connsiteY36-10578" fmla="*/ 598906 h 1978172"/>
              <a:gd name="connsiteX37-10579" fmla="*/ 9078556 w 10768629"/>
              <a:gd name="connsiteY37-10580" fmla="*/ 644039 h 1978172"/>
              <a:gd name="connsiteX38-10581" fmla="*/ 8996399 w 10768629"/>
              <a:gd name="connsiteY38-10582" fmla="*/ 690055 h 1978172"/>
              <a:gd name="connsiteX39-10583" fmla="*/ 8803791 w 10768629"/>
              <a:gd name="connsiteY39-10584" fmla="*/ 813860 h 1978172"/>
              <a:gd name="connsiteX40-10585" fmla="*/ 8636202 w 10768629"/>
              <a:gd name="connsiteY40-10586" fmla="*/ 848463 h 1978172"/>
              <a:gd name="connsiteX41-10587" fmla="*/ 8555372 w 10768629"/>
              <a:gd name="connsiteY41-10588" fmla="*/ 883171 h 1978172"/>
              <a:gd name="connsiteX42-10589" fmla="*/ 8507229 w 10768629"/>
              <a:gd name="connsiteY42-10590" fmla="*/ 901665 h 1978172"/>
              <a:gd name="connsiteX43-10591" fmla="*/ 8428473 w 10768629"/>
              <a:gd name="connsiteY43-10592" fmla="*/ 927985 h 1978172"/>
              <a:gd name="connsiteX44-10593" fmla="*/ 8427914 w 10768629"/>
              <a:gd name="connsiteY44-10594" fmla="*/ 933480 h 1978172"/>
              <a:gd name="connsiteX45-10595" fmla="*/ 8420327 w 10768629"/>
              <a:gd name="connsiteY45-10596" fmla="*/ 941984 h 1978172"/>
              <a:gd name="connsiteX46-10597" fmla="*/ 8394729 w 10768629"/>
              <a:gd name="connsiteY46-10598" fmla="*/ 948347 h 1978172"/>
              <a:gd name="connsiteX47-10599" fmla="*/ 8380548 w 10768629"/>
              <a:gd name="connsiteY47-10600" fmla="*/ 987916 h 1978172"/>
              <a:gd name="connsiteX48-10601" fmla="*/ 8375330 w 10768629"/>
              <a:gd name="connsiteY48-10602" fmla="*/ 965444 h 1978172"/>
              <a:gd name="connsiteX49-10603" fmla="*/ 8340796 w 10768629"/>
              <a:gd name="connsiteY49-10604" fmla="*/ 980522 h 1978172"/>
              <a:gd name="connsiteX50-10605" fmla="*/ 8304438 w 10768629"/>
              <a:gd name="connsiteY50-10606" fmla="*/ 996739 h 1978172"/>
              <a:gd name="connsiteX51-10607" fmla="*/ 8280929 w 10768629"/>
              <a:gd name="connsiteY51-10608" fmla="*/ 1023089 h 1978172"/>
              <a:gd name="connsiteX52-10609" fmla="*/ 8275760 w 10768629"/>
              <a:gd name="connsiteY52-10610" fmla="*/ 1027772 h 1978172"/>
              <a:gd name="connsiteX53-10611" fmla="*/ 8275478 w 10768629"/>
              <a:gd name="connsiteY53-10612" fmla="*/ 1027605 h 1978172"/>
              <a:gd name="connsiteX54-10613" fmla="*/ 8269666 w 10768629"/>
              <a:gd name="connsiteY54-10614" fmla="*/ 1032033 h 1978172"/>
              <a:gd name="connsiteX55-10615" fmla="*/ 8203836 w 10768629"/>
              <a:gd name="connsiteY55-10616" fmla="*/ 1037347 h 1978172"/>
              <a:gd name="connsiteX56-10617" fmla="*/ 8122936 w 10768629"/>
              <a:gd name="connsiteY56-10618" fmla="*/ 1063113 h 1978172"/>
              <a:gd name="connsiteX57-10619" fmla="*/ 8043658 w 10768629"/>
              <a:gd name="connsiteY57-10620" fmla="*/ 1092746 h 1978172"/>
              <a:gd name="connsiteX58-10621" fmla="*/ 8015351 w 10768629"/>
              <a:gd name="connsiteY58-10622" fmla="*/ 1105478 h 1978172"/>
              <a:gd name="connsiteX59-10623" fmla="*/ 7963145 w 10768629"/>
              <a:gd name="connsiteY59-10624" fmla="*/ 1119346 h 1978172"/>
              <a:gd name="connsiteX60-10625" fmla="*/ 7938145 w 10768629"/>
              <a:gd name="connsiteY60-10626" fmla="*/ 1120225 h 1978172"/>
              <a:gd name="connsiteX61-10627" fmla="*/ 7937238 w 10768629"/>
              <a:gd name="connsiteY61-10628" fmla="*/ 1121204 h 1978172"/>
              <a:gd name="connsiteX62-10629" fmla="*/ 7934398 w 10768629"/>
              <a:gd name="connsiteY62-10630" fmla="*/ 1118240 h 1978172"/>
              <a:gd name="connsiteX63-10631" fmla="*/ 7918248 w 10768629"/>
              <a:gd name="connsiteY63-10632" fmla="*/ 1124371 h 1978172"/>
              <a:gd name="connsiteX64-10633" fmla="*/ 7914119 w 10768629"/>
              <a:gd name="connsiteY64-10634" fmla="*/ 1127653 h 1978172"/>
              <a:gd name="connsiteX65-10635" fmla="*/ 7907658 w 10768629"/>
              <a:gd name="connsiteY65-10636" fmla="*/ 1130350 h 1978172"/>
              <a:gd name="connsiteX66-10637" fmla="*/ 7907434 w 10768629"/>
              <a:gd name="connsiteY66-10638" fmla="*/ 1130103 h 1978172"/>
              <a:gd name="connsiteX67-10639" fmla="*/ 7901508 w 10768629"/>
              <a:gd name="connsiteY67-10640" fmla="*/ 1133245 h 1978172"/>
              <a:gd name="connsiteX68-10641" fmla="*/ 7873287 w 10768629"/>
              <a:gd name="connsiteY68-10642" fmla="*/ 1152609 h 1978172"/>
              <a:gd name="connsiteX69-10643" fmla="*/ 7834833 w 10768629"/>
              <a:gd name="connsiteY69-10644" fmla="*/ 1153868 h 1978172"/>
              <a:gd name="connsiteX70-10645" fmla="*/ 7828661 w 10768629"/>
              <a:gd name="connsiteY70-10646" fmla="*/ 1139994 h 1978172"/>
              <a:gd name="connsiteX71-10647" fmla="*/ 7823966 w 10768629"/>
              <a:gd name="connsiteY71-10648" fmla="*/ 1143178 h 1978172"/>
              <a:gd name="connsiteX72-10649" fmla="*/ 7815078 w 10768629"/>
              <a:gd name="connsiteY72-10650" fmla="*/ 1151776 h 1978172"/>
              <a:gd name="connsiteX73-10651" fmla="*/ 7812026 w 10768629"/>
              <a:gd name="connsiteY73-10652" fmla="*/ 1151522 h 1978172"/>
              <a:gd name="connsiteX74-10653" fmla="*/ 7782249 w 10768629"/>
              <a:gd name="connsiteY74-10654" fmla="*/ 1160970 h 1978172"/>
              <a:gd name="connsiteX75-10655" fmla="*/ 7773476 w 10768629"/>
              <a:gd name="connsiteY75-10656" fmla="*/ 1157414 h 1978172"/>
              <a:gd name="connsiteX76-10657" fmla="*/ 7769600 w 10768629"/>
              <a:gd name="connsiteY76-10658" fmla="*/ 1157365 h 1978172"/>
              <a:gd name="connsiteX77-10659" fmla="*/ 7752631 w 10768629"/>
              <a:gd name="connsiteY77-10660" fmla="*/ 1172815 h 1978172"/>
              <a:gd name="connsiteX78-10661" fmla="*/ 7743525 w 10768629"/>
              <a:gd name="connsiteY78-10662" fmla="*/ 1179064 h 1978172"/>
              <a:gd name="connsiteX79-10663" fmla="*/ 7685942 w 10768629"/>
              <a:gd name="connsiteY79-10664" fmla="*/ 1233723 h 1978172"/>
              <a:gd name="connsiteX80-10665" fmla="*/ 7586920 w 10768629"/>
              <a:gd name="connsiteY80-10666" fmla="*/ 1261888 h 1978172"/>
              <a:gd name="connsiteX81-10667" fmla="*/ 7486100 w 10768629"/>
              <a:gd name="connsiteY81-10668" fmla="*/ 1292563 h 1978172"/>
              <a:gd name="connsiteX82-10669" fmla="*/ 7407190 w 10768629"/>
              <a:gd name="connsiteY82-10670" fmla="*/ 1314737 h 1978172"/>
              <a:gd name="connsiteX83-10671" fmla="*/ 7240698 w 10768629"/>
              <a:gd name="connsiteY83-10672" fmla="*/ 1438832 h 1978172"/>
              <a:gd name="connsiteX84-10673" fmla="*/ 7197675 w 10768629"/>
              <a:gd name="connsiteY84-10674" fmla="*/ 1447530 h 1978172"/>
              <a:gd name="connsiteX85-10675" fmla="*/ 7164788 w 10768629"/>
              <a:gd name="connsiteY85-10676" fmla="*/ 1480293 h 1978172"/>
              <a:gd name="connsiteX86-10677" fmla="*/ 7147929 w 10768629"/>
              <a:gd name="connsiteY86-10678" fmla="*/ 1477641 h 1978172"/>
              <a:gd name="connsiteX87-10679" fmla="*/ 7144965 w 10768629"/>
              <a:gd name="connsiteY87-10680" fmla="*/ 1476908 h 1978172"/>
              <a:gd name="connsiteX88-10681" fmla="*/ 7134299 w 10768629"/>
              <a:gd name="connsiteY88-10682" fmla="*/ 1479969 h 1978172"/>
              <a:gd name="connsiteX89-10683" fmla="*/ 7129809 w 10768629"/>
              <a:gd name="connsiteY89-10684" fmla="*/ 1473339 h 1978172"/>
              <a:gd name="connsiteX90-10685" fmla="*/ 7112688 w 10768629"/>
              <a:gd name="connsiteY90-10686" fmla="*/ 1472575 h 1978172"/>
              <a:gd name="connsiteX91-10687" fmla="*/ 7093470 w 10768629"/>
              <a:gd name="connsiteY91-10688" fmla="*/ 1480300 h 1978172"/>
              <a:gd name="connsiteX92-10689" fmla="*/ 7025034 w 10768629"/>
              <a:gd name="connsiteY92-10690" fmla="*/ 1506934 h 1978172"/>
              <a:gd name="connsiteX93-10691" fmla="*/ 7014783 w 10768629"/>
              <a:gd name="connsiteY93-10692" fmla="*/ 1515868 h 1978172"/>
              <a:gd name="connsiteX94-10693" fmla="*/ 6979706 w 10768629"/>
              <a:gd name="connsiteY94-10694" fmla="*/ 1523511 h 1978172"/>
              <a:gd name="connsiteX95-10695" fmla="*/ 6977890 w 10768629"/>
              <a:gd name="connsiteY95-10696" fmla="*/ 1525793 h 1978172"/>
              <a:gd name="connsiteX96-10697" fmla="*/ 6944339 w 10768629"/>
              <a:gd name="connsiteY96-10698" fmla="*/ 1536237 h 1978172"/>
              <a:gd name="connsiteX97-10699" fmla="*/ 6886996 w 10768629"/>
              <a:gd name="connsiteY97-10700" fmla="*/ 1563569 h 1978172"/>
              <a:gd name="connsiteX98-10701" fmla="*/ 6874510 w 10768629"/>
              <a:gd name="connsiteY98-10702" fmla="*/ 1558469 h 1978172"/>
              <a:gd name="connsiteX99-10703" fmla="*/ 6871943 w 10768629"/>
              <a:gd name="connsiteY99-10704" fmla="*/ 1554651 h 1978172"/>
              <a:gd name="connsiteX100-10705" fmla="*/ 6856174 w 10768629"/>
              <a:gd name="connsiteY100-10706" fmla="*/ 1562024 h 1978172"/>
              <a:gd name="connsiteX101-10707" fmla="*/ 6842321 w 10768629"/>
              <a:gd name="connsiteY101-10708" fmla="*/ 1560554 h 1978172"/>
              <a:gd name="connsiteX102-10709" fmla="*/ 6832713 w 10768629"/>
              <a:gd name="connsiteY102-10710" fmla="*/ 1569357 h 1978172"/>
              <a:gd name="connsiteX103-10711" fmla="*/ 6816351 w 10768629"/>
              <a:gd name="connsiteY103-10712" fmla="*/ 1571495 h 1978172"/>
              <a:gd name="connsiteX104-10713" fmla="*/ 6795800 w 10768629"/>
              <a:gd name="connsiteY104-10714" fmla="*/ 1572010 h 1978172"/>
              <a:gd name="connsiteX105-10715" fmla="*/ 6777546 w 10768629"/>
              <a:gd name="connsiteY105-10716" fmla="*/ 1568661 h 1978172"/>
              <a:gd name="connsiteX106-10717" fmla="*/ 6751528 w 10768629"/>
              <a:gd name="connsiteY106-10718" fmla="*/ 1574143 h 1978172"/>
              <a:gd name="connsiteX107-10719" fmla="*/ 6691966 w 10768629"/>
              <a:gd name="connsiteY107-10720" fmla="*/ 1582255 h 1978172"/>
              <a:gd name="connsiteX108-10721" fmla="*/ 6646941 w 10768629"/>
              <a:gd name="connsiteY108-10722" fmla="*/ 1588471 h 1978172"/>
              <a:gd name="connsiteX109-10723" fmla="*/ 6568576 w 10768629"/>
              <a:gd name="connsiteY109-10724" fmla="*/ 1606488 h 1978172"/>
              <a:gd name="connsiteX110-10725" fmla="*/ 6554358 w 10768629"/>
              <a:gd name="connsiteY110-10726" fmla="*/ 1621701 h 1978172"/>
              <a:gd name="connsiteX111-10727" fmla="*/ 6516968 w 10768629"/>
              <a:gd name="connsiteY111-10728" fmla="*/ 1617195 h 1978172"/>
              <a:gd name="connsiteX112-10729" fmla="*/ 6506479 w 10768629"/>
              <a:gd name="connsiteY112-10730" fmla="*/ 1602227 h 1978172"/>
              <a:gd name="connsiteX113-10731" fmla="*/ 6458436 w 10768629"/>
              <a:gd name="connsiteY113-10732" fmla="*/ 1607332 h 1978172"/>
              <a:gd name="connsiteX114-10733" fmla="*/ 6414786 w 10768629"/>
              <a:gd name="connsiteY114-10734" fmla="*/ 1628815 h 1978172"/>
              <a:gd name="connsiteX115-10735" fmla="*/ 6357085 w 10768629"/>
              <a:gd name="connsiteY115-10736" fmla="*/ 1640846 h 1978172"/>
              <a:gd name="connsiteX116-10737" fmla="*/ 6322636 w 10768629"/>
              <a:gd name="connsiteY116-10738" fmla="*/ 1648213 h 1978172"/>
              <a:gd name="connsiteX117-10739" fmla="*/ 6226172 w 10768629"/>
              <a:gd name="connsiteY117-10740" fmla="*/ 1654676 h 1978172"/>
              <a:gd name="connsiteX118-10741" fmla="*/ 6221217 w 10768629"/>
              <a:gd name="connsiteY118-10742" fmla="*/ 1654506 h 1978172"/>
              <a:gd name="connsiteX119-10743" fmla="*/ 6204956 w 10768629"/>
              <a:gd name="connsiteY119-10744" fmla="*/ 1664280 h 1978172"/>
              <a:gd name="connsiteX120-10745" fmla="*/ 6204270 w 10768629"/>
              <a:gd name="connsiteY120-10746" fmla="*/ 1666782 h 1978172"/>
              <a:gd name="connsiteX121-10747" fmla="*/ 6143810 w 10768629"/>
              <a:gd name="connsiteY121-10748" fmla="*/ 1661963 h 1978172"/>
              <a:gd name="connsiteX122-10749" fmla="*/ 6136560 w 10768629"/>
              <a:gd name="connsiteY122-10750" fmla="*/ 1665728 h 1978172"/>
              <a:gd name="connsiteX123-10751" fmla="*/ 6096155 w 10768629"/>
              <a:gd name="connsiteY123-10752" fmla="*/ 1656951 h 1978172"/>
              <a:gd name="connsiteX124-10753" fmla="*/ 6075812 w 10768629"/>
              <a:gd name="connsiteY124-10754" fmla="*/ 1655422 h 1978172"/>
              <a:gd name="connsiteX125-10755" fmla="*/ 6039495 w 10768629"/>
              <a:gd name="connsiteY125-10756" fmla="*/ 1649680 h 1978172"/>
              <a:gd name="connsiteX126-10757" fmla="*/ 6036523 w 10768629"/>
              <a:gd name="connsiteY126-10758" fmla="*/ 1652121 h 1978172"/>
              <a:gd name="connsiteX127-10759" fmla="*/ 6029328 w 10768629"/>
              <a:gd name="connsiteY127-10760" fmla="*/ 1649904 h 1978172"/>
              <a:gd name="connsiteX128-10761" fmla="*/ 6024075 w 10768629"/>
              <a:gd name="connsiteY128-10762" fmla="*/ 1652779 h 1978172"/>
              <a:gd name="connsiteX129-10763" fmla="*/ 6018085 w 10768629"/>
              <a:gd name="connsiteY129-10764" fmla="*/ 1652030 h 1978172"/>
              <a:gd name="connsiteX130-10765" fmla="*/ 5955513 w 10768629"/>
              <a:gd name="connsiteY130-10766" fmla="*/ 1663584 h 1978172"/>
              <a:gd name="connsiteX131-10767" fmla="*/ 5941996 w 10768629"/>
              <a:gd name="connsiteY131-10768" fmla="*/ 1661326 h 1978172"/>
              <a:gd name="connsiteX132-10769" fmla="*/ 5931789 w 10768629"/>
              <a:gd name="connsiteY132-10770" fmla="*/ 1669915 h 1978172"/>
              <a:gd name="connsiteX133-10771" fmla="*/ 5888686 w 10768629"/>
              <a:gd name="connsiteY133-10772" fmla="*/ 1672175 h 1978172"/>
              <a:gd name="connsiteX134-10773" fmla="*/ 5873794 w 10768629"/>
              <a:gd name="connsiteY134-10774" fmla="*/ 1665454 h 1978172"/>
              <a:gd name="connsiteX135-10775" fmla="*/ 5860022 w 10768629"/>
              <a:gd name="connsiteY135-10776" fmla="*/ 1660635 h 1978172"/>
              <a:gd name="connsiteX136-10777" fmla="*/ 5858237 w 10768629"/>
              <a:gd name="connsiteY136-10778" fmla="*/ 1660649 h 1978172"/>
              <a:gd name="connsiteX137-10779" fmla="*/ 5840319 w 10768629"/>
              <a:gd name="connsiteY137-10780" fmla="*/ 1660798 h 1978172"/>
              <a:gd name="connsiteX138-10781" fmla="*/ 5806984 w 10768629"/>
              <a:gd name="connsiteY138-10782" fmla="*/ 1661075 h 1978172"/>
              <a:gd name="connsiteX139-10783" fmla="*/ 5742351 w 10768629"/>
              <a:gd name="connsiteY139-10784" fmla="*/ 1667489 h 1978172"/>
              <a:gd name="connsiteX140-10785" fmla="*/ 5521171 w 10768629"/>
              <a:gd name="connsiteY140-10786" fmla="*/ 1671626 h 1978172"/>
              <a:gd name="connsiteX141-10787" fmla="*/ 5457384 w 10768629"/>
              <a:gd name="connsiteY141-10788" fmla="*/ 1683952 h 1978172"/>
              <a:gd name="connsiteX142-10789" fmla="*/ 4950070 w 10768629"/>
              <a:gd name="connsiteY142-10790" fmla="*/ 1748401 h 1978172"/>
              <a:gd name="connsiteX143-10791" fmla="*/ 4872172 w 10768629"/>
              <a:gd name="connsiteY143-10792" fmla="*/ 1757222 h 1978172"/>
              <a:gd name="connsiteX144-10793" fmla="*/ 4809524 w 10768629"/>
              <a:gd name="connsiteY144-10794" fmla="*/ 1761033 h 1978172"/>
              <a:gd name="connsiteX145-10795" fmla="*/ 4759058 w 10768629"/>
              <a:gd name="connsiteY145-10796" fmla="*/ 1766533 h 1978172"/>
              <a:gd name="connsiteX146-10797" fmla="*/ 4719749 w 10768629"/>
              <a:gd name="connsiteY146-10798" fmla="*/ 1771811 h 1978172"/>
              <a:gd name="connsiteX147-10799" fmla="*/ 4568686 w 10768629"/>
              <a:gd name="connsiteY147-10800" fmla="*/ 1786141 h 1978172"/>
              <a:gd name="connsiteX148-10801" fmla="*/ 4418751 w 10768629"/>
              <a:gd name="connsiteY148-10802" fmla="*/ 1796932 h 1978172"/>
              <a:gd name="connsiteX149-10803" fmla="*/ 4378377 w 10768629"/>
              <a:gd name="connsiteY149-10804" fmla="*/ 1815528 h 1978172"/>
              <a:gd name="connsiteX150-10805" fmla="*/ 4320575 w 10768629"/>
              <a:gd name="connsiteY150-10806" fmla="*/ 1832722 h 1978172"/>
              <a:gd name="connsiteX151-10807" fmla="*/ 4220200 w 10768629"/>
              <a:gd name="connsiteY151-10808" fmla="*/ 1873173 h 1978172"/>
              <a:gd name="connsiteX152-10809" fmla="*/ 4105361 w 10768629"/>
              <a:gd name="connsiteY152-10810" fmla="*/ 1894711 h 1978172"/>
              <a:gd name="connsiteX153-10811" fmla="*/ 3973223 w 10768629"/>
              <a:gd name="connsiteY153-10812" fmla="*/ 1881015 h 1978172"/>
              <a:gd name="connsiteX154-10813" fmla="*/ 3900992 w 10768629"/>
              <a:gd name="connsiteY154-10814" fmla="*/ 1880603 h 1978172"/>
              <a:gd name="connsiteX155-10815" fmla="*/ 3662119 w 10768629"/>
              <a:gd name="connsiteY155-10816" fmla="*/ 1889285 h 1978172"/>
              <a:gd name="connsiteX156-10817" fmla="*/ 3496919 w 10768629"/>
              <a:gd name="connsiteY156-10818" fmla="*/ 1873180 h 1978172"/>
              <a:gd name="connsiteX157-10819" fmla="*/ 3449433 w 10768629"/>
              <a:gd name="connsiteY157-10820" fmla="*/ 1889681 h 1978172"/>
              <a:gd name="connsiteX158-10821" fmla="*/ 3369766 w 10768629"/>
              <a:gd name="connsiteY158-10822" fmla="*/ 1916653 h 1978172"/>
              <a:gd name="connsiteX159-10823" fmla="*/ 3269672 w 10768629"/>
              <a:gd name="connsiteY159-10824" fmla="*/ 1938036 h 1978172"/>
              <a:gd name="connsiteX160-10825" fmla="*/ 3224897 w 10768629"/>
              <a:gd name="connsiteY160-10826" fmla="*/ 1943733 h 1978172"/>
              <a:gd name="connsiteX161-10827" fmla="*/ 3161463 w 10768629"/>
              <a:gd name="connsiteY161-10828" fmla="*/ 1946591 h 1978172"/>
              <a:gd name="connsiteX162-10829" fmla="*/ 3112044 w 10768629"/>
              <a:gd name="connsiteY162-10830" fmla="*/ 1935614 h 1978172"/>
              <a:gd name="connsiteX163-10831" fmla="*/ 3069716 w 10768629"/>
              <a:gd name="connsiteY163-10832" fmla="*/ 1930463 h 1978172"/>
              <a:gd name="connsiteX164-10833" fmla="*/ 3005773 w 10768629"/>
              <a:gd name="connsiteY164-10834" fmla="*/ 1915878 h 1978172"/>
              <a:gd name="connsiteX165-10835" fmla="*/ 2897201 w 10768629"/>
              <a:gd name="connsiteY165-10836" fmla="*/ 1926772 h 1978172"/>
              <a:gd name="connsiteX166-10837" fmla="*/ 2783891 w 10768629"/>
              <a:gd name="connsiteY166-10838" fmla="*/ 1931749 h 1978172"/>
              <a:gd name="connsiteX167-10839" fmla="*/ 2712447 w 10768629"/>
              <a:gd name="connsiteY167-10840" fmla="*/ 1933044 h 1978172"/>
              <a:gd name="connsiteX168-10841" fmla="*/ 2560151 w 10768629"/>
              <a:gd name="connsiteY168-10842" fmla="*/ 1963609 h 1978172"/>
              <a:gd name="connsiteX169-10843" fmla="*/ 2367221 w 10768629"/>
              <a:gd name="connsiteY169-10844" fmla="*/ 1971884 h 1978172"/>
              <a:gd name="connsiteX170-10845" fmla="*/ 2272130 w 10768629"/>
              <a:gd name="connsiteY170-10846" fmla="*/ 1961162 h 1978172"/>
              <a:gd name="connsiteX171-10847" fmla="*/ 2189404 w 10768629"/>
              <a:gd name="connsiteY171-10848" fmla="*/ 1978172 h 1978172"/>
              <a:gd name="connsiteX172-10849" fmla="*/ 2077704 w 10768629"/>
              <a:gd name="connsiteY172-10850" fmla="*/ 1965002 h 1978172"/>
              <a:gd name="connsiteX173-10851" fmla="*/ 2033299 w 10768629"/>
              <a:gd name="connsiteY173-10852" fmla="*/ 1969042 h 1978172"/>
              <a:gd name="connsiteX174-10853" fmla="*/ 1967996 w 10768629"/>
              <a:gd name="connsiteY174-10854" fmla="*/ 1953187 h 1978172"/>
              <a:gd name="connsiteX175-10855" fmla="*/ 1855805 w 10768629"/>
              <a:gd name="connsiteY175-10856" fmla="*/ 1926082 h 1978172"/>
              <a:gd name="connsiteX176-10857" fmla="*/ 1790957 w 10768629"/>
              <a:gd name="connsiteY176-10858" fmla="*/ 1919460 h 1978172"/>
              <a:gd name="connsiteX177-10859" fmla="*/ 1613978 w 10768629"/>
              <a:gd name="connsiteY177-10860" fmla="*/ 1891581 h 1978172"/>
              <a:gd name="connsiteX178-10861" fmla="*/ 1436831 w 10768629"/>
              <a:gd name="connsiteY178-10862" fmla="*/ 1856201 h 1978172"/>
              <a:gd name="connsiteX179-10863" fmla="*/ 1357365 w 10768629"/>
              <a:gd name="connsiteY179-10864" fmla="*/ 1832140 h 1978172"/>
              <a:gd name="connsiteX180-10865" fmla="*/ 1232341 w 10768629"/>
              <a:gd name="connsiteY180-10866" fmla="*/ 1785942 h 1978172"/>
              <a:gd name="connsiteX181-10867" fmla="*/ 1162595 w 10768629"/>
              <a:gd name="connsiteY181-10868" fmla="*/ 1758337 h 1978172"/>
              <a:gd name="connsiteX182-10869" fmla="*/ 1128523 w 10768629"/>
              <a:gd name="connsiteY182-10870" fmla="*/ 1763621 h 1978172"/>
              <a:gd name="connsiteX183-10871" fmla="*/ 991903 w 10768629"/>
              <a:gd name="connsiteY183-10872" fmla="*/ 1786741 h 1978172"/>
              <a:gd name="connsiteX184-10873" fmla="*/ 883960 w 10768629"/>
              <a:gd name="connsiteY184-10874" fmla="*/ 1822386 h 1978172"/>
              <a:gd name="connsiteX185-10875" fmla="*/ 766531 w 10768629"/>
              <a:gd name="connsiteY185-10876" fmla="*/ 1805053 h 1978172"/>
              <a:gd name="connsiteX186-10877" fmla="*/ 669779 w 10768629"/>
              <a:gd name="connsiteY186-10878" fmla="*/ 1800537 h 1978172"/>
              <a:gd name="connsiteX187-10879" fmla="*/ 523898 w 10768629"/>
              <a:gd name="connsiteY187-10880" fmla="*/ 1811085 h 1978172"/>
              <a:gd name="connsiteX188-10881" fmla="*/ 360251 w 10768629"/>
              <a:gd name="connsiteY188-10882" fmla="*/ 1830735 h 1978172"/>
              <a:gd name="connsiteX189-10883" fmla="*/ 255207 w 10768629"/>
              <a:gd name="connsiteY189-10884" fmla="*/ 1818275 h 1978172"/>
              <a:gd name="connsiteX190-10885" fmla="*/ 101803 w 10768629"/>
              <a:gd name="connsiteY190-10886" fmla="*/ 1870647 h 1978172"/>
              <a:gd name="connsiteX191-10887" fmla="*/ 25397 w 10768629"/>
              <a:gd name="connsiteY191-10888" fmla="*/ 1888443 h 1978172"/>
              <a:gd name="connsiteX192-10889" fmla="*/ 2370 w 10768629"/>
              <a:gd name="connsiteY192-10890" fmla="*/ 1878311 h 1978172"/>
              <a:gd name="connsiteX193-10891" fmla="*/ 0 w 10768629"/>
              <a:gd name="connsiteY193-10892" fmla="*/ 1878785 h 1978172"/>
              <a:gd name="connsiteX194-10893" fmla="*/ 0 w 10768629"/>
              <a:gd name="connsiteY194-10894" fmla="*/ 0 h 1978172"/>
              <a:gd name="connsiteX0-10895" fmla="*/ 0 w 10768629"/>
              <a:gd name="connsiteY0-10896" fmla="*/ 0 h 1978172"/>
              <a:gd name="connsiteX1-10897" fmla="*/ 10768629 w 10768629"/>
              <a:gd name="connsiteY1-10898" fmla="*/ 0 h 1978172"/>
              <a:gd name="connsiteX2-10899" fmla="*/ 10733254 w 10768629"/>
              <a:gd name="connsiteY2-10900" fmla="*/ 31439 h 1978172"/>
              <a:gd name="connsiteX3-10901" fmla="*/ 10727085 w 10768629"/>
              <a:gd name="connsiteY3-10902" fmla="*/ 37910 h 1978172"/>
              <a:gd name="connsiteX4-10903" fmla="*/ 10675953 w 10768629"/>
              <a:gd name="connsiteY4-10904" fmla="*/ 68623 h 1978172"/>
              <a:gd name="connsiteX5-10905" fmla="*/ 10637091 w 10768629"/>
              <a:gd name="connsiteY5-10906" fmla="*/ 90361 h 1978172"/>
              <a:gd name="connsiteX6-10907" fmla="*/ 10610971 w 10768629"/>
              <a:gd name="connsiteY6-10908" fmla="*/ 110764 h 1978172"/>
              <a:gd name="connsiteX7-10909" fmla="*/ 10532872 w 10768629"/>
              <a:gd name="connsiteY7-10910" fmla="*/ 138028 h 1978172"/>
              <a:gd name="connsiteX8-10911" fmla="*/ 10398558 w 10768629"/>
              <a:gd name="connsiteY8-10912" fmla="*/ 172911 h 1978172"/>
              <a:gd name="connsiteX9-10913" fmla="*/ 10371128 w 10768629"/>
              <a:gd name="connsiteY9-10914" fmla="*/ 182609 h 1978172"/>
              <a:gd name="connsiteX10-10915" fmla="*/ 10352178 w 10768629"/>
              <a:gd name="connsiteY10-10916" fmla="*/ 199976 h 1978172"/>
              <a:gd name="connsiteX11-10917" fmla="*/ 10351815 w 10768629"/>
              <a:gd name="connsiteY11-10918" fmla="*/ 211879 h 1978172"/>
              <a:gd name="connsiteX12-10919" fmla="*/ 10337471 w 10768629"/>
              <a:gd name="connsiteY12-10920" fmla="*/ 218661 h 1978172"/>
              <a:gd name="connsiteX13-10921" fmla="*/ 10334625 w 10768629"/>
              <a:gd name="connsiteY13-10922" fmla="*/ 222351 h 1978172"/>
              <a:gd name="connsiteX14-10923" fmla="*/ 10256365 w 10768629"/>
              <a:gd name="connsiteY14-10924" fmla="*/ 235917 h 1978172"/>
              <a:gd name="connsiteX15-10925" fmla="*/ 10201127 w 10768629"/>
              <a:gd name="connsiteY15-10926" fmla="*/ 267448 h 1978172"/>
              <a:gd name="connsiteX16-10927" fmla="*/ 9961218 w 10768629"/>
              <a:gd name="connsiteY16-10928" fmla="*/ 326720 h 1978172"/>
              <a:gd name="connsiteX17-10929" fmla="*/ 9859715 w 10768629"/>
              <a:gd name="connsiteY17-10930" fmla="*/ 355698 h 1978172"/>
              <a:gd name="connsiteX18-10931" fmla="*/ 9679867 w 10768629"/>
              <a:gd name="connsiteY18-10932" fmla="*/ 399081 h 1978172"/>
              <a:gd name="connsiteX19-10933" fmla="*/ 9490654 w 10768629"/>
              <a:gd name="connsiteY19-10934" fmla="*/ 455225 h 1978172"/>
              <a:gd name="connsiteX20-10935" fmla="*/ 9470837 w 10768629"/>
              <a:gd name="connsiteY20-10936" fmla="*/ 452539 h 1978172"/>
              <a:gd name="connsiteX21-10937" fmla="*/ 9469082 w 10768629"/>
              <a:gd name="connsiteY21-10938" fmla="*/ 454891 h 1978172"/>
              <a:gd name="connsiteX22-10939" fmla="*/ 9448038 w 10768629"/>
              <a:gd name="connsiteY22-10940" fmla="*/ 459733 h 1978172"/>
              <a:gd name="connsiteX23-10941" fmla="*/ 9396821 w 10768629"/>
              <a:gd name="connsiteY23-10942" fmla="*/ 455795 h 1978172"/>
              <a:gd name="connsiteX24-10943" fmla="*/ 9392197 w 10768629"/>
              <a:gd name="connsiteY24-10944" fmla="*/ 459796 h 1978172"/>
              <a:gd name="connsiteX25-10945" fmla="*/ 9347994 w 10768629"/>
              <a:gd name="connsiteY25-10946" fmla="*/ 464462 h 1978172"/>
              <a:gd name="connsiteX26-10947" fmla="*/ 9347889 w 10768629"/>
              <a:gd name="connsiteY26-10948" fmla="*/ 466539 h 1978172"/>
              <a:gd name="connsiteX27-10949" fmla="*/ 9337639 w 10768629"/>
              <a:gd name="connsiteY27-10950" fmla="*/ 476654 h 1978172"/>
              <a:gd name="connsiteX28-10951" fmla="*/ 9287964 w 10768629"/>
              <a:gd name="connsiteY28-10952" fmla="*/ 513052 h 1978172"/>
              <a:gd name="connsiteX29-10953" fmla="*/ 9229283 w 10768629"/>
              <a:gd name="connsiteY29-10954" fmla="*/ 555377 h 1978172"/>
              <a:gd name="connsiteX30-10955" fmla="*/ 9220274 w 10768629"/>
              <a:gd name="connsiteY30-10956" fmla="*/ 557502 h 1978172"/>
              <a:gd name="connsiteX31-10957" fmla="*/ 9220202 w 10768629"/>
              <a:gd name="connsiteY31-10958" fmla="*/ 558001 h 1978172"/>
              <a:gd name="connsiteX32-10959" fmla="*/ 9210908 w 10768629"/>
              <a:gd name="connsiteY32-10960" fmla="*/ 561147 h 1978172"/>
              <a:gd name="connsiteX33-10961" fmla="*/ 9186374 w 10768629"/>
              <a:gd name="connsiteY33-10962" fmla="*/ 565502 h 1978172"/>
              <a:gd name="connsiteX34-10963" fmla="*/ 9181058 w 10768629"/>
              <a:gd name="connsiteY34-10964" fmla="*/ 569943 h 1978172"/>
              <a:gd name="connsiteX35-10965" fmla="*/ 9167549 w 10768629"/>
              <a:gd name="connsiteY35-10966" fmla="*/ 584727 h 1978172"/>
              <a:gd name="connsiteX36-10967" fmla="*/ 9149110 w 10768629"/>
              <a:gd name="connsiteY36-10968" fmla="*/ 598906 h 1978172"/>
              <a:gd name="connsiteX37-10969" fmla="*/ 9078556 w 10768629"/>
              <a:gd name="connsiteY37-10970" fmla="*/ 644039 h 1978172"/>
              <a:gd name="connsiteX38-10971" fmla="*/ 8996399 w 10768629"/>
              <a:gd name="connsiteY38-10972" fmla="*/ 690055 h 1978172"/>
              <a:gd name="connsiteX39-10973" fmla="*/ 8803791 w 10768629"/>
              <a:gd name="connsiteY39-10974" fmla="*/ 813860 h 1978172"/>
              <a:gd name="connsiteX40-10975" fmla="*/ 8636202 w 10768629"/>
              <a:gd name="connsiteY40-10976" fmla="*/ 848463 h 1978172"/>
              <a:gd name="connsiteX41-10977" fmla="*/ 8555372 w 10768629"/>
              <a:gd name="connsiteY41-10978" fmla="*/ 883171 h 1978172"/>
              <a:gd name="connsiteX42-10979" fmla="*/ 8507229 w 10768629"/>
              <a:gd name="connsiteY42-10980" fmla="*/ 901665 h 1978172"/>
              <a:gd name="connsiteX43-10981" fmla="*/ 8428473 w 10768629"/>
              <a:gd name="connsiteY43-10982" fmla="*/ 927985 h 1978172"/>
              <a:gd name="connsiteX44-10983" fmla="*/ 8427914 w 10768629"/>
              <a:gd name="connsiteY44-10984" fmla="*/ 933480 h 1978172"/>
              <a:gd name="connsiteX45-10985" fmla="*/ 8420327 w 10768629"/>
              <a:gd name="connsiteY45-10986" fmla="*/ 941984 h 1978172"/>
              <a:gd name="connsiteX46-10987" fmla="*/ 8394729 w 10768629"/>
              <a:gd name="connsiteY46-10988" fmla="*/ 948347 h 1978172"/>
              <a:gd name="connsiteX47-10989" fmla="*/ 8380548 w 10768629"/>
              <a:gd name="connsiteY47-10990" fmla="*/ 987916 h 1978172"/>
              <a:gd name="connsiteX48-10991" fmla="*/ 8375330 w 10768629"/>
              <a:gd name="connsiteY48-10992" fmla="*/ 965444 h 1978172"/>
              <a:gd name="connsiteX49-10993" fmla="*/ 8340796 w 10768629"/>
              <a:gd name="connsiteY49-10994" fmla="*/ 980522 h 1978172"/>
              <a:gd name="connsiteX50-10995" fmla="*/ 8304438 w 10768629"/>
              <a:gd name="connsiteY50-10996" fmla="*/ 996739 h 1978172"/>
              <a:gd name="connsiteX51-10997" fmla="*/ 8280929 w 10768629"/>
              <a:gd name="connsiteY51-10998" fmla="*/ 1023089 h 1978172"/>
              <a:gd name="connsiteX52-10999" fmla="*/ 8275760 w 10768629"/>
              <a:gd name="connsiteY52-11000" fmla="*/ 1027772 h 1978172"/>
              <a:gd name="connsiteX53-11001" fmla="*/ 8275478 w 10768629"/>
              <a:gd name="connsiteY53-11002" fmla="*/ 1027605 h 1978172"/>
              <a:gd name="connsiteX54-11003" fmla="*/ 8249003 w 10768629"/>
              <a:gd name="connsiteY54-11004" fmla="*/ 1032033 h 1978172"/>
              <a:gd name="connsiteX55-11005" fmla="*/ 8203836 w 10768629"/>
              <a:gd name="connsiteY55-11006" fmla="*/ 1037347 h 1978172"/>
              <a:gd name="connsiteX56-11007" fmla="*/ 8122936 w 10768629"/>
              <a:gd name="connsiteY56-11008" fmla="*/ 1063113 h 1978172"/>
              <a:gd name="connsiteX57-11009" fmla="*/ 8043658 w 10768629"/>
              <a:gd name="connsiteY57-11010" fmla="*/ 1092746 h 1978172"/>
              <a:gd name="connsiteX58-11011" fmla="*/ 8015351 w 10768629"/>
              <a:gd name="connsiteY58-11012" fmla="*/ 1105478 h 1978172"/>
              <a:gd name="connsiteX59-11013" fmla="*/ 7963145 w 10768629"/>
              <a:gd name="connsiteY59-11014" fmla="*/ 1119346 h 1978172"/>
              <a:gd name="connsiteX60-11015" fmla="*/ 7938145 w 10768629"/>
              <a:gd name="connsiteY60-11016" fmla="*/ 1120225 h 1978172"/>
              <a:gd name="connsiteX61-11017" fmla="*/ 7937238 w 10768629"/>
              <a:gd name="connsiteY61-11018" fmla="*/ 1121204 h 1978172"/>
              <a:gd name="connsiteX62-11019" fmla="*/ 7934398 w 10768629"/>
              <a:gd name="connsiteY62-11020" fmla="*/ 1118240 h 1978172"/>
              <a:gd name="connsiteX63-11021" fmla="*/ 7918248 w 10768629"/>
              <a:gd name="connsiteY63-11022" fmla="*/ 1124371 h 1978172"/>
              <a:gd name="connsiteX64-11023" fmla="*/ 7914119 w 10768629"/>
              <a:gd name="connsiteY64-11024" fmla="*/ 1127653 h 1978172"/>
              <a:gd name="connsiteX65-11025" fmla="*/ 7907658 w 10768629"/>
              <a:gd name="connsiteY65-11026" fmla="*/ 1130350 h 1978172"/>
              <a:gd name="connsiteX66-11027" fmla="*/ 7907434 w 10768629"/>
              <a:gd name="connsiteY66-11028" fmla="*/ 1130103 h 1978172"/>
              <a:gd name="connsiteX67-11029" fmla="*/ 7901508 w 10768629"/>
              <a:gd name="connsiteY67-11030" fmla="*/ 1133245 h 1978172"/>
              <a:gd name="connsiteX68-11031" fmla="*/ 7873287 w 10768629"/>
              <a:gd name="connsiteY68-11032" fmla="*/ 1152609 h 1978172"/>
              <a:gd name="connsiteX69-11033" fmla="*/ 7834833 w 10768629"/>
              <a:gd name="connsiteY69-11034" fmla="*/ 1153868 h 1978172"/>
              <a:gd name="connsiteX70-11035" fmla="*/ 7828661 w 10768629"/>
              <a:gd name="connsiteY70-11036" fmla="*/ 1139994 h 1978172"/>
              <a:gd name="connsiteX71-11037" fmla="*/ 7823966 w 10768629"/>
              <a:gd name="connsiteY71-11038" fmla="*/ 1143178 h 1978172"/>
              <a:gd name="connsiteX72-11039" fmla="*/ 7815078 w 10768629"/>
              <a:gd name="connsiteY72-11040" fmla="*/ 1151776 h 1978172"/>
              <a:gd name="connsiteX73-11041" fmla="*/ 7812026 w 10768629"/>
              <a:gd name="connsiteY73-11042" fmla="*/ 1151522 h 1978172"/>
              <a:gd name="connsiteX74-11043" fmla="*/ 7782249 w 10768629"/>
              <a:gd name="connsiteY74-11044" fmla="*/ 1160970 h 1978172"/>
              <a:gd name="connsiteX75-11045" fmla="*/ 7773476 w 10768629"/>
              <a:gd name="connsiteY75-11046" fmla="*/ 1157414 h 1978172"/>
              <a:gd name="connsiteX76-11047" fmla="*/ 7769600 w 10768629"/>
              <a:gd name="connsiteY76-11048" fmla="*/ 1157365 h 1978172"/>
              <a:gd name="connsiteX77-11049" fmla="*/ 7752631 w 10768629"/>
              <a:gd name="connsiteY77-11050" fmla="*/ 1172815 h 1978172"/>
              <a:gd name="connsiteX78-11051" fmla="*/ 7743525 w 10768629"/>
              <a:gd name="connsiteY78-11052" fmla="*/ 1179064 h 1978172"/>
              <a:gd name="connsiteX79-11053" fmla="*/ 7685942 w 10768629"/>
              <a:gd name="connsiteY79-11054" fmla="*/ 1233723 h 1978172"/>
              <a:gd name="connsiteX80-11055" fmla="*/ 7586920 w 10768629"/>
              <a:gd name="connsiteY80-11056" fmla="*/ 1261888 h 1978172"/>
              <a:gd name="connsiteX81-11057" fmla="*/ 7486100 w 10768629"/>
              <a:gd name="connsiteY81-11058" fmla="*/ 1292563 h 1978172"/>
              <a:gd name="connsiteX82-11059" fmla="*/ 7407190 w 10768629"/>
              <a:gd name="connsiteY82-11060" fmla="*/ 1314737 h 1978172"/>
              <a:gd name="connsiteX83-11061" fmla="*/ 7240698 w 10768629"/>
              <a:gd name="connsiteY83-11062" fmla="*/ 1438832 h 1978172"/>
              <a:gd name="connsiteX84-11063" fmla="*/ 7197675 w 10768629"/>
              <a:gd name="connsiteY84-11064" fmla="*/ 1447530 h 1978172"/>
              <a:gd name="connsiteX85-11065" fmla="*/ 7164788 w 10768629"/>
              <a:gd name="connsiteY85-11066" fmla="*/ 1480293 h 1978172"/>
              <a:gd name="connsiteX86-11067" fmla="*/ 7147929 w 10768629"/>
              <a:gd name="connsiteY86-11068" fmla="*/ 1477641 h 1978172"/>
              <a:gd name="connsiteX87-11069" fmla="*/ 7144965 w 10768629"/>
              <a:gd name="connsiteY87-11070" fmla="*/ 1476908 h 1978172"/>
              <a:gd name="connsiteX88-11071" fmla="*/ 7134299 w 10768629"/>
              <a:gd name="connsiteY88-11072" fmla="*/ 1479969 h 1978172"/>
              <a:gd name="connsiteX89-11073" fmla="*/ 7129809 w 10768629"/>
              <a:gd name="connsiteY89-11074" fmla="*/ 1473339 h 1978172"/>
              <a:gd name="connsiteX90-11075" fmla="*/ 7112688 w 10768629"/>
              <a:gd name="connsiteY90-11076" fmla="*/ 1472575 h 1978172"/>
              <a:gd name="connsiteX91-11077" fmla="*/ 7093470 w 10768629"/>
              <a:gd name="connsiteY91-11078" fmla="*/ 1480300 h 1978172"/>
              <a:gd name="connsiteX92-11079" fmla="*/ 7025034 w 10768629"/>
              <a:gd name="connsiteY92-11080" fmla="*/ 1506934 h 1978172"/>
              <a:gd name="connsiteX93-11081" fmla="*/ 7014783 w 10768629"/>
              <a:gd name="connsiteY93-11082" fmla="*/ 1515868 h 1978172"/>
              <a:gd name="connsiteX94-11083" fmla="*/ 6979706 w 10768629"/>
              <a:gd name="connsiteY94-11084" fmla="*/ 1523511 h 1978172"/>
              <a:gd name="connsiteX95-11085" fmla="*/ 6977890 w 10768629"/>
              <a:gd name="connsiteY95-11086" fmla="*/ 1525793 h 1978172"/>
              <a:gd name="connsiteX96-11087" fmla="*/ 6944339 w 10768629"/>
              <a:gd name="connsiteY96-11088" fmla="*/ 1536237 h 1978172"/>
              <a:gd name="connsiteX97-11089" fmla="*/ 6886996 w 10768629"/>
              <a:gd name="connsiteY97-11090" fmla="*/ 1563569 h 1978172"/>
              <a:gd name="connsiteX98-11091" fmla="*/ 6874510 w 10768629"/>
              <a:gd name="connsiteY98-11092" fmla="*/ 1558469 h 1978172"/>
              <a:gd name="connsiteX99-11093" fmla="*/ 6871943 w 10768629"/>
              <a:gd name="connsiteY99-11094" fmla="*/ 1554651 h 1978172"/>
              <a:gd name="connsiteX100-11095" fmla="*/ 6856174 w 10768629"/>
              <a:gd name="connsiteY100-11096" fmla="*/ 1562024 h 1978172"/>
              <a:gd name="connsiteX101-11097" fmla="*/ 6842321 w 10768629"/>
              <a:gd name="connsiteY101-11098" fmla="*/ 1560554 h 1978172"/>
              <a:gd name="connsiteX102-11099" fmla="*/ 6832713 w 10768629"/>
              <a:gd name="connsiteY102-11100" fmla="*/ 1569357 h 1978172"/>
              <a:gd name="connsiteX103-11101" fmla="*/ 6816351 w 10768629"/>
              <a:gd name="connsiteY103-11102" fmla="*/ 1571495 h 1978172"/>
              <a:gd name="connsiteX104-11103" fmla="*/ 6795800 w 10768629"/>
              <a:gd name="connsiteY104-11104" fmla="*/ 1572010 h 1978172"/>
              <a:gd name="connsiteX105-11105" fmla="*/ 6777546 w 10768629"/>
              <a:gd name="connsiteY105-11106" fmla="*/ 1568661 h 1978172"/>
              <a:gd name="connsiteX106-11107" fmla="*/ 6751528 w 10768629"/>
              <a:gd name="connsiteY106-11108" fmla="*/ 1574143 h 1978172"/>
              <a:gd name="connsiteX107-11109" fmla="*/ 6691966 w 10768629"/>
              <a:gd name="connsiteY107-11110" fmla="*/ 1582255 h 1978172"/>
              <a:gd name="connsiteX108-11111" fmla="*/ 6646941 w 10768629"/>
              <a:gd name="connsiteY108-11112" fmla="*/ 1588471 h 1978172"/>
              <a:gd name="connsiteX109-11113" fmla="*/ 6568576 w 10768629"/>
              <a:gd name="connsiteY109-11114" fmla="*/ 1606488 h 1978172"/>
              <a:gd name="connsiteX110-11115" fmla="*/ 6554358 w 10768629"/>
              <a:gd name="connsiteY110-11116" fmla="*/ 1621701 h 1978172"/>
              <a:gd name="connsiteX111-11117" fmla="*/ 6516968 w 10768629"/>
              <a:gd name="connsiteY111-11118" fmla="*/ 1617195 h 1978172"/>
              <a:gd name="connsiteX112-11119" fmla="*/ 6506479 w 10768629"/>
              <a:gd name="connsiteY112-11120" fmla="*/ 1602227 h 1978172"/>
              <a:gd name="connsiteX113-11121" fmla="*/ 6458436 w 10768629"/>
              <a:gd name="connsiteY113-11122" fmla="*/ 1607332 h 1978172"/>
              <a:gd name="connsiteX114-11123" fmla="*/ 6414786 w 10768629"/>
              <a:gd name="connsiteY114-11124" fmla="*/ 1628815 h 1978172"/>
              <a:gd name="connsiteX115-11125" fmla="*/ 6357085 w 10768629"/>
              <a:gd name="connsiteY115-11126" fmla="*/ 1640846 h 1978172"/>
              <a:gd name="connsiteX116-11127" fmla="*/ 6322636 w 10768629"/>
              <a:gd name="connsiteY116-11128" fmla="*/ 1648213 h 1978172"/>
              <a:gd name="connsiteX117-11129" fmla="*/ 6226172 w 10768629"/>
              <a:gd name="connsiteY117-11130" fmla="*/ 1654676 h 1978172"/>
              <a:gd name="connsiteX118-11131" fmla="*/ 6221217 w 10768629"/>
              <a:gd name="connsiteY118-11132" fmla="*/ 1654506 h 1978172"/>
              <a:gd name="connsiteX119-11133" fmla="*/ 6204956 w 10768629"/>
              <a:gd name="connsiteY119-11134" fmla="*/ 1664280 h 1978172"/>
              <a:gd name="connsiteX120-11135" fmla="*/ 6204270 w 10768629"/>
              <a:gd name="connsiteY120-11136" fmla="*/ 1666782 h 1978172"/>
              <a:gd name="connsiteX121-11137" fmla="*/ 6143810 w 10768629"/>
              <a:gd name="connsiteY121-11138" fmla="*/ 1661963 h 1978172"/>
              <a:gd name="connsiteX122-11139" fmla="*/ 6136560 w 10768629"/>
              <a:gd name="connsiteY122-11140" fmla="*/ 1665728 h 1978172"/>
              <a:gd name="connsiteX123-11141" fmla="*/ 6096155 w 10768629"/>
              <a:gd name="connsiteY123-11142" fmla="*/ 1656951 h 1978172"/>
              <a:gd name="connsiteX124-11143" fmla="*/ 6075812 w 10768629"/>
              <a:gd name="connsiteY124-11144" fmla="*/ 1655422 h 1978172"/>
              <a:gd name="connsiteX125-11145" fmla="*/ 6039495 w 10768629"/>
              <a:gd name="connsiteY125-11146" fmla="*/ 1649680 h 1978172"/>
              <a:gd name="connsiteX126-11147" fmla="*/ 6036523 w 10768629"/>
              <a:gd name="connsiteY126-11148" fmla="*/ 1652121 h 1978172"/>
              <a:gd name="connsiteX127-11149" fmla="*/ 6029328 w 10768629"/>
              <a:gd name="connsiteY127-11150" fmla="*/ 1649904 h 1978172"/>
              <a:gd name="connsiteX128-11151" fmla="*/ 6024075 w 10768629"/>
              <a:gd name="connsiteY128-11152" fmla="*/ 1652779 h 1978172"/>
              <a:gd name="connsiteX129-11153" fmla="*/ 6018085 w 10768629"/>
              <a:gd name="connsiteY129-11154" fmla="*/ 1652030 h 1978172"/>
              <a:gd name="connsiteX130-11155" fmla="*/ 5955513 w 10768629"/>
              <a:gd name="connsiteY130-11156" fmla="*/ 1663584 h 1978172"/>
              <a:gd name="connsiteX131-11157" fmla="*/ 5941996 w 10768629"/>
              <a:gd name="connsiteY131-11158" fmla="*/ 1661326 h 1978172"/>
              <a:gd name="connsiteX132-11159" fmla="*/ 5931789 w 10768629"/>
              <a:gd name="connsiteY132-11160" fmla="*/ 1669915 h 1978172"/>
              <a:gd name="connsiteX133-11161" fmla="*/ 5888686 w 10768629"/>
              <a:gd name="connsiteY133-11162" fmla="*/ 1672175 h 1978172"/>
              <a:gd name="connsiteX134-11163" fmla="*/ 5873794 w 10768629"/>
              <a:gd name="connsiteY134-11164" fmla="*/ 1665454 h 1978172"/>
              <a:gd name="connsiteX135-11165" fmla="*/ 5860022 w 10768629"/>
              <a:gd name="connsiteY135-11166" fmla="*/ 1660635 h 1978172"/>
              <a:gd name="connsiteX136-11167" fmla="*/ 5858237 w 10768629"/>
              <a:gd name="connsiteY136-11168" fmla="*/ 1660649 h 1978172"/>
              <a:gd name="connsiteX137-11169" fmla="*/ 5840319 w 10768629"/>
              <a:gd name="connsiteY137-11170" fmla="*/ 1660798 h 1978172"/>
              <a:gd name="connsiteX138-11171" fmla="*/ 5806984 w 10768629"/>
              <a:gd name="connsiteY138-11172" fmla="*/ 1661075 h 1978172"/>
              <a:gd name="connsiteX139-11173" fmla="*/ 5742351 w 10768629"/>
              <a:gd name="connsiteY139-11174" fmla="*/ 1667489 h 1978172"/>
              <a:gd name="connsiteX140-11175" fmla="*/ 5521171 w 10768629"/>
              <a:gd name="connsiteY140-11176" fmla="*/ 1671626 h 1978172"/>
              <a:gd name="connsiteX141-11177" fmla="*/ 5457384 w 10768629"/>
              <a:gd name="connsiteY141-11178" fmla="*/ 1683952 h 1978172"/>
              <a:gd name="connsiteX142-11179" fmla="*/ 4950070 w 10768629"/>
              <a:gd name="connsiteY142-11180" fmla="*/ 1748401 h 1978172"/>
              <a:gd name="connsiteX143-11181" fmla="*/ 4872172 w 10768629"/>
              <a:gd name="connsiteY143-11182" fmla="*/ 1757222 h 1978172"/>
              <a:gd name="connsiteX144-11183" fmla="*/ 4809524 w 10768629"/>
              <a:gd name="connsiteY144-11184" fmla="*/ 1761033 h 1978172"/>
              <a:gd name="connsiteX145-11185" fmla="*/ 4759058 w 10768629"/>
              <a:gd name="connsiteY145-11186" fmla="*/ 1766533 h 1978172"/>
              <a:gd name="connsiteX146-11187" fmla="*/ 4719749 w 10768629"/>
              <a:gd name="connsiteY146-11188" fmla="*/ 1771811 h 1978172"/>
              <a:gd name="connsiteX147-11189" fmla="*/ 4568686 w 10768629"/>
              <a:gd name="connsiteY147-11190" fmla="*/ 1786141 h 1978172"/>
              <a:gd name="connsiteX148-11191" fmla="*/ 4418751 w 10768629"/>
              <a:gd name="connsiteY148-11192" fmla="*/ 1796932 h 1978172"/>
              <a:gd name="connsiteX149-11193" fmla="*/ 4378377 w 10768629"/>
              <a:gd name="connsiteY149-11194" fmla="*/ 1815528 h 1978172"/>
              <a:gd name="connsiteX150-11195" fmla="*/ 4320575 w 10768629"/>
              <a:gd name="connsiteY150-11196" fmla="*/ 1832722 h 1978172"/>
              <a:gd name="connsiteX151-11197" fmla="*/ 4220200 w 10768629"/>
              <a:gd name="connsiteY151-11198" fmla="*/ 1873173 h 1978172"/>
              <a:gd name="connsiteX152-11199" fmla="*/ 4105361 w 10768629"/>
              <a:gd name="connsiteY152-11200" fmla="*/ 1894711 h 1978172"/>
              <a:gd name="connsiteX153-11201" fmla="*/ 3973223 w 10768629"/>
              <a:gd name="connsiteY153-11202" fmla="*/ 1881015 h 1978172"/>
              <a:gd name="connsiteX154-11203" fmla="*/ 3900992 w 10768629"/>
              <a:gd name="connsiteY154-11204" fmla="*/ 1880603 h 1978172"/>
              <a:gd name="connsiteX155-11205" fmla="*/ 3662119 w 10768629"/>
              <a:gd name="connsiteY155-11206" fmla="*/ 1889285 h 1978172"/>
              <a:gd name="connsiteX156-11207" fmla="*/ 3496919 w 10768629"/>
              <a:gd name="connsiteY156-11208" fmla="*/ 1873180 h 1978172"/>
              <a:gd name="connsiteX157-11209" fmla="*/ 3449433 w 10768629"/>
              <a:gd name="connsiteY157-11210" fmla="*/ 1889681 h 1978172"/>
              <a:gd name="connsiteX158-11211" fmla="*/ 3369766 w 10768629"/>
              <a:gd name="connsiteY158-11212" fmla="*/ 1916653 h 1978172"/>
              <a:gd name="connsiteX159-11213" fmla="*/ 3269672 w 10768629"/>
              <a:gd name="connsiteY159-11214" fmla="*/ 1938036 h 1978172"/>
              <a:gd name="connsiteX160-11215" fmla="*/ 3224897 w 10768629"/>
              <a:gd name="connsiteY160-11216" fmla="*/ 1943733 h 1978172"/>
              <a:gd name="connsiteX161-11217" fmla="*/ 3161463 w 10768629"/>
              <a:gd name="connsiteY161-11218" fmla="*/ 1946591 h 1978172"/>
              <a:gd name="connsiteX162-11219" fmla="*/ 3112044 w 10768629"/>
              <a:gd name="connsiteY162-11220" fmla="*/ 1935614 h 1978172"/>
              <a:gd name="connsiteX163-11221" fmla="*/ 3069716 w 10768629"/>
              <a:gd name="connsiteY163-11222" fmla="*/ 1930463 h 1978172"/>
              <a:gd name="connsiteX164-11223" fmla="*/ 3005773 w 10768629"/>
              <a:gd name="connsiteY164-11224" fmla="*/ 1915878 h 1978172"/>
              <a:gd name="connsiteX165-11225" fmla="*/ 2897201 w 10768629"/>
              <a:gd name="connsiteY165-11226" fmla="*/ 1926772 h 1978172"/>
              <a:gd name="connsiteX166-11227" fmla="*/ 2783891 w 10768629"/>
              <a:gd name="connsiteY166-11228" fmla="*/ 1931749 h 1978172"/>
              <a:gd name="connsiteX167-11229" fmla="*/ 2712447 w 10768629"/>
              <a:gd name="connsiteY167-11230" fmla="*/ 1933044 h 1978172"/>
              <a:gd name="connsiteX168-11231" fmla="*/ 2560151 w 10768629"/>
              <a:gd name="connsiteY168-11232" fmla="*/ 1963609 h 1978172"/>
              <a:gd name="connsiteX169-11233" fmla="*/ 2367221 w 10768629"/>
              <a:gd name="connsiteY169-11234" fmla="*/ 1971884 h 1978172"/>
              <a:gd name="connsiteX170-11235" fmla="*/ 2272130 w 10768629"/>
              <a:gd name="connsiteY170-11236" fmla="*/ 1961162 h 1978172"/>
              <a:gd name="connsiteX171-11237" fmla="*/ 2189404 w 10768629"/>
              <a:gd name="connsiteY171-11238" fmla="*/ 1978172 h 1978172"/>
              <a:gd name="connsiteX172-11239" fmla="*/ 2077704 w 10768629"/>
              <a:gd name="connsiteY172-11240" fmla="*/ 1965002 h 1978172"/>
              <a:gd name="connsiteX173-11241" fmla="*/ 2033299 w 10768629"/>
              <a:gd name="connsiteY173-11242" fmla="*/ 1969042 h 1978172"/>
              <a:gd name="connsiteX174-11243" fmla="*/ 1967996 w 10768629"/>
              <a:gd name="connsiteY174-11244" fmla="*/ 1953187 h 1978172"/>
              <a:gd name="connsiteX175-11245" fmla="*/ 1855805 w 10768629"/>
              <a:gd name="connsiteY175-11246" fmla="*/ 1926082 h 1978172"/>
              <a:gd name="connsiteX176-11247" fmla="*/ 1790957 w 10768629"/>
              <a:gd name="connsiteY176-11248" fmla="*/ 1919460 h 1978172"/>
              <a:gd name="connsiteX177-11249" fmla="*/ 1613978 w 10768629"/>
              <a:gd name="connsiteY177-11250" fmla="*/ 1891581 h 1978172"/>
              <a:gd name="connsiteX178-11251" fmla="*/ 1436831 w 10768629"/>
              <a:gd name="connsiteY178-11252" fmla="*/ 1856201 h 1978172"/>
              <a:gd name="connsiteX179-11253" fmla="*/ 1357365 w 10768629"/>
              <a:gd name="connsiteY179-11254" fmla="*/ 1832140 h 1978172"/>
              <a:gd name="connsiteX180-11255" fmla="*/ 1232341 w 10768629"/>
              <a:gd name="connsiteY180-11256" fmla="*/ 1785942 h 1978172"/>
              <a:gd name="connsiteX181-11257" fmla="*/ 1162595 w 10768629"/>
              <a:gd name="connsiteY181-11258" fmla="*/ 1758337 h 1978172"/>
              <a:gd name="connsiteX182-11259" fmla="*/ 1128523 w 10768629"/>
              <a:gd name="connsiteY182-11260" fmla="*/ 1763621 h 1978172"/>
              <a:gd name="connsiteX183-11261" fmla="*/ 991903 w 10768629"/>
              <a:gd name="connsiteY183-11262" fmla="*/ 1786741 h 1978172"/>
              <a:gd name="connsiteX184-11263" fmla="*/ 883960 w 10768629"/>
              <a:gd name="connsiteY184-11264" fmla="*/ 1822386 h 1978172"/>
              <a:gd name="connsiteX185-11265" fmla="*/ 766531 w 10768629"/>
              <a:gd name="connsiteY185-11266" fmla="*/ 1805053 h 1978172"/>
              <a:gd name="connsiteX186-11267" fmla="*/ 669779 w 10768629"/>
              <a:gd name="connsiteY186-11268" fmla="*/ 1800537 h 1978172"/>
              <a:gd name="connsiteX187-11269" fmla="*/ 523898 w 10768629"/>
              <a:gd name="connsiteY187-11270" fmla="*/ 1811085 h 1978172"/>
              <a:gd name="connsiteX188-11271" fmla="*/ 360251 w 10768629"/>
              <a:gd name="connsiteY188-11272" fmla="*/ 1830735 h 1978172"/>
              <a:gd name="connsiteX189-11273" fmla="*/ 255207 w 10768629"/>
              <a:gd name="connsiteY189-11274" fmla="*/ 1818275 h 1978172"/>
              <a:gd name="connsiteX190-11275" fmla="*/ 101803 w 10768629"/>
              <a:gd name="connsiteY190-11276" fmla="*/ 1870647 h 1978172"/>
              <a:gd name="connsiteX191-11277" fmla="*/ 25397 w 10768629"/>
              <a:gd name="connsiteY191-11278" fmla="*/ 1888443 h 1978172"/>
              <a:gd name="connsiteX192-11279" fmla="*/ 2370 w 10768629"/>
              <a:gd name="connsiteY192-11280" fmla="*/ 1878311 h 1978172"/>
              <a:gd name="connsiteX193-11281" fmla="*/ 0 w 10768629"/>
              <a:gd name="connsiteY193-11282" fmla="*/ 1878785 h 1978172"/>
              <a:gd name="connsiteX194-11283" fmla="*/ 0 w 10768629"/>
              <a:gd name="connsiteY194-11284" fmla="*/ 0 h 1978172"/>
              <a:gd name="connsiteX0-11285" fmla="*/ 0 w 10768629"/>
              <a:gd name="connsiteY0-11286" fmla="*/ 0 h 1978172"/>
              <a:gd name="connsiteX1-11287" fmla="*/ 10768629 w 10768629"/>
              <a:gd name="connsiteY1-11288" fmla="*/ 0 h 1978172"/>
              <a:gd name="connsiteX2-11289" fmla="*/ 10733254 w 10768629"/>
              <a:gd name="connsiteY2-11290" fmla="*/ 31439 h 1978172"/>
              <a:gd name="connsiteX3-11291" fmla="*/ 10727085 w 10768629"/>
              <a:gd name="connsiteY3-11292" fmla="*/ 37910 h 1978172"/>
              <a:gd name="connsiteX4-11293" fmla="*/ 10675953 w 10768629"/>
              <a:gd name="connsiteY4-11294" fmla="*/ 68623 h 1978172"/>
              <a:gd name="connsiteX5-11295" fmla="*/ 10637091 w 10768629"/>
              <a:gd name="connsiteY5-11296" fmla="*/ 90361 h 1978172"/>
              <a:gd name="connsiteX6-11297" fmla="*/ 10610971 w 10768629"/>
              <a:gd name="connsiteY6-11298" fmla="*/ 110764 h 1978172"/>
              <a:gd name="connsiteX7-11299" fmla="*/ 10532872 w 10768629"/>
              <a:gd name="connsiteY7-11300" fmla="*/ 138028 h 1978172"/>
              <a:gd name="connsiteX8-11301" fmla="*/ 10398558 w 10768629"/>
              <a:gd name="connsiteY8-11302" fmla="*/ 172911 h 1978172"/>
              <a:gd name="connsiteX9-11303" fmla="*/ 10371128 w 10768629"/>
              <a:gd name="connsiteY9-11304" fmla="*/ 182609 h 1978172"/>
              <a:gd name="connsiteX10-11305" fmla="*/ 10352178 w 10768629"/>
              <a:gd name="connsiteY10-11306" fmla="*/ 199976 h 1978172"/>
              <a:gd name="connsiteX11-11307" fmla="*/ 10351815 w 10768629"/>
              <a:gd name="connsiteY11-11308" fmla="*/ 211879 h 1978172"/>
              <a:gd name="connsiteX12-11309" fmla="*/ 10337471 w 10768629"/>
              <a:gd name="connsiteY12-11310" fmla="*/ 218661 h 1978172"/>
              <a:gd name="connsiteX13-11311" fmla="*/ 10334625 w 10768629"/>
              <a:gd name="connsiteY13-11312" fmla="*/ 222351 h 1978172"/>
              <a:gd name="connsiteX14-11313" fmla="*/ 10256365 w 10768629"/>
              <a:gd name="connsiteY14-11314" fmla="*/ 235917 h 1978172"/>
              <a:gd name="connsiteX15-11315" fmla="*/ 10201127 w 10768629"/>
              <a:gd name="connsiteY15-11316" fmla="*/ 267448 h 1978172"/>
              <a:gd name="connsiteX16-11317" fmla="*/ 9961218 w 10768629"/>
              <a:gd name="connsiteY16-11318" fmla="*/ 326720 h 1978172"/>
              <a:gd name="connsiteX17-11319" fmla="*/ 9859715 w 10768629"/>
              <a:gd name="connsiteY17-11320" fmla="*/ 355698 h 1978172"/>
              <a:gd name="connsiteX18-11321" fmla="*/ 9679867 w 10768629"/>
              <a:gd name="connsiteY18-11322" fmla="*/ 399081 h 1978172"/>
              <a:gd name="connsiteX19-11323" fmla="*/ 9490654 w 10768629"/>
              <a:gd name="connsiteY19-11324" fmla="*/ 455225 h 1978172"/>
              <a:gd name="connsiteX20-11325" fmla="*/ 9470837 w 10768629"/>
              <a:gd name="connsiteY20-11326" fmla="*/ 452539 h 1978172"/>
              <a:gd name="connsiteX21-11327" fmla="*/ 9469082 w 10768629"/>
              <a:gd name="connsiteY21-11328" fmla="*/ 454891 h 1978172"/>
              <a:gd name="connsiteX22-11329" fmla="*/ 9448038 w 10768629"/>
              <a:gd name="connsiteY22-11330" fmla="*/ 459733 h 1978172"/>
              <a:gd name="connsiteX23-11331" fmla="*/ 9396821 w 10768629"/>
              <a:gd name="connsiteY23-11332" fmla="*/ 455795 h 1978172"/>
              <a:gd name="connsiteX24-11333" fmla="*/ 9392197 w 10768629"/>
              <a:gd name="connsiteY24-11334" fmla="*/ 459796 h 1978172"/>
              <a:gd name="connsiteX25-11335" fmla="*/ 9347994 w 10768629"/>
              <a:gd name="connsiteY25-11336" fmla="*/ 464462 h 1978172"/>
              <a:gd name="connsiteX26-11337" fmla="*/ 9347889 w 10768629"/>
              <a:gd name="connsiteY26-11338" fmla="*/ 466539 h 1978172"/>
              <a:gd name="connsiteX27-11339" fmla="*/ 9337639 w 10768629"/>
              <a:gd name="connsiteY27-11340" fmla="*/ 476654 h 1978172"/>
              <a:gd name="connsiteX28-11341" fmla="*/ 9287964 w 10768629"/>
              <a:gd name="connsiteY28-11342" fmla="*/ 513052 h 1978172"/>
              <a:gd name="connsiteX29-11343" fmla="*/ 9229283 w 10768629"/>
              <a:gd name="connsiteY29-11344" fmla="*/ 555377 h 1978172"/>
              <a:gd name="connsiteX30-11345" fmla="*/ 9220274 w 10768629"/>
              <a:gd name="connsiteY30-11346" fmla="*/ 557502 h 1978172"/>
              <a:gd name="connsiteX31-11347" fmla="*/ 9220202 w 10768629"/>
              <a:gd name="connsiteY31-11348" fmla="*/ 558001 h 1978172"/>
              <a:gd name="connsiteX32-11349" fmla="*/ 9210908 w 10768629"/>
              <a:gd name="connsiteY32-11350" fmla="*/ 561147 h 1978172"/>
              <a:gd name="connsiteX33-11351" fmla="*/ 9186374 w 10768629"/>
              <a:gd name="connsiteY33-11352" fmla="*/ 565502 h 1978172"/>
              <a:gd name="connsiteX34-11353" fmla="*/ 9181058 w 10768629"/>
              <a:gd name="connsiteY34-11354" fmla="*/ 569943 h 1978172"/>
              <a:gd name="connsiteX35-11355" fmla="*/ 9167549 w 10768629"/>
              <a:gd name="connsiteY35-11356" fmla="*/ 584727 h 1978172"/>
              <a:gd name="connsiteX36-11357" fmla="*/ 9149110 w 10768629"/>
              <a:gd name="connsiteY36-11358" fmla="*/ 598906 h 1978172"/>
              <a:gd name="connsiteX37-11359" fmla="*/ 9078556 w 10768629"/>
              <a:gd name="connsiteY37-11360" fmla="*/ 644039 h 1978172"/>
              <a:gd name="connsiteX38-11361" fmla="*/ 8996399 w 10768629"/>
              <a:gd name="connsiteY38-11362" fmla="*/ 690055 h 1978172"/>
              <a:gd name="connsiteX39-11363" fmla="*/ 8803791 w 10768629"/>
              <a:gd name="connsiteY39-11364" fmla="*/ 813860 h 1978172"/>
              <a:gd name="connsiteX40-11365" fmla="*/ 8636202 w 10768629"/>
              <a:gd name="connsiteY40-11366" fmla="*/ 848463 h 1978172"/>
              <a:gd name="connsiteX41-11367" fmla="*/ 8555372 w 10768629"/>
              <a:gd name="connsiteY41-11368" fmla="*/ 883171 h 1978172"/>
              <a:gd name="connsiteX42-11369" fmla="*/ 8507229 w 10768629"/>
              <a:gd name="connsiteY42-11370" fmla="*/ 901665 h 1978172"/>
              <a:gd name="connsiteX43-11371" fmla="*/ 8428473 w 10768629"/>
              <a:gd name="connsiteY43-11372" fmla="*/ 927985 h 1978172"/>
              <a:gd name="connsiteX44-11373" fmla="*/ 8427914 w 10768629"/>
              <a:gd name="connsiteY44-11374" fmla="*/ 933480 h 1978172"/>
              <a:gd name="connsiteX45-11375" fmla="*/ 8420327 w 10768629"/>
              <a:gd name="connsiteY45-11376" fmla="*/ 941984 h 1978172"/>
              <a:gd name="connsiteX46-11377" fmla="*/ 8394729 w 10768629"/>
              <a:gd name="connsiteY46-11378" fmla="*/ 948347 h 1978172"/>
              <a:gd name="connsiteX47-11379" fmla="*/ 8380548 w 10768629"/>
              <a:gd name="connsiteY47-11380" fmla="*/ 987916 h 1978172"/>
              <a:gd name="connsiteX48-11381" fmla="*/ 8375330 w 10768629"/>
              <a:gd name="connsiteY48-11382" fmla="*/ 965444 h 1978172"/>
              <a:gd name="connsiteX49-11383" fmla="*/ 8340796 w 10768629"/>
              <a:gd name="connsiteY49-11384" fmla="*/ 980522 h 1978172"/>
              <a:gd name="connsiteX50-11385" fmla="*/ 8304438 w 10768629"/>
              <a:gd name="connsiteY50-11386" fmla="*/ 996739 h 1978172"/>
              <a:gd name="connsiteX51-11387" fmla="*/ 8280929 w 10768629"/>
              <a:gd name="connsiteY51-11388" fmla="*/ 1023089 h 1978172"/>
              <a:gd name="connsiteX52-11389" fmla="*/ 8275760 w 10768629"/>
              <a:gd name="connsiteY52-11390" fmla="*/ 1027772 h 1978172"/>
              <a:gd name="connsiteX53-11391" fmla="*/ 8275478 w 10768629"/>
              <a:gd name="connsiteY53-11392" fmla="*/ 1027605 h 1978172"/>
              <a:gd name="connsiteX54-11393" fmla="*/ 8249003 w 10768629"/>
              <a:gd name="connsiteY54-11394" fmla="*/ 1032033 h 1978172"/>
              <a:gd name="connsiteX55-11395" fmla="*/ 8203836 w 10768629"/>
              <a:gd name="connsiteY55-11396" fmla="*/ 1037347 h 1978172"/>
              <a:gd name="connsiteX56-11397" fmla="*/ 8122936 w 10768629"/>
              <a:gd name="connsiteY56-11398" fmla="*/ 1063113 h 1978172"/>
              <a:gd name="connsiteX57-11399" fmla="*/ 8043658 w 10768629"/>
              <a:gd name="connsiteY57-11400" fmla="*/ 1092746 h 1978172"/>
              <a:gd name="connsiteX58-11401" fmla="*/ 8015351 w 10768629"/>
              <a:gd name="connsiteY58-11402" fmla="*/ 1105478 h 1978172"/>
              <a:gd name="connsiteX59-11403" fmla="*/ 7963145 w 10768629"/>
              <a:gd name="connsiteY59-11404" fmla="*/ 1119346 h 1978172"/>
              <a:gd name="connsiteX60-11405" fmla="*/ 7938145 w 10768629"/>
              <a:gd name="connsiteY60-11406" fmla="*/ 1120225 h 1978172"/>
              <a:gd name="connsiteX61-11407" fmla="*/ 7937238 w 10768629"/>
              <a:gd name="connsiteY61-11408" fmla="*/ 1121204 h 1978172"/>
              <a:gd name="connsiteX62-11409" fmla="*/ 7934398 w 10768629"/>
              <a:gd name="connsiteY62-11410" fmla="*/ 1118240 h 1978172"/>
              <a:gd name="connsiteX63-11411" fmla="*/ 7918248 w 10768629"/>
              <a:gd name="connsiteY63-11412" fmla="*/ 1124371 h 1978172"/>
              <a:gd name="connsiteX64-11413" fmla="*/ 7914119 w 10768629"/>
              <a:gd name="connsiteY64-11414" fmla="*/ 1127653 h 1978172"/>
              <a:gd name="connsiteX65-11415" fmla="*/ 7907658 w 10768629"/>
              <a:gd name="connsiteY65-11416" fmla="*/ 1130350 h 1978172"/>
              <a:gd name="connsiteX66-11417" fmla="*/ 7907434 w 10768629"/>
              <a:gd name="connsiteY66-11418" fmla="*/ 1130103 h 1978172"/>
              <a:gd name="connsiteX67-11419" fmla="*/ 7901508 w 10768629"/>
              <a:gd name="connsiteY67-11420" fmla="*/ 1133245 h 1978172"/>
              <a:gd name="connsiteX68-11421" fmla="*/ 7873287 w 10768629"/>
              <a:gd name="connsiteY68-11422" fmla="*/ 1152609 h 1978172"/>
              <a:gd name="connsiteX69-11423" fmla="*/ 7834833 w 10768629"/>
              <a:gd name="connsiteY69-11424" fmla="*/ 1153868 h 1978172"/>
              <a:gd name="connsiteX70-11425" fmla="*/ 7828661 w 10768629"/>
              <a:gd name="connsiteY70-11426" fmla="*/ 1139994 h 1978172"/>
              <a:gd name="connsiteX71-11427" fmla="*/ 7823966 w 10768629"/>
              <a:gd name="connsiteY71-11428" fmla="*/ 1143178 h 1978172"/>
              <a:gd name="connsiteX72-11429" fmla="*/ 7815078 w 10768629"/>
              <a:gd name="connsiteY72-11430" fmla="*/ 1151776 h 1978172"/>
              <a:gd name="connsiteX73-11431" fmla="*/ 7812026 w 10768629"/>
              <a:gd name="connsiteY73-11432" fmla="*/ 1151522 h 1978172"/>
              <a:gd name="connsiteX74-11433" fmla="*/ 7782249 w 10768629"/>
              <a:gd name="connsiteY74-11434" fmla="*/ 1160970 h 1978172"/>
              <a:gd name="connsiteX75-11435" fmla="*/ 7773476 w 10768629"/>
              <a:gd name="connsiteY75-11436" fmla="*/ 1157414 h 1978172"/>
              <a:gd name="connsiteX76-11437" fmla="*/ 7769600 w 10768629"/>
              <a:gd name="connsiteY76-11438" fmla="*/ 1157365 h 1978172"/>
              <a:gd name="connsiteX77-11439" fmla="*/ 7752631 w 10768629"/>
              <a:gd name="connsiteY77-11440" fmla="*/ 1172815 h 1978172"/>
              <a:gd name="connsiteX78-11441" fmla="*/ 7739392 w 10768629"/>
              <a:gd name="connsiteY78-11442" fmla="*/ 1192062 h 1978172"/>
              <a:gd name="connsiteX79-11443" fmla="*/ 7685942 w 10768629"/>
              <a:gd name="connsiteY79-11444" fmla="*/ 1233723 h 1978172"/>
              <a:gd name="connsiteX80-11445" fmla="*/ 7586920 w 10768629"/>
              <a:gd name="connsiteY80-11446" fmla="*/ 1261888 h 1978172"/>
              <a:gd name="connsiteX81-11447" fmla="*/ 7486100 w 10768629"/>
              <a:gd name="connsiteY81-11448" fmla="*/ 1292563 h 1978172"/>
              <a:gd name="connsiteX82-11449" fmla="*/ 7407190 w 10768629"/>
              <a:gd name="connsiteY82-11450" fmla="*/ 1314737 h 1978172"/>
              <a:gd name="connsiteX83-11451" fmla="*/ 7240698 w 10768629"/>
              <a:gd name="connsiteY83-11452" fmla="*/ 1438832 h 1978172"/>
              <a:gd name="connsiteX84-11453" fmla="*/ 7197675 w 10768629"/>
              <a:gd name="connsiteY84-11454" fmla="*/ 1447530 h 1978172"/>
              <a:gd name="connsiteX85-11455" fmla="*/ 7164788 w 10768629"/>
              <a:gd name="connsiteY85-11456" fmla="*/ 1480293 h 1978172"/>
              <a:gd name="connsiteX86-11457" fmla="*/ 7147929 w 10768629"/>
              <a:gd name="connsiteY86-11458" fmla="*/ 1477641 h 1978172"/>
              <a:gd name="connsiteX87-11459" fmla="*/ 7144965 w 10768629"/>
              <a:gd name="connsiteY87-11460" fmla="*/ 1476908 h 1978172"/>
              <a:gd name="connsiteX88-11461" fmla="*/ 7134299 w 10768629"/>
              <a:gd name="connsiteY88-11462" fmla="*/ 1479969 h 1978172"/>
              <a:gd name="connsiteX89-11463" fmla="*/ 7129809 w 10768629"/>
              <a:gd name="connsiteY89-11464" fmla="*/ 1473339 h 1978172"/>
              <a:gd name="connsiteX90-11465" fmla="*/ 7112688 w 10768629"/>
              <a:gd name="connsiteY90-11466" fmla="*/ 1472575 h 1978172"/>
              <a:gd name="connsiteX91-11467" fmla="*/ 7093470 w 10768629"/>
              <a:gd name="connsiteY91-11468" fmla="*/ 1480300 h 1978172"/>
              <a:gd name="connsiteX92-11469" fmla="*/ 7025034 w 10768629"/>
              <a:gd name="connsiteY92-11470" fmla="*/ 1506934 h 1978172"/>
              <a:gd name="connsiteX93-11471" fmla="*/ 7014783 w 10768629"/>
              <a:gd name="connsiteY93-11472" fmla="*/ 1515868 h 1978172"/>
              <a:gd name="connsiteX94-11473" fmla="*/ 6979706 w 10768629"/>
              <a:gd name="connsiteY94-11474" fmla="*/ 1523511 h 1978172"/>
              <a:gd name="connsiteX95-11475" fmla="*/ 6977890 w 10768629"/>
              <a:gd name="connsiteY95-11476" fmla="*/ 1525793 h 1978172"/>
              <a:gd name="connsiteX96-11477" fmla="*/ 6944339 w 10768629"/>
              <a:gd name="connsiteY96-11478" fmla="*/ 1536237 h 1978172"/>
              <a:gd name="connsiteX97-11479" fmla="*/ 6886996 w 10768629"/>
              <a:gd name="connsiteY97-11480" fmla="*/ 1563569 h 1978172"/>
              <a:gd name="connsiteX98-11481" fmla="*/ 6874510 w 10768629"/>
              <a:gd name="connsiteY98-11482" fmla="*/ 1558469 h 1978172"/>
              <a:gd name="connsiteX99-11483" fmla="*/ 6871943 w 10768629"/>
              <a:gd name="connsiteY99-11484" fmla="*/ 1554651 h 1978172"/>
              <a:gd name="connsiteX100-11485" fmla="*/ 6856174 w 10768629"/>
              <a:gd name="connsiteY100-11486" fmla="*/ 1562024 h 1978172"/>
              <a:gd name="connsiteX101-11487" fmla="*/ 6842321 w 10768629"/>
              <a:gd name="connsiteY101-11488" fmla="*/ 1560554 h 1978172"/>
              <a:gd name="connsiteX102-11489" fmla="*/ 6832713 w 10768629"/>
              <a:gd name="connsiteY102-11490" fmla="*/ 1569357 h 1978172"/>
              <a:gd name="connsiteX103-11491" fmla="*/ 6816351 w 10768629"/>
              <a:gd name="connsiteY103-11492" fmla="*/ 1571495 h 1978172"/>
              <a:gd name="connsiteX104-11493" fmla="*/ 6795800 w 10768629"/>
              <a:gd name="connsiteY104-11494" fmla="*/ 1572010 h 1978172"/>
              <a:gd name="connsiteX105-11495" fmla="*/ 6777546 w 10768629"/>
              <a:gd name="connsiteY105-11496" fmla="*/ 1568661 h 1978172"/>
              <a:gd name="connsiteX106-11497" fmla="*/ 6751528 w 10768629"/>
              <a:gd name="connsiteY106-11498" fmla="*/ 1574143 h 1978172"/>
              <a:gd name="connsiteX107-11499" fmla="*/ 6691966 w 10768629"/>
              <a:gd name="connsiteY107-11500" fmla="*/ 1582255 h 1978172"/>
              <a:gd name="connsiteX108-11501" fmla="*/ 6646941 w 10768629"/>
              <a:gd name="connsiteY108-11502" fmla="*/ 1588471 h 1978172"/>
              <a:gd name="connsiteX109-11503" fmla="*/ 6568576 w 10768629"/>
              <a:gd name="connsiteY109-11504" fmla="*/ 1606488 h 1978172"/>
              <a:gd name="connsiteX110-11505" fmla="*/ 6554358 w 10768629"/>
              <a:gd name="connsiteY110-11506" fmla="*/ 1621701 h 1978172"/>
              <a:gd name="connsiteX111-11507" fmla="*/ 6516968 w 10768629"/>
              <a:gd name="connsiteY111-11508" fmla="*/ 1617195 h 1978172"/>
              <a:gd name="connsiteX112-11509" fmla="*/ 6506479 w 10768629"/>
              <a:gd name="connsiteY112-11510" fmla="*/ 1602227 h 1978172"/>
              <a:gd name="connsiteX113-11511" fmla="*/ 6458436 w 10768629"/>
              <a:gd name="connsiteY113-11512" fmla="*/ 1607332 h 1978172"/>
              <a:gd name="connsiteX114-11513" fmla="*/ 6414786 w 10768629"/>
              <a:gd name="connsiteY114-11514" fmla="*/ 1628815 h 1978172"/>
              <a:gd name="connsiteX115-11515" fmla="*/ 6357085 w 10768629"/>
              <a:gd name="connsiteY115-11516" fmla="*/ 1640846 h 1978172"/>
              <a:gd name="connsiteX116-11517" fmla="*/ 6322636 w 10768629"/>
              <a:gd name="connsiteY116-11518" fmla="*/ 1648213 h 1978172"/>
              <a:gd name="connsiteX117-11519" fmla="*/ 6226172 w 10768629"/>
              <a:gd name="connsiteY117-11520" fmla="*/ 1654676 h 1978172"/>
              <a:gd name="connsiteX118-11521" fmla="*/ 6221217 w 10768629"/>
              <a:gd name="connsiteY118-11522" fmla="*/ 1654506 h 1978172"/>
              <a:gd name="connsiteX119-11523" fmla="*/ 6204956 w 10768629"/>
              <a:gd name="connsiteY119-11524" fmla="*/ 1664280 h 1978172"/>
              <a:gd name="connsiteX120-11525" fmla="*/ 6204270 w 10768629"/>
              <a:gd name="connsiteY120-11526" fmla="*/ 1666782 h 1978172"/>
              <a:gd name="connsiteX121-11527" fmla="*/ 6143810 w 10768629"/>
              <a:gd name="connsiteY121-11528" fmla="*/ 1661963 h 1978172"/>
              <a:gd name="connsiteX122-11529" fmla="*/ 6136560 w 10768629"/>
              <a:gd name="connsiteY122-11530" fmla="*/ 1665728 h 1978172"/>
              <a:gd name="connsiteX123-11531" fmla="*/ 6096155 w 10768629"/>
              <a:gd name="connsiteY123-11532" fmla="*/ 1656951 h 1978172"/>
              <a:gd name="connsiteX124-11533" fmla="*/ 6075812 w 10768629"/>
              <a:gd name="connsiteY124-11534" fmla="*/ 1655422 h 1978172"/>
              <a:gd name="connsiteX125-11535" fmla="*/ 6039495 w 10768629"/>
              <a:gd name="connsiteY125-11536" fmla="*/ 1649680 h 1978172"/>
              <a:gd name="connsiteX126-11537" fmla="*/ 6036523 w 10768629"/>
              <a:gd name="connsiteY126-11538" fmla="*/ 1652121 h 1978172"/>
              <a:gd name="connsiteX127-11539" fmla="*/ 6029328 w 10768629"/>
              <a:gd name="connsiteY127-11540" fmla="*/ 1649904 h 1978172"/>
              <a:gd name="connsiteX128-11541" fmla="*/ 6024075 w 10768629"/>
              <a:gd name="connsiteY128-11542" fmla="*/ 1652779 h 1978172"/>
              <a:gd name="connsiteX129-11543" fmla="*/ 6018085 w 10768629"/>
              <a:gd name="connsiteY129-11544" fmla="*/ 1652030 h 1978172"/>
              <a:gd name="connsiteX130-11545" fmla="*/ 5955513 w 10768629"/>
              <a:gd name="connsiteY130-11546" fmla="*/ 1663584 h 1978172"/>
              <a:gd name="connsiteX131-11547" fmla="*/ 5941996 w 10768629"/>
              <a:gd name="connsiteY131-11548" fmla="*/ 1661326 h 1978172"/>
              <a:gd name="connsiteX132-11549" fmla="*/ 5931789 w 10768629"/>
              <a:gd name="connsiteY132-11550" fmla="*/ 1669915 h 1978172"/>
              <a:gd name="connsiteX133-11551" fmla="*/ 5888686 w 10768629"/>
              <a:gd name="connsiteY133-11552" fmla="*/ 1672175 h 1978172"/>
              <a:gd name="connsiteX134-11553" fmla="*/ 5873794 w 10768629"/>
              <a:gd name="connsiteY134-11554" fmla="*/ 1665454 h 1978172"/>
              <a:gd name="connsiteX135-11555" fmla="*/ 5860022 w 10768629"/>
              <a:gd name="connsiteY135-11556" fmla="*/ 1660635 h 1978172"/>
              <a:gd name="connsiteX136-11557" fmla="*/ 5858237 w 10768629"/>
              <a:gd name="connsiteY136-11558" fmla="*/ 1660649 h 1978172"/>
              <a:gd name="connsiteX137-11559" fmla="*/ 5840319 w 10768629"/>
              <a:gd name="connsiteY137-11560" fmla="*/ 1660798 h 1978172"/>
              <a:gd name="connsiteX138-11561" fmla="*/ 5806984 w 10768629"/>
              <a:gd name="connsiteY138-11562" fmla="*/ 1661075 h 1978172"/>
              <a:gd name="connsiteX139-11563" fmla="*/ 5742351 w 10768629"/>
              <a:gd name="connsiteY139-11564" fmla="*/ 1667489 h 1978172"/>
              <a:gd name="connsiteX140-11565" fmla="*/ 5521171 w 10768629"/>
              <a:gd name="connsiteY140-11566" fmla="*/ 1671626 h 1978172"/>
              <a:gd name="connsiteX141-11567" fmla="*/ 5457384 w 10768629"/>
              <a:gd name="connsiteY141-11568" fmla="*/ 1683952 h 1978172"/>
              <a:gd name="connsiteX142-11569" fmla="*/ 4950070 w 10768629"/>
              <a:gd name="connsiteY142-11570" fmla="*/ 1748401 h 1978172"/>
              <a:gd name="connsiteX143-11571" fmla="*/ 4872172 w 10768629"/>
              <a:gd name="connsiteY143-11572" fmla="*/ 1757222 h 1978172"/>
              <a:gd name="connsiteX144-11573" fmla="*/ 4809524 w 10768629"/>
              <a:gd name="connsiteY144-11574" fmla="*/ 1761033 h 1978172"/>
              <a:gd name="connsiteX145-11575" fmla="*/ 4759058 w 10768629"/>
              <a:gd name="connsiteY145-11576" fmla="*/ 1766533 h 1978172"/>
              <a:gd name="connsiteX146-11577" fmla="*/ 4719749 w 10768629"/>
              <a:gd name="connsiteY146-11578" fmla="*/ 1771811 h 1978172"/>
              <a:gd name="connsiteX147-11579" fmla="*/ 4568686 w 10768629"/>
              <a:gd name="connsiteY147-11580" fmla="*/ 1786141 h 1978172"/>
              <a:gd name="connsiteX148-11581" fmla="*/ 4418751 w 10768629"/>
              <a:gd name="connsiteY148-11582" fmla="*/ 1796932 h 1978172"/>
              <a:gd name="connsiteX149-11583" fmla="*/ 4378377 w 10768629"/>
              <a:gd name="connsiteY149-11584" fmla="*/ 1815528 h 1978172"/>
              <a:gd name="connsiteX150-11585" fmla="*/ 4320575 w 10768629"/>
              <a:gd name="connsiteY150-11586" fmla="*/ 1832722 h 1978172"/>
              <a:gd name="connsiteX151-11587" fmla="*/ 4220200 w 10768629"/>
              <a:gd name="connsiteY151-11588" fmla="*/ 1873173 h 1978172"/>
              <a:gd name="connsiteX152-11589" fmla="*/ 4105361 w 10768629"/>
              <a:gd name="connsiteY152-11590" fmla="*/ 1894711 h 1978172"/>
              <a:gd name="connsiteX153-11591" fmla="*/ 3973223 w 10768629"/>
              <a:gd name="connsiteY153-11592" fmla="*/ 1881015 h 1978172"/>
              <a:gd name="connsiteX154-11593" fmla="*/ 3900992 w 10768629"/>
              <a:gd name="connsiteY154-11594" fmla="*/ 1880603 h 1978172"/>
              <a:gd name="connsiteX155-11595" fmla="*/ 3662119 w 10768629"/>
              <a:gd name="connsiteY155-11596" fmla="*/ 1889285 h 1978172"/>
              <a:gd name="connsiteX156-11597" fmla="*/ 3496919 w 10768629"/>
              <a:gd name="connsiteY156-11598" fmla="*/ 1873180 h 1978172"/>
              <a:gd name="connsiteX157-11599" fmla="*/ 3449433 w 10768629"/>
              <a:gd name="connsiteY157-11600" fmla="*/ 1889681 h 1978172"/>
              <a:gd name="connsiteX158-11601" fmla="*/ 3369766 w 10768629"/>
              <a:gd name="connsiteY158-11602" fmla="*/ 1916653 h 1978172"/>
              <a:gd name="connsiteX159-11603" fmla="*/ 3269672 w 10768629"/>
              <a:gd name="connsiteY159-11604" fmla="*/ 1938036 h 1978172"/>
              <a:gd name="connsiteX160-11605" fmla="*/ 3224897 w 10768629"/>
              <a:gd name="connsiteY160-11606" fmla="*/ 1943733 h 1978172"/>
              <a:gd name="connsiteX161-11607" fmla="*/ 3161463 w 10768629"/>
              <a:gd name="connsiteY161-11608" fmla="*/ 1946591 h 1978172"/>
              <a:gd name="connsiteX162-11609" fmla="*/ 3112044 w 10768629"/>
              <a:gd name="connsiteY162-11610" fmla="*/ 1935614 h 1978172"/>
              <a:gd name="connsiteX163-11611" fmla="*/ 3069716 w 10768629"/>
              <a:gd name="connsiteY163-11612" fmla="*/ 1930463 h 1978172"/>
              <a:gd name="connsiteX164-11613" fmla="*/ 3005773 w 10768629"/>
              <a:gd name="connsiteY164-11614" fmla="*/ 1915878 h 1978172"/>
              <a:gd name="connsiteX165-11615" fmla="*/ 2897201 w 10768629"/>
              <a:gd name="connsiteY165-11616" fmla="*/ 1926772 h 1978172"/>
              <a:gd name="connsiteX166-11617" fmla="*/ 2783891 w 10768629"/>
              <a:gd name="connsiteY166-11618" fmla="*/ 1931749 h 1978172"/>
              <a:gd name="connsiteX167-11619" fmla="*/ 2712447 w 10768629"/>
              <a:gd name="connsiteY167-11620" fmla="*/ 1933044 h 1978172"/>
              <a:gd name="connsiteX168-11621" fmla="*/ 2560151 w 10768629"/>
              <a:gd name="connsiteY168-11622" fmla="*/ 1963609 h 1978172"/>
              <a:gd name="connsiteX169-11623" fmla="*/ 2367221 w 10768629"/>
              <a:gd name="connsiteY169-11624" fmla="*/ 1971884 h 1978172"/>
              <a:gd name="connsiteX170-11625" fmla="*/ 2272130 w 10768629"/>
              <a:gd name="connsiteY170-11626" fmla="*/ 1961162 h 1978172"/>
              <a:gd name="connsiteX171-11627" fmla="*/ 2189404 w 10768629"/>
              <a:gd name="connsiteY171-11628" fmla="*/ 1978172 h 1978172"/>
              <a:gd name="connsiteX172-11629" fmla="*/ 2077704 w 10768629"/>
              <a:gd name="connsiteY172-11630" fmla="*/ 1965002 h 1978172"/>
              <a:gd name="connsiteX173-11631" fmla="*/ 2033299 w 10768629"/>
              <a:gd name="connsiteY173-11632" fmla="*/ 1969042 h 1978172"/>
              <a:gd name="connsiteX174-11633" fmla="*/ 1967996 w 10768629"/>
              <a:gd name="connsiteY174-11634" fmla="*/ 1953187 h 1978172"/>
              <a:gd name="connsiteX175-11635" fmla="*/ 1855805 w 10768629"/>
              <a:gd name="connsiteY175-11636" fmla="*/ 1926082 h 1978172"/>
              <a:gd name="connsiteX176-11637" fmla="*/ 1790957 w 10768629"/>
              <a:gd name="connsiteY176-11638" fmla="*/ 1919460 h 1978172"/>
              <a:gd name="connsiteX177-11639" fmla="*/ 1613978 w 10768629"/>
              <a:gd name="connsiteY177-11640" fmla="*/ 1891581 h 1978172"/>
              <a:gd name="connsiteX178-11641" fmla="*/ 1436831 w 10768629"/>
              <a:gd name="connsiteY178-11642" fmla="*/ 1856201 h 1978172"/>
              <a:gd name="connsiteX179-11643" fmla="*/ 1357365 w 10768629"/>
              <a:gd name="connsiteY179-11644" fmla="*/ 1832140 h 1978172"/>
              <a:gd name="connsiteX180-11645" fmla="*/ 1232341 w 10768629"/>
              <a:gd name="connsiteY180-11646" fmla="*/ 1785942 h 1978172"/>
              <a:gd name="connsiteX181-11647" fmla="*/ 1162595 w 10768629"/>
              <a:gd name="connsiteY181-11648" fmla="*/ 1758337 h 1978172"/>
              <a:gd name="connsiteX182-11649" fmla="*/ 1128523 w 10768629"/>
              <a:gd name="connsiteY182-11650" fmla="*/ 1763621 h 1978172"/>
              <a:gd name="connsiteX183-11651" fmla="*/ 991903 w 10768629"/>
              <a:gd name="connsiteY183-11652" fmla="*/ 1786741 h 1978172"/>
              <a:gd name="connsiteX184-11653" fmla="*/ 883960 w 10768629"/>
              <a:gd name="connsiteY184-11654" fmla="*/ 1822386 h 1978172"/>
              <a:gd name="connsiteX185-11655" fmla="*/ 766531 w 10768629"/>
              <a:gd name="connsiteY185-11656" fmla="*/ 1805053 h 1978172"/>
              <a:gd name="connsiteX186-11657" fmla="*/ 669779 w 10768629"/>
              <a:gd name="connsiteY186-11658" fmla="*/ 1800537 h 1978172"/>
              <a:gd name="connsiteX187-11659" fmla="*/ 523898 w 10768629"/>
              <a:gd name="connsiteY187-11660" fmla="*/ 1811085 h 1978172"/>
              <a:gd name="connsiteX188-11661" fmla="*/ 360251 w 10768629"/>
              <a:gd name="connsiteY188-11662" fmla="*/ 1830735 h 1978172"/>
              <a:gd name="connsiteX189-11663" fmla="*/ 255207 w 10768629"/>
              <a:gd name="connsiteY189-11664" fmla="*/ 1818275 h 1978172"/>
              <a:gd name="connsiteX190-11665" fmla="*/ 101803 w 10768629"/>
              <a:gd name="connsiteY190-11666" fmla="*/ 1870647 h 1978172"/>
              <a:gd name="connsiteX191-11667" fmla="*/ 25397 w 10768629"/>
              <a:gd name="connsiteY191-11668" fmla="*/ 1888443 h 1978172"/>
              <a:gd name="connsiteX192-11669" fmla="*/ 2370 w 10768629"/>
              <a:gd name="connsiteY192-11670" fmla="*/ 1878311 h 1978172"/>
              <a:gd name="connsiteX193-11671" fmla="*/ 0 w 10768629"/>
              <a:gd name="connsiteY193-11672" fmla="*/ 1878785 h 1978172"/>
              <a:gd name="connsiteX194-11673" fmla="*/ 0 w 10768629"/>
              <a:gd name="connsiteY194-11674" fmla="*/ 0 h 1978172"/>
              <a:gd name="connsiteX0-11675" fmla="*/ 0 w 10768629"/>
              <a:gd name="connsiteY0-11676" fmla="*/ 0 h 1978172"/>
              <a:gd name="connsiteX1-11677" fmla="*/ 10768629 w 10768629"/>
              <a:gd name="connsiteY1-11678" fmla="*/ 0 h 1978172"/>
              <a:gd name="connsiteX2-11679" fmla="*/ 10733254 w 10768629"/>
              <a:gd name="connsiteY2-11680" fmla="*/ 31439 h 1978172"/>
              <a:gd name="connsiteX3-11681" fmla="*/ 10727085 w 10768629"/>
              <a:gd name="connsiteY3-11682" fmla="*/ 37910 h 1978172"/>
              <a:gd name="connsiteX4-11683" fmla="*/ 10675953 w 10768629"/>
              <a:gd name="connsiteY4-11684" fmla="*/ 68623 h 1978172"/>
              <a:gd name="connsiteX5-11685" fmla="*/ 10637091 w 10768629"/>
              <a:gd name="connsiteY5-11686" fmla="*/ 90361 h 1978172"/>
              <a:gd name="connsiteX6-11687" fmla="*/ 10610971 w 10768629"/>
              <a:gd name="connsiteY6-11688" fmla="*/ 110764 h 1978172"/>
              <a:gd name="connsiteX7-11689" fmla="*/ 10532872 w 10768629"/>
              <a:gd name="connsiteY7-11690" fmla="*/ 138028 h 1978172"/>
              <a:gd name="connsiteX8-11691" fmla="*/ 10398558 w 10768629"/>
              <a:gd name="connsiteY8-11692" fmla="*/ 172911 h 1978172"/>
              <a:gd name="connsiteX9-11693" fmla="*/ 10371128 w 10768629"/>
              <a:gd name="connsiteY9-11694" fmla="*/ 182609 h 1978172"/>
              <a:gd name="connsiteX10-11695" fmla="*/ 10352178 w 10768629"/>
              <a:gd name="connsiteY10-11696" fmla="*/ 199976 h 1978172"/>
              <a:gd name="connsiteX11-11697" fmla="*/ 10351815 w 10768629"/>
              <a:gd name="connsiteY11-11698" fmla="*/ 211879 h 1978172"/>
              <a:gd name="connsiteX12-11699" fmla="*/ 10337471 w 10768629"/>
              <a:gd name="connsiteY12-11700" fmla="*/ 218661 h 1978172"/>
              <a:gd name="connsiteX13-11701" fmla="*/ 10334625 w 10768629"/>
              <a:gd name="connsiteY13-11702" fmla="*/ 222351 h 1978172"/>
              <a:gd name="connsiteX14-11703" fmla="*/ 10256365 w 10768629"/>
              <a:gd name="connsiteY14-11704" fmla="*/ 235917 h 1978172"/>
              <a:gd name="connsiteX15-11705" fmla="*/ 10201127 w 10768629"/>
              <a:gd name="connsiteY15-11706" fmla="*/ 267448 h 1978172"/>
              <a:gd name="connsiteX16-11707" fmla="*/ 9961218 w 10768629"/>
              <a:gd name="connsiteY16-11708" fmla="*/ 326720 h 1978172"/>
              <a:gd name="connsiteX17-11709" fmla="*/ 9859715 w 10768629"/>
              <a:gd name="connsiteY17-11710" fmla="*/ 355698 h 1978172"/>
              <a:gd name="connsiteX18-11711" fmla="*/ 9679867 w 10768629"/>
              <a:gd name="connsiteY18-11712" fmla="*/ 399081 h 1978172"/>
              <a:gd name="connsiteX19-11713" fmla="*/ 9490654 w 10768629"/>
              <a:gd name="connsiteY19-11714" fmla="*/ 455225 h 1978172"/>
              <a:gd name="connsiteX20-11715" fmla="*/ 9470837 w 10768629"/>
              <a:gd name="connsiteY20-11716" fmla="*/ 452539 h 1978172"/>
              <a:gd name="connsiteX21-11717" fmla="*/ 9469082 w 10768629"/>
              <a:gd name="connsiteY21-11718" fmla="*/ 454891 h 1978172"/>
              <a:gd name="connsiteX22-11719" fmla="*/ 9448038 w 10768629"/>
              <a:gd name="connsiteY22-11720" fmla="*/ 459733 h 1978172"/>
              <a:gd name="connsiteX23-11721" fmla="*/ 9396821 w 10768629"/>
              <a:gd name="connsiteY23-11722" fmla="*/ 455795 h 1978172"/>
              <a:gd name="connsiteX24-11723" fmla="*/ 9392197 w 10768629"/>
              <a:gd name="connsiteY24-11724" fmla="*/ 459796 h 1978172"/>
              <a:gd name="connsiteX25-11725" fmla="*/ 9347994 w 10768629"/>
              <a:gd name="connsiteY25-11726" fmla="*/ 464462 h 1978172"/>
              <a:gd name="connsiteX26-11727" fmla="*/ 9347889 w 10768629"/>
              <a:gd name="connsiteY26-11728" fmla="*/ 466539 h 1978172"/>
              <a:gd name="connsiteX27-11729" fmla="*/ 9337639 w 10768629"/>
              <a:gd name="connsiteY27-11730" fmla="*/ 476654 h 1978172"/>
              <a:gd name="connsiteX28-11731" fmla="*/ 9287964 w 10768629"/>
              <a:gd name="connsiteY28-11732" fmla="*/ 513052 h 1978172"/>
              <a:gd name="connsiteX29-11733" fmla="*/ 9229283 w 10768629"/>
              <a:gd name="connsiteY29-11734" fmla="*/ 555377 h 1978172"/>
              <a:gd name="connsiteX30-11735" fmla="*/ 9220274 w 10768629"/>
              <a:gd name="connsiteY30-11736" fmla="*/ 557502 h 1978172"/>
              <a:gd name="connsiteX31-11737" fmla="*/ 9220202 w 10768629"/>
              <a:gd name="connsiteY31-11738" fmla="*/ 558001 h 1978172"/>
              <a:gd name="connsiteX32-11739" fmla="*/ 9210908 w 10768629"/>
              <a:gd name="connsiteY32-11740" fmla="*/ 561147 h 1978172"/>
              <a:gd name="connsiteX33-11741" fmla="*/ 9186374 w 10768629"/>
              <a:gd name="connsiteY33-11742" fmla="*/ 565502 h 1978172"/>
              <a:gd name="connsiteX34-11743" fmla="*/ 9181058 w 10768629"/>
              <a:gd name="connsiteY34-11744" fmla="*/ 569943 h 1978172"/>
              <a:gd name="connsiteX35-11745" fmla="*/ 9167549 w 10768629"/>
              <a:gd name="connsiteY35-11746" fmla="*/ 584727 h 1978172"/>
              <a:gd name="connsiteX36-11747" fmla="*/ 9149110 w 10768629"/>
              <a:gd name="connsiteY36-11748" fmla="*/ 598906 h 1978172"/>
              <a:gd name="connsiteX37-11749" fmla="*/ 9078556 w 10768629"/>
              <a:gd name="connsiteY37-11750" fmla="*/ 644039 h 1978172"/>
              <a:gd name="connsiteX38-11751" fmla="*/ 8996399 w 10768629"/>
              <a:gd name="connsiteY38-11752" fmla="*/ 690055 h 1978172"/>
              <a:gd name="connsiteX39-11753" fmla="*/ 8803791 w 10768629"/>
              <a:gd name="connsiteY39-11754" fmla="*/ 813860 h 1978172"/>
              <a:gd name="connsiteX40-11755" fmla="*/ 8636202 w 10768629"/>
              <a:gd name="connsiteY40-11756" fmla="*/ 848463 h 1978172"/>
              <a:gd name="connsiteX41-11757" fmla="*/ 8555372 w 10768629"/>
              <a:gd name="connsiteY41-11758" fmla="*/ 883171 h 1978172"/>
              <a:gd name="connsiteX42-11759" fmla="*/ 8507229 w 10768629"/>
              <a:gd name="connsiteY42-11760" fmla="*/ 901665 h 1978172"/>
              <a:gd name="connsiteX43-11761" fmla="*/ 8428473 w 10768629"/>
              <a:gd name="connsiteY43-11762" fmla="*/ 927985 h 1978172"/>
              <a:gd name="connsiteX44-11763" fmla="*/ 8427914 w 10768629"/>
              <a:gd name="connsiteY44-11764" fmla="*/ 933480 h 1978172"/>
              <a:gd name="connsiteX45-11765" fmla="*/ 8420327 w 10768629"/>
              <a:gd name="connsiteY45-11766" fmla="*/ 941984 h 1978172"/>
              <a:gd name="connsiteX46-11767" fmla="*/ 8394729 w 10768629"/>
              <a:gd name="connsiteY46-11768" fmla="*/ 948347 h 1978172"/>
              <a:gd name="connsiteX47-11769" fmla="*/ 8380548 w 10768629"/>
              <a:gd name="connsiteY47-11770" fmla="*/ 987916 h 1978172"/>
              <a:gd name="connsiteX48-11771" fmla="*/ 8375330 w 10768629"/>
              <a:gd name="connsiteY48-11772" fmla="*/ 965444 h 1978172"/>
              <a:gd name="connsiteX49-11773" fmla="*/ 8340796 w 10768629"/>
              <a:gd name="connsiteY49-11774" fmla="*/ 980522 h 1978172"/>
              <a:gd name="connsiteX50-11775" fmla="*/ 8304438 w 10768629"/>
              <a:gd name="connsiteY50-11776" fmla="*/ 996739 h 1978172"/>
              <a:gd name="connsiteX51-11777" fmla="*/ 8280929 w 10768629"/>
              <a:gd name="connsiteY51-11778" fmla="*/ 1023089 h 1978172"/>
              <a:gd name="connsiteX52-11779" fmla="*/ 8275760 w 10768629"/>
              <a:gd name="connsiteY52-11780" fmla="*/ 1027772 h 1978172"/>
              <a:gd name="connsiteX53-11781" fmla="*/ 8275478 w 10768629"/>
              <a:gd name="connsiteY53-11782" fmla="*/ 1027605 h 1978172"/>
              <a:gd name="connsiteX54-11783" fmla="*/ 8249003 w 10768629"/>
              <a:gd name="connsiteY54-11784" fmla="*/ 1032033 h 1978172"/>
              <a:gd name="connsiteX55-11785" fmla="*/ 8203836 w 10768629"/>
              <a:gd name="connsiteY55-11786" fmla="*/ 1037347 h 1978172"/>
              <a:gd name="connsiteX56-11787" fmla="*/ 8122936 w 10768629"/>
              <a:gd name="connsiteY56-11788" fmla="*/ 1063113 h 1978172"/>
              <a:gd name="connsiteX57-11789" fmla="*/ 8043658 w 10768629"/>
              <a:gd name="connsiteY57-11790" fmla="*/ 1092746 h 1978172"/>
              <a:gd name="connsiteX58-11791" fmla="*/ 8015351 w 10768629"/>
              <a:gd name="connsiteY58-11792" fmla="*/ 1105478 h 1978172"/>
              <a:gd name="connsiteX59-11793" fmla="*/ 7963145 w 10768629"/>
              <a:gd name="connsiteY59-11794" fmla="*/ 1119346 h 1978172"/>
              <a:gd name="connsiteX60-11795" fmla="*/ 7938145 w 10768629"/>
              <a:gd name="connsiteY60-11796" fmla="*/ 1120225 h 1978172"/>
              <a:gd name="connsiteX61-11797" fmla="*/ 7937238 w 10768629"/>
              <a:gd name="connsiteY61-11798" fmla="*/ 1121204 h 1978172"/>
              <a:gd name="connsiteX62-11799" fmla="*/ 7934398 w 10768629"/>
              <a:gd name="connsiteY62-11800" fmla="*/ 1118240 h 1978172"/>
              <a:gd name="connsiteX63-11801" fmla="*/ 7918248 w 10768629"/>
              <a:gd name="connsiteY63-11802" fmla="*/ 1124371 h 1978172"/>
              <a:gd name="connsiteX64-11803" fmla="*/ 7914119 w 10768629"/>
              <a:gd name="connsiteY64-11804" fmla="*/ 1127653 h 1978172"/>
              <a:gd name="connsiteX65-11805" fmla="*/ 7907658 w 10768629"/>
              <a:gd name="connsiteY65-11806" fmla="*/ 1130350 h 1978172"/>
              <a:gd name="connsiteX66-11807" fmla="*/ 7907434 w 10768629"/>
              <a:gd name="connsiteY66-11808" fmla="*/ 1130103 h 1978172"/>
              <a:gd name="connsiteX67-11809" fmla="*/ 7901508 w 10768629"/>
              <a:gd name="connsiteY67-11810" fmla="*/ 1133245 h 1978172"/>
              <a:gd name="connsiteX68-11811" fmla="*/ 7873287 w 10768629"/>
              <a:gd name="connsiteY68-11812" fmla="*/ 1152609 h 1978172"/>
              <a:gd name="connsiteX69-11813" fmla="*/ 7834833 w 10768629"/>
              <a:gd name="connsiteY69-11814" fmla="*/ 1153868 h 1978172"/>
              <a:gd name="connsiteX70-11815" fmla="*/ 7828661 w 10768629"/>
              <a:gd name="connsiteY70-11816" fmla="*/ 1139994 h 1978172"/>
              <a:gd name="connsiteX71-11817" fmla="*/ 7823966 w 10768629"/>
              <a:gd name="connsiteY71-11818" fmla="*/ 1143178 h 1978172"/>
              <a:gd name="connsiteX72-11819" fmla="*/ 7815078 w 10768629"/>
              <a:gd name="connsiteY72-11820" fmla="*/ 1151776 h 1978172"/>
              <a:gd name="connsiteX73-11821" fmla="*/ 7812026 w 10768629"/>
              <a:gd name="connsiteY73-11822" fmla="*/ 1151522 h 1978172"/>
              <a:gd name="connsiteX74-11823" fmla="*/ 7782249 w 10768629"/>
              <a:gd name="connsiteY74-11824" fmla="*/ 1160970 h 1978172"/>
              <a:gd name="connsiteX75-11825" fmla="*/ 7773476 w 10768629"/>
              <a:gd name="connsiteY75-11826" fmla="*/ 1157414 h 1978172"/>
              <a:gd name="connsiteX76-11827" fmla="*/ 7769600 w 10768629"/>
              <a:gd name="connsiteY76-11828" fmla="*/ 1157365 h 1978172"/>
              <a:gd name="connsiteX77-11829" fmla="*/ 7752631 w 10768629"/>
              <a:gd name="connsiteY77-11830" fmla="*/ 1172815 h 1978172"/>
              <a:gd name="connsiteX78-11831" fmla="*/ 7739392 w 10768629"/>
              <a:gd name="connsiteY78-11832" fmla="*/ 1192062 h 1978172"/>
              <a:gd name="connsiteX79-11833" fmla="*/ 7677677 w 10768629"/>
              <a:gd name="connsiteY79-11834" fmla="*/ 1216394 h 1978172"/>
              <a:gd name="connsiteX80-11835" fmla="*/ 7586920 w 10768629"/>
              <a:gd name="connsiteY80-11836" fmla="*/ 1261888 h 1978172"/>
              <a:gd name="connsiteX81-11837" fmla="*/ 7486100 w 10768629"/>
              <a:gd name="connsiteY81-11838" fmla="*/ 1292563 h 1978172"/>
              <a:gd name="connsiteX82-11839" fmla="*/ 7407190 w 10768629"/>
              <a:gd name="connsiteY82-11840" fmla="*/ 1314737 h 1978172"/>
              <a:gd name="connsiteX83-11841" fmla="*/ 7240698 w 10768629"/>
              <a:gd name="connsiteY83-11842" fmla="*/ 1438832 h 1978172"/>
              <a:gd name="connsiteX84-11843" fmla="*/ 7197675 w 10768629"/>
              <a:gd name="connsiteY84-11844" fmla="*/ 1447530 h 1978172"/>
              <a:gd name="connsiteX85-11845" fmla="*/ 7164788 w 10768629"/>
              <a:gd name="connsiteY85-11846" fmla="*/ 1480293 h 1978172"/>
              <a:gd name="connsiteX86-11847" fmla="*/ 7147929 w 10768629"/>
              <a:gd name="connsiteY86-11848" fmla="*/ 1477641 h 1978172"/>
              <a:gd name="connsiteX87-11849" fmla="*/ 7144965 w 10768629"/>
              <a:gd name="connsiteY87-11850" fmla="*/ 1476908 h 1978172"/>
              <a:gd name="connsiteX88-11851" fmla="*/ 7134299 w 10768629"/>
              <a:gd name="connsiteY88-11852" fmla="*/ 1479969 h 1978172"/>
              <a:gd name="connsiteX89-11853" fmla="*/ 7129809 w 10768629"/>
              <a:gd name="connsiteY89-11854" fmla="*/ 1473339 h 1978172"/>
              <a:gd name="connsiteX90-11855" fmla="*/ 7112688 w 10768629"/>
              <a:gd name="connsiteY90-11856" fmla="*/ 1472575 h 1978172"/>
              <a:gd name="connsiteX91-11857" fmla="*/ 7093470 w 10768629"/>
              <a:gd name="connsiteY91-11858" fmla="*/ 1480300 h 1978172"/>
              <a:gd name="connsiteX92-11859" fmla="*/ 7025034 w 10768629"/>
              <a:gd name="connsiteY92-11860" fmla="*/ 1506934 h 1978172"/>
              <a:gd name="connsiteX93-11861" fmla="*/ 7014783 w 10768629"/>
              <a:gd name="connsiteY93-11862" fmla="*/ 1515868 h 1978172"/>
              <a:gd name="connsiteX94-11863" fmla="*/ 6979706 w 10768629"/>
              <a:gd name="connsiteY94-11864" fmla="*/ 1523511 h 1978172"/>
              <a:gd name="connsiteX95-11865" fmla="*/ 6977890 w 10768629"/>
              <a:gd name="connsiteY95-11866" fmla="*/ 1525793 h 1978172"/>
              <a:gd name="connsiteX96-11867" fmla="*/ 6944339 w 10768629"/>
              <a:gd name="connsiteY96-11868" fmla="*/ 1536237 h 1978172"/>
              <a:gd name="connsiteX97-11869" fmla="*/ 6886996 w 10768629"/>
              <a:gd name="connsiteY97-11870" fmla="*/ 1563569 h 1978172"/>
              <a:gd name="connsiteX98-11871" fmla="*/ 6874510 w 10768629"/>
              <a:gd name="connsiteY98-11872" fmla="*/ 1558469 h 1978172"/>
              <a:gd name="connsiteX99-11873" fmla="*/ 6871943 w 10768629"/>
              <a:gd name="connsiteY99-11874" fmla="*/ 1554651 h 1978172"/>
              <a:gd name="connsiteX100-11875" fmla="*/ 6856174 w 10768629"/>
              <a:gd name="connsiteY100-11876" fmla="*/ 1562024 h 1978172"/>
              <a:gd name="connsiteX101-11877" fmla="*/ 6842321 w 10768629"/>
              <a:gd name="connsiteY101-11878" fmla="*/ 1560554 h 1978172"/>
              <a:gd name="connsiteX102-11879" fmla="*/ 6832713 w 10768629"/>
              <a:gd name="connsiteY102-11880" fmla="*/ 1569357 h 1978172"/>
              <a:gd name="connsiteX103-11881" fmla="*/ 6816351 w 10768629"/>
              <a:gd name="connsiteY103-11882" fmla="*/ 1571495 h 1978172"/>
              <a:gd name="connsiteX104-11883" fmla="*/ 6795800 w 10768629"/>
              <a:gd name="connsiteY104-11884" fmla="*/ 1572010 h 1978172"/>
              <a:gd name="connsiteX105-11885" fmla="*/ 6777546 w 10768629"/>
              <a:gd name="connsiteY105-11886" fmla="*/ 1568661 h 1978172"/>
              <a:gd name="connsiteX106-11887" fmla="*/ 6751528 w 10768629"/>
              <a:gd name="connsiteY106-11888" fmla="*/ 1574143 h 1978172"/>
              <a:gd name="connsiteX107-11889" fmla="*/ 6691966 w 10768629"/>
              <a:gd name="connsiteY107-11890" fmla="*/ 1582255 h 1978172"/>
              <a:gd name="connsiteX108-11891" fmla="*/ 6646941 w 10768629"/>
              <a:gd name="connsiteY108-11892" fmla="*/ 1588471 h 1978172"/>
              <a:gd name="connsiteX109-11893" fmla="*/ 6568576 w 10768629"/>
              <a:gd name="connsiteY109-11894" fmla="*/ 1606488 h 1978172"/>
              <a:gd name="connsiteX110-11895" fmla="*/ 6554358 w 10768629"/>
              <a:gd name="connsiteY110-11896" fmla="*/ 1621701 h 1978172"/>
              <a:gd name="connsiteX111-11897" fmla="*/ 6516968 w 10768629"/>
              <a:gd name="connsiteY111-11898" fmla="*/ 1617195 h 1978172"/>
              <a:gd name="connsiteX112-11899" fmla="*/ 6506479 w 10768629"/>
              <a:gd name="connsiteY112-11900" fmla="*/ 1602227 h 1978172"/>
              <a:gd name="connsiteX113-11901" fmla="*/ 6458436 w 10768629"/>
              <a:gd name="connsiteY113-11902" fmla="*/ 1607332 h 1978172"/>
              <a:gd name="connsiteX114-11903" fmla="*/ 6414786 w 10768629"/>
              <a:gd name="connsiteY114-11904" fmla="*/ 1628815 h 1978172"/>
              <a:gd name="connsiteX115-11905" fmla="*/ 6357085 w 10768629"/>
              <a:gd name="connsiteY115-11906" fmla="*/ 1640846 h 1978172"/>
              <a:gd name="connsiteX116-11907" fmla="*/ 6322636 w 10768629"/>
              <a:gd name="connsiteY116-11908" fmla="*/ 1648213 h 1978172"/>
              <a:gd name="connsiteX117-11909" fmla="*/ 6226172 w 10768629"/>
              <a:gd name="connsiteY117-11910" fmla="*/ 1654676 h 1978172"/>
              <a:gd name="connsiteX118-11911" fmla="*/ 6221217 w 10768629"/>
              <a:gd name="connsiteY118-11912" fmla="*/ 1654506 h 1978172"/>
              <a:gd name="connsiteX119-11913" fmla="*/ 6204956 w 10768629"/>
              <a:gd name="connsiteY119-11914" fmla="*/ 1664280 h 1978172"/>
              <a:gd name="connsiteX120-11915" fmla="*/ 6204270 w 10768629"/>
              <a:gd name="connsiteY120-11916" fmla="*/ 1666782 h 1978172"/>
              <a:gd name="connsiteX121-11917" fmla="*/ 6143810 w 10768629"/>
              <a:gd name="connsiteY121-11918" fmla="*/ 1661963 h 1978172"/>
              <a:gd name="connsiteX122-11919" fmla="*/ 6136560 w 10768629"/>
              <a:gd name="connsiteY122-11920" fmla="*/ 1665728 h 1978172"/>
              <a:gd name="connsiteX123-11921" fmla="*/ 6096155 w 10768629"/>
              <a:gd name="connsiteY123-11922" fmla="*/ 1656951 h 1978172"/>
              <a:gd name="connsiteX124-11923" fmla="*/ 6075812 w 10768629"/>
              <a:gd name="connsiteY124-11924" fmla="*/ 1655422 h 1978172"/>
              <a:gd name="connsiteX125-11925" fmla="*/ 6039495 w 10768629"/>
              <a:gd name="connsiteY125-11926" fmla="*/ 1649680 h 1978172"/>
              <a:gd name="connsiteX126-11927" fmla="*/ 6036523 w 10768629"/>
              <a:gd name="connsiteY126-11928" fmla="*/ 1652121 h 1978172"/>
              <a:gd name="connsiteX127-11929" fmla="*/ 6029328 w 10768629"/>
              <a:gd name="connsiteY127-11930" fmla="*/ 1649904 h 1978172"/>
              <a:gd name="connsiteX128-11931" fmla="*/ 6024075 w 10768629"/>
              <a:gd name="connsiteY128-11932" fmla="*/ 1652779 h 1978172"/>
              <a:gd name="connsiteX129-11933" fmla="*/ 6018085 w 10768629"/>
              <a:gd name="connsiteY129-11934" fmla="*/ 1652030 h 1978172"/>
              <a:gd name="connsiteX130-11935" fmla="*/ 5955513 w 10768629"/>
              <a:gd name="connsiteY130-11936" fmla="*/ 1663584 h 1978172"/>
              <a:gd name="connsiteX131-11937" fmla="*/ 5941996 w 10768629"/>
              <a:gd name="connsiteY131-11938" fmla="*/ 1661326 h 1978172"/>
              <a:gd name="connsiteX132-11939" fmla="*/ 5931789 w 10768629"/>
              <a:gd name="connsiteY132-11940" fmla="*/ 1669915 h 1978172"/>
              <a:gd name="connsiteX133-11941" fmla="*/ 5888686 w 10768629"/>
              <a:gd name="connsiteY133-11942" fmla="*/ 1672175 h 1978172"/>
              <a:gd name="connsiteX134-11943" fmla="*/ 5873794 w 10768629"/>
              <a:gd name="connsiteY134-11944" fmla="*/ 1665454 h 1978172"/>
              <a:gd name="connsiteX135-11945" fmla="*/ 5860022 w 10768629"/>
              <a:gd name="connsiteY135-11946" fmla="*/ 1660635 h 1978172"/>
              <a:gd name="connsiteX136-11947" fmla="*/ 5858237 w 10768629"/>
              <a:gd name="connsiteY136-11948" fmla="*/ 1660649 h 1978172"/>
              <a:gd name="connsiteX137-11949" fmla="*/ 5840319 w 10768629"/>
              <a:gd name="connsiteY137-11950" fmla="*/ 1660798 h 1978172"/>
              <a:gd name="connsiteX138-11951" fmla="*/ 5806984 w 10768629"/>
              <a:gd name="connsiteY138-11952" fmla="*/ 1661075 h 1978172"/>
              <a:gd name="connsiteX139-11953" fmla="*/ 5742351 w 10768629"/>
              <a:gd name="connsiteY139-11954" fmla="*/ 1667489 h 1978172"/>
              <a:gd name="connsiteX140-11955" fmla="*/ 5521171 w 10768629"/>
              <a:gd name="connsiteY140-11956" fmla="*/ 1671626 h 1978172"/>
              <a:gd name="connsiteX141-11957" fmla="*/ 5457384 w 10768629"/>
              <a:gd name="connsiteY141-11958" fmla="*/ 1683952 h 1978172"/>
              <a:gd name="connsiteX142-11959" fmla="*/ 4950070 w 10768629"/>
              <a:gd name="connsiteY142-11960" fmla="*/ 1748401 h 1978172"/>
              <a:gd name="connsiteX143-11961" fmla="*/ 4872172 w 10768629"/>
              <a:gd name="connsiteY143-11962" fmla="*/ 1757222 h 1978172"/>
              <a:gd name="connsiteX144-11963" fmla="*/ 4809524 w 10768629"/>
              <a:gd name="connsiteY144-11964" fmla="*/ 1761033 h 1978172"/>
              <a:gd name="connsiteX145-11965" fmla="*/ 4759058 w 10768629"/>
              <a:gd name="connsiteY145-11966" fmla="*/ 1766533 h 1978172"/>
              <a:gd name="connsiteX146-11967" fmla="*/ 4719749 w 10768629"/>
              <a:gd name="connsiteY146-11968" fmla="*/ 1771811 h 1978172"/>
              <a:gd name="connsiteX147-11969" fmla="*/ 4568686 w 10768629"/>
              <a:gd name="connsiteY147-11970" fmla="*/ 1786141 h 1978172"/>
              <a:gd name="connsiteX148-11971" fmla="*/ 4418751 w 10768629"/>
              <a:gd name="connsiteY148-11972" fmla="*/ 1796932 h 1978172"/>
              <a:gd name="connsiteX149-11973" fmla="*/ 4378377 w 10768629"/>
              <a:gd name="connsiteY149-11974" fmla="*/ 1815528 h 1978172"/>
              <a:gd name="connsiteX150-11975" fmla="*/ 4320575 w 10768629"/>
              <a:gd name="connsiteY150-11976" fmla="*/ 1832722 h 1978172"/>
              <a:gd name="connsiteX151-11977" fmla="*/ 4220200 w 10768629"/>
              <a:gd name="connsiteY151-11978" fmla="*/ 1873173 h 1978172"/>
              <a:gd name="connsiteX152-11979" fmla="*/ 4105361 w 10768629"/>
              <a:gd name="connsiteY152-11980" fmla="*/ 1894711 h 1978172"/>
              <a:gd name="connsiteX153-11981" fmla="*/ 3973223 w 10768629"/>
              <a:gd name="connsiteY153-11982" fmla="*/ 1881015 h 1978172"/>
              <a:gd name="connsiteX154-11983" fmla="*/ 3900992 w 10768629"/>
              <a:gd name="connsiteY154-11984" fmla="*/ 1880603 h 1978172"/>
              <a:gd name="connsiteX155-11985" fmla="*/ 3662119 w 10768629"/>
              <a:gd name="connsiteY155-11986" fmla="*/ 1889285 h 1978172"/>
              <a:gd name="connsiteX156-11987" fmla="*/ 3496919 w 10768629"/>
              <a:gd name="connsiteY156-11988" fmla="*/ 1873180 h 1978172"/>
              <a:gd name="connsiteX157-11989" fmla="*/ 3449433 w 10768629"/>
              <a:gd name="connsiteY157-11990" fmla="*/ 1889681 h 1978172"/>
              <a:gd name="connsiteX158-11991" fmla="*/ 3369766 w 10768629"/>
              <a:gd name="connsiteY158-11992" fmla="*/ 1916653 h 1978172"/>
              <a:gd name="connsiteX159-11993" fmla="*/ 3269672 w 10768629"/>
              <a:gd name="connsiteY159-11994" fmla="*/ 1938036 h 1978172"/>
              <a:gd name="connsiteX160-11995" fmla="*/ 3224897 w 10768629"/>
              <a:gd name="connsiteY160-11996" fmla="*/ 1943733 h 1978172"/>
              <a:gd name="connsiteX161-11997" fmla="*/ 3161463 w 10768629"/>
              <a:gd name="connsiteY161-11998" fmla="*/ 1946591 h 1978172"/>
              <a:gd name="connsiteX162-11999" fmla="*/ 3112044 w 10768629"/>
              <a:gd name="connsiteY162-12000" fmla="*/ 1935614 h 1978172"/>
              <a:gd name="connsiteX163-12001" fmla="*/ 3069716 w 10768629"/>
              <a:gd name="connsiteY163-12002" fmla="*/ 1930463 h 1978172"/>
              <a:gd name="connsiteX164-12003" fmla="*/ 3005773 w 10768629"/>
              <a:gd name="connsiteY164-12004" fmla="*/ 1915878 h 1978172"/>
              <a:gd name="connsiteX165-12005" fmla="*/ 2897201 w 10768629"/>
              <a:gd name="connsiteY165-12006" fmla="*/ 1926772 h 1978172"/>
              <a:gd name="connsiteX166-12007" fmla="*/ 2783891 w 10768629"/>
              <a:gd name="connsiteY166-12008" fmla="*/ 1931749 h 1978172"/>
              <a:gd name="connsiteX167-12009" fmla="*/ 2712447 w 10768629"/>
              <a:gd name="connsiteY167-12010" fmla="*/ 1933044 h 1978172"/>
              <a:gd name="connsiteX168-12011" fmla="*/ 2560151 w 10768629"/>
              <a:gd name="connsiteY168-12012" fmla="*/ 1963609 h 1978172"/>
              <a:gd name="connsiteX169-12013" fmla="*/ 2367221 w 10768629"/>
              <a:gd name="connsiteY169-12014" fmla="*/ 1971884 h 1978172"/>
              <a:gd name="connsiteX170-12015" fmla="*/ 2272130 w 10768629"/>
              <a:gd name="connsiteY170-12016" fmla="*/ 1961162 h 1978172"/>
              <a:gd name="connsiteX171-12017" fmla="*/ 2189404 w 10768629"/>
              <a:gd name="connsiteY171-12018" fmla="*/ 1978172 h 1978172"/>
              <a:gd name="connsiteX172-12019" fmla="*/ 2077704 w 10768629"/>
              <a:gd name="connsiteY172-12020" fmla="*/ 1965002 h 1978172"/>
              <a:gd name="connsiteX173-12021" fmla="*/ 2033299 w 10768629"/>
              <a:gd name="connsiteY173-12022" fmla="*/ 1969042 h 1978172"/>
              <a:gd name="connsiteX174-12023" fmla="*/ 1967996 w 10768629"/>
              <a:gd name="connsiteY174-12024" fmla="*/ 1953187 h 1978172"/>
              <a:gd name="connsiteX175-12025" fmla="*/ 1855805 w 10768629"/>
              <a:gd name="connsiteY175-12026" fmla="*/ 1926082 h 1978172"/>
              <a:gd name="connsiteX176-12027" fmla="*/ 1790957 w 10768629"/>
              <a:gd name="connsiteY176-12028" fmla="*/ 1919460 h 1978172"/>
              <a:gd name="connsiteX177-12029" fmla="*/ 1613978 w 10768629"/>
              <a:gd name="connsiteY177-12030" fmla="*/ 1891581 h 1978172"/>
              <a:gd name="connsiteX178-12031" fmla="*/ 1436831 w 10768629"/>
              <a:gd name="connsiteY178-12032" fmla="*/ 1856201 h 1978172"/>
              <a:gd name="connsiteX179-12033" fmla="*/ 1357365 w 10768629"/>
              <a:gd name="connsiteY179-12034" fmla="*/ 1832140 h 1978172"/>
              <a:gd name="connsiteX180-12035" fmla="*/ 1232341 w 10768629"/>
              <a:gd name="connsiteY180-12036" fmla="*/ 1785942 h 1978172"/>
              <a:gd name="connsiteX181-12037" fmla="*/ 1162595 w 10768629"/>
              <a:gd name="connsiteY181-12038" fmla="*/ 1758337 h 1978172"/>
              <a:gd name="connsiteX182-12039" fmla="*/ 1128523 w 10768629"/>
              <a:gd name="connsiteY182-12040" fmla="*/ 1763621 h 1978172"/>
              <a:gd name="connsiteX183-12041" fmla="*/ 991903 w 10768629"/>
              <a:gd name="connsiteY183-12042" fmla="*/ 1786741 h 1978172"/>
              <a:gd name="connsiteX184-12043" fmla="*/ 883960 w 10768629"/>
              <a:gd name="connsiteY184-12044" fmla="*/ 1822386 h 1978172"/>
              <a:gd name="connsiteX185-12045" fmla="*/ 766531 w 10768629"/>
              <a:gd name="connsiteY185-12046" fmla="*/ 1805053 h 1978172"/>
              <a:gd name="connsiteX186-12047" fmla="*/ 669779 w 10768629"/>
              <a:gd name="connsiteY186-12048" fmla="*/ 1800537 h 1978172"/>
              <a:gd name="connsiteX187-12049" fmla="*/ 523898 w 10768629"/>
              <a:gd name="connsiteY187-12050" fmla="*/ 1811085 h 1978172"/>
              <a:gd name="connsiteX188-12051" fmla="*/ 360251 w 10768629"/>
              <a:gd name="connsiteY188-12052" fmla="*/ 1830735 h 1978172"/>
              <a:gd name="connsiteX189-12053" fmla="*/ 255207 w 10768629"/>
              <a:gd name="connsiteY189-12054" fmla="*/ 1818275 h 1978172"/>
              <a:gd name="connsiteX190-12055" fmla="*/ 101803 w 10768629"/>
              <a:gd name="connsiteY190-12056" fmla="*/ 1870647 h 1978172"/>
              <a:gd name="connsiteX191-12057" fmla="*/ 25397 w 10768629"/>
              <a:gd name="connsiteY191-12058" fmla="*/ 1888443 h 1978172"/>
              <a:gd name="connsiteX192-12059" fmla="*/ 2370 w 10768629"/>
              <a:gd name="connsiteY192-12060" fmla="*/ 1878311 h 1978172"/>
              <a:gd name="connsiteX193-12061" fmla="*/ 0 w 10768629"/>
              <a:gd name="connsiteY193-12062" fmla="*/ 1878785 h 1978172"/>
              <a:gd name="connsiteX194-12063" fmla="*/ 0 w 10768629"/>
              <a:gd name="connsiteY194-12064" fmla="*/ 0 h 1978172"/>
              <a:gd name="connsiteX0-12065" fmla="*/ 0 w 10768629"/>
              <a:gd name="connsiteY0-12066" fmla="*/ 0 h 1978172"/>
              <a:gd name="connsiteX1-12067" fmla="*/ 10768629 w 10768629"/>
              <a:gd name="connsiteY1-12068" fmla="*/ 0 h 1978172"/>
              <a:gd name="connsiteX2-12069" fmla="*/ 10733254 w 10768629"/>
              <a:gd name="connsiteY2-12070" fmla="*/ 31439 h 1978172"/>
              <a:gd name="connsiteX3-12071" fmla="*/ 10727085 w 10768629"/>
              <a:gd name="connsiteY3-12072" fmla="*/ 37910 h 1978172"/>
              <a:gd name="connsiteX4-12073" fmla="*/ 10675953 w 10768629"/>
              <a:gd name="connsiteY4-12074" fmla="*/ 68623 h 1978172"/>
              <a:gd name="connsiteX5-12075" fmla="*/ 10637091 w 10768629"/>
              <a:gd name="connsiteY5-12076" fmla="*/ 90361 h 1978172"/>
              <a:gd name="connsiteX6-12077" fmla="*/ 10610971 w 10768629"/>
              <a:gd name="connsiteY6-12078" fmla="*/ 110764 h 1978172"/>
              <a:gd name="connsiteX7-12079" fmla="*/ 10532872 w 10768629"/>
              <a:gd name="connsiteY7-12080" fmla="*/ 138028 h 1978172"/>
              <a:gd name="connsiteX8-12081" fmla="*/ 10398558 w 10768629"/>
              <a:gd name="connsiteY8-12082" fmla="*/ 172911 h 1978172"/>
              <a:gd name="connsiteX9-12083" fmla="*/ 10371128 w 10768629"/>
              <a:gd name="connsiteY9-12084" fmla="*/ 182609 h 1978172"/>
              <a:gd name="connsiteX10-12085" fmla="*/ 10352178 w 10768629"/>
              <a:gd name="connsiteY10-12086" fmla="*/ 199976 h 1978172"/>
              <a:gd name="connsiteX11-12087" fmla="*/ 10351815 w 10768629"/>
              <a:gd name="connsiteY11-12088" fmla="*/ 211879 h 1978172"/>
              <a:gd name="connsiteX12-12089" fmla="*/ 10337471 w 10768629"/>
              <a:gd name="connsiteY12-12090" fmla="*/ 218661 h 1978172"/>
              <a:gd name="connsiteX13-12091" fmla="*/ 10334625 w 10768629"/>
              <a:gd name="connsiteY13-12092" fmla="*/ 222351 h 1978172"/>
              <a:gd name="connsiteX14-12093" fmla="*/ 10256365 w 10768629"/>
              <a:gd name="connsiteY14-12094" fmla="*/ 235917 h 1978172"/>
              <a:gd name="connsiteX15-12095" fmla="*/ 10201127 w 10768629"/>
              <a:gd name="connsiteY15-12096" fmla="*/ 267448 h 1978172"/>
              <a:gd name="connsiteX16-12097" fmla="*/ 9961218 w 10768629"/>
              <a:gd name="connsiteY16-12098" fmla="*/ 326720 h 1978172"/>
              <a:gd name="connsiteX17-12099" fmla="*/ 9859715 w 10768629"/>
              <a:gd name="connsiteY17-12100" fmla="*/ 355698 h 1978172"/>
              <a:gd name="connsiteX18-12101" fmla="*/ 9679867 w 10768629"/>
              <a:gd name="connsiteY18-12102" fmla="*/ 399081 h 1978172"/>
              <a:gd name="connsiteX19-12103" fmla="*/ 9490654 w 10768629"/>
              <a:gd name="connsiteY19-12104" fmla="*/ 455225 h 1978172"/>
              <a:gd name="connsiteX20-12105" fmla="*/ 9470837 w 10768629"/>
              <a:gd name="connsiteY20-12106" fmla="*/ 452539 h 1978172"/>
              <a:gd name="connsiteX21-12107" fmla="*/ 9469082 w 10768629"/>
              <a:gd name="connsiteY21-12108" fmla="*/ 454891 h 1978172"/>
              <a:gd name="connsiteX22-12109" fmla="*/ 9448038 w 10768629"/>
              <a:gd name="connsiteY22-12110" fmla="*/ 459733 h 1978172"/>
              <a:gd name="connsiteX23-12111" fmla="*/ 9396821 w 10768629"/>
              <a:gd name="connsiteY23-12112" fmla="*/ 455795 h 1978172"/>
              <a:gd name="connsiteX24-12113" fmla="*/ 9392197 w 10768629"/>
              <a:gd name="connsiteY24-12114" fmla="*/ 459796 h 1978172"/>
              <a:gd name="connsiteX25-12115" fmla="*/ 9347994 w 10768629"/>
              <a:gd name="connsiteY25-12116" fmla="*/ 464462 h 1978172"/>
              <a:gd name="connsiteX26-12117" fmla="*/ 9347889 w 10768629"/>
              <a:gd name="connsiteY26-12118" fmla="*/ 466539 h 1978172"/>
              <a:gd name="connsiteX27-12119" fmla="*/ 9337639 w 10768629"/>
              <a:gd name="connsiteY27-12120" fmla="*/ 476654 h 1978172"/>
              <a:gd name="connsiteX28-12121" fmla="*/ 9287964 w 10768629"/>
              <a:gd name="connsiteY28-12122" fmla="*/ 513052 h 1978172"/>
              <a:gd name="connsiteX29-12123" fmla="*/ 9229283 w 10768629"/>
              <a:gd name="connsiteY29-12124" fmla="*/ 555377 h 1978172"/>
              <a:gd name="connsiteX30-12125" fmla="*/ 9220274 w 10768629"/>
              <a:gd name="connsiteY30-12126" fmla="*/ 557502 h 1978172"/>
              <a:gd name="connsiteX31-12127" fmla="*/ 9220202 w 10768629"/>
              <a:gd name="connsiteY31-12128" fmla="*/ 558001 h 1978172"/>
              <a:gd name="connsiteX32-12129" fmla="*/ 9210908 w 10768629"/>
              <a:gd name="connsiteY32-12130" fmla="*/ 561147 h 1978172"/>
              <a:gd name="connsiteX33-12131" fmla="*/ 9186374 w 10768629"/>
              <a:gd name="connsiteY33-12132" fmla="*/ 565502 h 1978172"/>
              <a:gd name="connsiteX34-12133" fmla="*/ 9181058 w 10768629"/>
              <a:gd name="connsiteY34-12134" fmla="*/ 569943 h 1978172"/>
              <a:gd name="connsiteX35-12135" fmla="*/ 9167549 w 10768629"/>
              <a:gd name="connsiteY35-12136" fmla="*/ 584727 h 1978172"/>
              <a:gd name="connsiteX36-12137" fmla="*/ 9149110 w 10768629"/>
              <a:gd name="connsiteY36-12138" fmla="*/ 598906 h 1978172"/>
              <a:gd name="connsiteX37-12139" fmla="*/ 9078556 w 10768629"/>
              <a:gd name="connsiteY37-12140" fmla="*/ 644039 h 1978172"/>
              <a:gd name="connsiteX38-12141" fmla="*/ 8996399 w 10768629"/>
              <a:gd name="connsiteY38-12142" fmla="*/ 690055 h 1978172"/>
              <a:gd name="connsiteX39-12143" fmla="*/ 8803791 w 10768629"/>
              <a:gd name="connsiteY39-12144" fmla="*/ 813860 h 1978172"/>
              <a:gd name="connsiteX40-12145" fmla="*/ 8636202 w 10768629"/>
              <a:gd name="connsiteY40-12146" fmla="*/ 848463 h 1978172"/>
              <a:gd name="connsiteX41-12147" fmla="*/ 8555372 w 10768629"/>
              <a:gd name="connsiteY41-12148" fmla="*/ 883171 h 1978172"/>
              <a:gd name="connsiteX42-12149" fmla="*/ 8507229 w 10768629"/>
              <a:gd name="connsiteY42-12150" fmla="*/ 901665 h 1978172"/>
              <a:gd name="connsiteX43-12151" fmla="*/ 8428473 w 10768629"/>
              <a:gd name="connsiteY43-12152" fmla="*/ 927985 h 1978172"/>
              <a:gd name="connsiteX44-12153" fmla="*/ 8427914 w 10768629"/>
              <a:gd name="connsiteY44-12154" fmla="*/ 933480 h 1978172"/>
              <a:gd name="connsiteX45-12155" fmla="*/ 8420327 w 10768629"/>
              <a:gd name="connsiteY45-12156" fmla="*/ 941984 h 1978172"/>
              <a:gd name="connsiteX46-12157" fmla="*/ 8394729 w 10768629"/>
              <a:gd name="connsiteY46-12158" fmla="*/ 948347 h 1978172"/>
              <a:gd name="connsiteX47-12159" fmla="*/ 8380548 w 10768629"/>
              <a:gd name="connsiteY47-12160" fmla="*/ 987916 h 1978172"/>
              <a:gd name="connsiteX48-12161" fmla="*/ 8375330 w 10768629"/>
              <a:gd name="connsiteY48-12162" fmla="*/ 965444 h 1978172"/>
              <a:gd name="connsiteX49-12163" fmla="*/ 8340796 w 10768629"/>
              <a:gd name="connsiteY49-12164" fmla="*/ 980522 h 1978172"/>
              <a:gd name="connsiteX50-12165" fmla="*/ 8304438 w 10768629"/>
              <a:gd name="connsiteY50-12166" fmla="*/ 996739 h 1978172"/>
              <a:gd name="connsiteX51-12167" fmla="*/ 8280929 w 10768629"/>
              <a:gd name="connsiteY51-12168" fmla="*/ 1023089 h 1978172"/>
              <a:gd name="connsiteX52-12169" fmla="*/ 8275760 w 10768629"/>
              <a:gd name="connsiteY52-12170" fmla="*/ 1027772 h 1978172"/>
              <a:gd name="connsiteX53-12171" fmla="*/ 8275478 w 10768629"/>
              <a:gd name="connsiteY53-12172" fmla="*/ 1027605 h 1978172"/>
              <a:gd name="connsiteX54-12173" fmla="*/ 8249003 w 10768629"/>
              <a:gd name="connsiteY54-12174" fmla="*/ 1032033 h 1978172"/>
              <a:gd name="connsiteX55-12175" fmla="*/ 8203836 w 10768629"/>
              <a:gd name="connsiteY55-12176" fmla="*/ 1037347 h 1978172"/>
              <a:gd name="connsiteX56-12177" fmla="*/ 8122936 w 10768629"/>
              <a:gd name="connsiteY56-12178" fmla="*/ 1063113 h 1978172"/>
              <a:gd name="connsiteX57-12179" fmla="*/ 8043658 w 10768629"/>
              <a:gd name="connsiteY57-12180" fmla="*/ 1092746 h 1978172"/>
              <a:gd name="connsiteX58-12181" fmla="*/ 8015351 w 10768629"/>
              <a:gd name="connsiteY58-12182" fmla="*/ 1105478 h 1978172"/>
              <a:gd name="connsiteX59-12183" fmla="*/ 7963145 w 10768629"/>
              <a:gd name="connsiteY59-12184" fmla="*/ 1119346 h 1978172"/>
              <a:gd name="connsiteX60-12185" fmla="*/ 7938145 w 10768629"/>
              <a:gd name="connsiteY60-12186" fmla="*/ 1120225 h 1978172"/>
              <a:gd name="connsiteX61-12187" fmla="*/ 7937238 w 10768629"/>
              <a:gd name="connsiteY61-12188" fmla="*/ 1121204 h 1978172"/>
              <a:gd name="connsiteX62-12189" fmla="*/ 7934398 w 10768629"/>
              <a:gd name="connsiteY62-12190" fmla="*/ 1118240 h 1978172"/>
              <a:gd name="connsiteX63-12191" fmla="*/ 7918248 w 10768629"/>
              <a:gd name="connsiteY63-12192" fmla="*/ 1124371 h 1978172"/>
              <a:gd name="connsiteX64-12193" fmla="*/ 7914119 w 10768629"/>
              <a:gd name="connsiteY64-12194" fmla="*/ 1127653 h 1978172"/>
              <a:gd name="connsiteX65-12195" fmla="*/ 7907658 w 10768629"/>
              <a:gd name="connsiteY65-12196" fmla="*/ 1130350 h 1978172"/>
              <a:gd name="connsiteX66-12197" fmla="*/ 7907434 w 10768629"/>
              <a:gd name="connsiteY66-12198" fmla="*/ 1130103 h 1978172"/>
              <a:gd name="connsiteX67-12199" fmla="*/ 7901508 w 10768629"/>
              <a:gd name="connsiteY67-12200" fmla="*/ 1133245 h 1978172"/>
              <a:gd name="connsiteX68-12201" fmla="*/ 7873287 w 10768629"/>
              <a:gd name="connsiteY68-12202" fmla="*/ 1152609 h 1978172"/>
              <a:gd name="connsiteX69-12203" fmla="*/ 7834833 w 10768629"/>
              <a:gd name="connsiteY69-12204" fmla="*/ 1153868 h 1978172"/>
              <a:gd name="connsiteX70-12205" fmla="*/ 7828661 w 10768629"/>
              <a:gd name="connsiteY70-12206" fmla="*/ 1139994 h 1978172"/>
              <a:gd name="connsiteX71-12207" fmla="*/ 7823966 w 10768629"/>
              <a:gd name="connsiteY71-12208" fmla="*/ 1143178 h 1978172"/>
              <a:gd name="connsiteX72-12209" fmla="*/ 7815078 w 10768629"/>
              <a:gd name="connsiteY72-12210" fmla="*/ 1151776 h 1978172"/>
              <a:gd name="connsiteX73-12211" fmla="*/ 7812026 w 10768629"/>
              <a:gd name="connsiteY73-12212" fmla="*/ 1151522 h 1978172"/>
              <a:gd name="connsiteX74-12213" fmla="*/ 7782249 w 10768629"/>
              <a:gd name="connsiteY74-12214" fmla="*/ 1160970 h 1978172"/>
              <a:gd name="connsiteX75-12215" fmla="*/ 7773476 w 10768629"/>
              <a:gd name="connsiteY75-12216" fmla="*/ 1157414 h 1978172"/>
              <a:gd name="connsiteX76-12217" fmla="*/ 7769600 w 10768629"/>
              <a:gd name="connsiteY76-12218" fmla="*/ 1157365 h 1978172"/>
              <a:gd name="connsiteX77-12219" fmla="*/ 7752631 w 10768629"/>
              <a:gd name="connsiteY77-12220" fmla="*/ 1172815 h 1978172"/>
              <a:gd name="connsiteX78-12221" fmla="*/ 7739392 w 10768629"/>
              <a:gd name="connsiteY78-12222" fmla="*/ 1192062 h 1978172"/>
              <a:gd name="connsiteX79-12223" fmla="*/ 7677677 w 10768629"/>
              <a:gd name="connsiteY79-12224" fmla="*/ 1216394 h 1978172"/>
              <a:gd name="connsiteX80-12225" fmla="*/ 7586920 w 10768629"/>
              <a:gd name="connsiteY80-12226" fmla="*/ 1261888 h 1978172"/>
              <a:gd name="connsiteX81-12227" fmla="*/ 7486100 w 10768629"/>
              <a:gd name="connsiteY81-12228" fmla="*/ 1292563 h 1978172"/>
              <a:gd name="connsiteX82-12229" fmla="*/ 7411323 w 10768629"/>
              <a:gd name="connsiteY82-12230" fmla="*/ 1340732 h 1978172"/>
              <a:gd name="connsiteX83-12231" fmla="*/ 7240698 w 10768629"/>
              <a:gd name="connsiteY83-12232" fmla="*/ 1438832 h 1978172"/>
              <a:gd name="connsiteX84-12233" fmla="*/ 7197675 w 10768629"/>
              <a:gd name="connsiteY84-12234" fmla="*/ 1447530 h 1978172"/>
              <a:gd name="connsiteX85-12235" fmla="*/ 7164788 w 10768629"/>
              <a:gd name="connsiteY85-12236" fmla="*/ 1480293 h 1978172"/>
              <a:gd name="connsiteX86-12237" fmla="*/ 7147929 w 10768629"/>
              <a:gd name="connsiteY86-12238" fmla="*/ 1477641 h 1978172"/>
              <a:gd name="connsiteX87-12239" fmla="*/ 7144965 w 10768629"/>
              <a:gd name="connsiteY87-12240" fmla="*/ 1476908 h 1978172"/>
              <a:gd name="connsiteX88-12241" fmla="*/ 7134299 w 10768629"/>
              <a:gd name="connsiteY88-12242" fmla="*/ 1479969 h 1978172"/>
              <a:gd name="connsiteX89-12243" fmla="*/ 7129809 w 10768629"/>
              <a:gd name="connsiteY89-12244" fmla="*/ 1473339 h 1978172"/>
              <a:gd name="connsiteX90-12245" fmla="*/ 7112688 w 10768629"/>
              <a:gd name="connsiteY90-12246" fmla="*/ 1472575 h 1978172"/>
              <a:gd name="connsiteX91-12247" fmla="*/ 7093470 w 10768629"/>
              <a:gd name="connsiteY91-12248" fmla="*/ 1480300 h 1978172"/>
              <a:gd name="connsiteX92-12249" fmla="*/ 7025034 w 10768629"/>
              <a:gd name="connsiteY92-12250" fmla="*/ 1506934 h 1978172"/>
              <a:gd name="connsiteX93-12251" fmla="*/ 7014783 w 10768629"/>
              <a:gd name="connsiteY93-12252" fmla="*/ 1515868 h 1978172"/>
              <a:gd name="connsiteX94-12253" fmla="*/ 6979706 w 10768629"/>
              <a:gd name="connsiteY94-12254" fmla="*/ 1523511 h 1978172"/>
              <a:gd name="connsiteX95-12255" fmla="*/ 6977890 w 10768629"/>
              <a:gd name="connsiteY95-12256" fmla="*/ 1525793 h 1978172"/>
              <a:gd name="connsiteX96-12257" fmla="*/ 6944339 w 10768629"/>
              <a:gd name="connsiteY96-12258" fmla="*/ 1536237 h 1978172"/>
              <a:gd name="connsiteX97-12259" fmla="*/ 6886996 w 10768629"/>
              <a:gd name="connsiteY97-12260" fmla="*/ 1563569 h 1978172"/>
              <a:gd name="connsiteX98-12261" fmla="*/ 6874510 w 10768629"/>
              <a:gd name="connsiteY98-12262" fmla="*/ 1558469 h 1978172"/>
              <a:gd name="connsiteX99-12263" fmla="*/ 6871943 w 10768629"/>
              <a:gd name="connsiteY99-12264" fmla="*/ 1554651 h 1978172"/>
              <a:gd name="connsiteX100-12265" fmla="*/ 6856174 w 10768629"/>
              <a:gd name="connsiteY100-12266" fmla="*/ 1562024 h 1978172"/>
              <a:gd name="connsiteX101-12267" fmla="*/ 6842321 w 10768629"/>
              <a:gd name="connsiteY101-12268" fmla="*/ 1560554 h 1978172"/>
              <a:gd name="connsiteX102-12269" fmla="*/ 6832713 w 10768629"/>
              <a:gd name="connsiteY102-12270" fmla="*/ 1569357 h 1978172"/>
              <a:gd name="connsiteX103-12271" fmla="*/ 6816351 w 10768629"/>
              <a:gd name="connsiteY103-12272" fmla="*/ 1571495 h 1978172"/>
              <a:gd name="connsiteX104-12273" fmla="*/ 6795800 w 10768629"/>
              <a:gd name="connsiteY104-12274" fmla="*/ 1572010 h 1978172"/>
              <a:gd name="connsiteX105-12275" fmla="*/ 6777546 w 10768629"/>
              <a:gd name="connsiteY105-12276" fmla="*/ 1568661 h 1978172"/>
              <a:gd name="connsiteX106-12277" fmla="*/ 6751528 w 10768629"/>
              <a:gd name="connsiteY106-12278" fmla="*/ 1574143 h 1978172"/>
              <a:gd name="connsiteX107-12279" fmla="*/ 6691966 w 10768629"/>
              <a:gd name="connsiteY107-12280" fmla="*/ 1582255 h 1978172"/>
              <a:gd name="connsiteX108-12281" fmla="*/ 6646941 w 10768629"/>
              <a:gd name="connsiteY108-12282" fmla="*/ 1588471 h 1978172"/>
              <a:gd name="connsiteX109-12283" fmla="*/ 6568576 w 10768629"/>
              <a:gd name="connsiteY109-12284" fmla="*/ 1606488 h 1978172"/>
              <a:gd name="connsiteX110-12285" fmla="*/ 6554358 w 10768629"/>
              <a:gd name="connsiteY110-12286" fmla="*/ 1621701 h 1978172"/>
              <a:gd name="connsiteX111-12287" fmla="*/ 6516968 w 10768629"/>
              <a:gd name="connsiteY111-12288" fmla="*/ 1617195 h 1978172"/>
              <a:gd name="connsiteX112-12289" fmla="*/ 6506479 w 10768629"/>
              <a:gd name="connsiteY112-12290" fmla="*/ 1602227 h 1978172"/>
              <a:gd name="connsiteX113-12291" fmla="*/ 6458436 w 10768629"/>
              <a:gd name="connsiteY113-12292" fmla="*/ 1607332 h 1978172"/>
              <a:gd name="connsiteX114-12293" fmla="*/ 6414786 w 10768629"/>
              <a:gd name="connsiteY114-12294" fmla="*/ 1628815 h 1978172"/>
              <a:gd name="connsiteX115-12295" fmla="*/ 6357085 w 10768629"/>
              <a:gd name="connsiteY115-12296" fmla="*/ 1640846 h 1978172"/>
              <a:gd name="connsiteX116-12297" fmla="*/ 6322636 w 10768629"/>
              <a:gd name="connsiteY116-12298" fmla="*/ 1648213 h 1978172"/>
              <a:gd name="connsiteX117-12299" fmla="*/ 6226172 w 10768629"/>
              <a:gd name="connsiteY117-12300" fmla="*/ 1654676 h 1978172"/>
              <a:gd name="connsiteX118-12301" fmla="*/ 6221217 w 10768629"/>
              <a:gd name="connsiteY118-12302" fmla="*/ 1654506 h 1978172"/>
              <a:gd name="connsiteX119-12303" fmla="*/ 6204956 w 10768629"/>
              <a:gd name="connsiteY119-12304" fmla="*/ 1664280 h 1978172"/>
              <a:gd name="connsiteX120-12305" fmla="*/ 6204270 w 10768629"/>
              <a:gd name="connsiteY120-12306" fmla="*/ 1666782 h 1978172"/>
              <a:gd name="connsiteX121-12307" fmla="*/ 6143810 w 10768629"/>
              <a:gd name="connsiteY121-12308" fmla="*/ 1661963 h 1978172"/>
              <a:gd name="connsiteX122-12309" fmla="*/ 6136560 w 10768629"/>
              <a:gd name="connsiteY122-12310" fmla="*/ 1665728 h 1978172"/>
              <a:gd name="connsiteX123-12311" fmla="*/ 6096155 w 10768629"/>
              <a:gd name="connsiteY123-12312" fmla="*/ 1656951 h 1978172"/>
              <a:gd name="connsiteX124-12313" fmla="*/ 6075812 w 10768629"/>
              <a:gd name="connsiteY124-12314" fmla="*/ 1655422 h 1978172"/>
              <a:gd name="connsiteX125-12315" fmla="*/ 6039495 w 10768629"/>
              <a:gd name="connsiteY125-12316" fmla="*/ 1649680 h 1978172"/>
              <a:gd name="connsiteX126-12317" fmla="*/ 6036523 w 10768629"/>
              <a:gd name="connsiteY126-12318" fmla="*/ 1652121 h 1978172"/>
              <a:gd name="connsiteX127-12319" fmla="*/ 6029328 w 10768629"/>
              <a:gd name="connsiteY127-12320" fmla="*/ 1649904 h 1978172"/>
              <a:gd name="connsiteX128-12321" fmla="*/ 6024075 w 10768629"/>
              <a:gd name="connsiteY128-12322" fmla="*/ 1652779 h 1978172"/>
              <a:gd name="connsiteX129-12323" fmla="*/ 6018085 w 10768629"/>
              <a:gd name="connsiteY129-12324" fmla="*/ 1652030 h 1978172"/>
              <a:gd name="connsiteX130-12325" fmla="*/ 5955513 w 10768629"/>
              <a:gd name="connsiteY130-12326" fmla="*/ 1663584 h 1978172"/>
              <a:gd name="connsiteX131-12327" fmla="*/ 5941996 w 10768629"/>
              <a:gd name="connsiteY131-12328" fmla="*/ 1661326 h 1978172"/>
              <a:gd name="connsiteX132-12329" fmla="*/ 5931789 w 10768629"/>
              <a:gd name="connsiteY132-12330" fmla="*/ 1669915 h 1978172"/>
              <a:gd name="connsiteX133-12331" fmla="*/ 5888686 w 10768629"/>
              <a:gd name="connsiteY133-12332" fmla="*/ 1672175 h 1978172"/>
              <a:gd name="connsiteX134-12333" fmla="*/ 5873794 w 10768629"/>
              <a:gd name="connsiteY134-12334" fmla="*/ 1665454 h 1978172"/>
              <a:gd name="connsiteX135-12335" fmla="*/ 5860022 w 10768629"/>
              <a:gd name="connsiteY135-12336" fmla="*/ 1660635 h 1978172"/>
              <a:gd name="connsiteX136-12337" fmla="*/ 5858237 w 10768629"/>
              <a:gd name="connsiteY136-12338" fmla="*/ 1660649 h 1978172"/>
              <a:gd name="connsiteX137-12339" fmla="*/ 5840319 w 10768629"/>
              <a:gd name="connsiteY137-12340" fmla="*/ 1660798 h 1978172"/>
              <a:gd name="connsiteX138-12341" fmla="*/ 5806984 w 10768629"/>
              <a:gd name="connsiteY138-12342" fmla="*/ 1661075 h 1978172"/>
              <a:gd name="connsiteX139-12343" fmla="*/ 5742351 w 10768629"/>
              <a:gd name="connsiteY139-12344" fmla="*/ 1667489 h 1978172"/>
              <a:gd name="connsiteX140-12345" fmla="*/ 5521171 w 10768629"/>
              <a:gd name="connsiteY140-12346" fmla="*/ 1671626 h 1978172"/>
              <a:gd name="connsiteX141-12347" fmla="*/ 5457384 w 10768629"/>
              <a:gd name="connsiteY141-12348" fmla="*/ 1683952 h 1978172"/>
              <a:gd name="connsiteX142-12349" fmla="*/ 4950070 w 10768629"/>
              <a:gd name="connsiteY142-12350" fmla="*/ 1748401 h 1978172"/>
              <a:gd name="connsiteX143-12351" fmla="*/ 4872172 w 10768629"/>
              <a:gd name="connsiteY143-12352" fmla="*/ 1757222 h 1978172"/>
              <a:gd name="connsiteX144-12353" fmla="*/ 4809524 w 10768629"/>
              <a:gd name="connsiteY144-12354" fmla="*/ 1761033 h 1978172"/>
              <a:gd name="connsiteX145-12355" fmla="*/ 4759058 w 10768629"/>
              <a:gd name="connsiteY145-12356" fmla="*/ 1766533 h 1978172"/>
              <a:gd name="connsiteX146-12357" fmla="*/ 4719749 w 10768629"/>
              <a:gd name="connsiteY146-12358" fmla="*/ 1771811 h 1978172"/>
              <a:gd name="connsiteX147-12359" fmla="*/ 4568686 w 10768629"/>
              <a:gd name="connsiteY147-12360" fmla="*/ 1786141 h 1978172"/>
              <a:gd name="connsiteX148-12361" fmla="*/ 4418751 w 10768629"/>
              <a:gd name="connsiteY148-12362" fmla="*/ 1796932 h 1978172"/>
              <a:gd name="connsiteX149-12363" fmla="*/ 4378377 w 10768629"/>
              <a:gd name="connsiteY149-12364" fmla="*/ 1815528 h 1978172"/>
              <a:gd name="connsiteX150-12365" fmla="*/ 4320575 w 10768629"/>
              <a:gd name="connsiteY150-12366" fmla="*/ 1832722 h 1978172"/>
              <a:gd name="connsiteX151-12367" fmla="*/ 4220200 w 10768629"/>
              <a:gd name="connsiteY151-12368" fmla="*/ 1873173 h 1978172"/>
              <a:gd name="connsiteX152-12369" fmla="*/ 4105361 w 10768629"/>
              <a:gd name="connsiteY152-12370" fmla="*/ 1894711 h 1978172"/>
              <a:gd name="connsiteX153-12371" fmla="*/ 3973223 w 10768629"/>
              <a:gd name="connsiteY153-12372" fmla="*/ 1881015 h 1978172"/>
              <a:gd name="connsiteX154-12373" fmla="*/ 3900992 w 10768629"/>
              <a:gd name="connsiteY154-12374" fmla="*/ 1880603 h 1978172"/>
              <a:gd name="connsiteX155-12375" fmla="*/ 3662119 w 10768629"/>
              <a:gd name="connsiteY155-12376" fmla="*/ 1889285 h 1978172"/>
              <a:gd name="connsiteX156-12377" fmla="*/ 3496919 w 10768629"/>
              <a:gd name="connsiteY156-12378" fmla="*/ 1873180 h 1978172"/>
              <a:gd name="connsiteX157-12379" fmla="*/ 3449433 w 10768629"/>
              <a:gd name="connsiteY157-12380" fmla="*/ 1889681 h 1978172"/>
              <a:gd name="connsiteX158-12381" fmla="*/ 3369766 w 10768629"/>
              <a:gd name="connsiteY158-12382" fmla="*/ 1916653 h 1978172"/>
              <a:gd name="connsiteX159-12383" fmla="*/ 3269672 w 10768629"/>
              <a:gd name="connsiteY159-12384" fmla="*/ 1938036 h 1978172"/>
              <a:gd name="connsiteX160-12385" fmla="*/ 3224897 w 10768629"/>
              <a:gd name="connsiteY160-12386" fmla="*/ 1943733 h 1978172"/>
              <a:gd name="connsiteX161-12387" fmla="*/ 3161463 w 10768629"/>
              <a:gd name="connsiteY161-12388" fmla="*/ 1946591 h 1978172"/>
              <a:gd name="connsiteX162-12389" fmla="*/ 3112044 w 10768629"/>
              <a:gd name="connsiteY162-12390" fmla="*/ 1935614 h 1978172"/>
              <a:gd name="connsiteX163-12391" fmla="*/ 3069716 w 10768629"/>
              <a:gd name="connsiteY163-12392" fmla="*/ 1930463 h 1978172"/>
              <a:gd name="connsiteX164-12393" fmla="*/ 3005773 w 10768629"/>
              <a:gd name="connsiteY164-12394" fmla="*/ 1915878 h 1978172"/>
              <a:gd name="connsiteX165-12395" fmla="*/ 2897201 w 10768629"/>
              <a:gd name="connsiteY165-12396" fmla="*/ 1926772 h 1978172"/>
              <a:gd name="connsiteX166-12397" fmla="*/ 2783891 w 10768629"/>
              <a:gd name="connsiteY166-12398" fmla="*/ 1931749 h 1978172"/>
              <a:gd name="connsiteX167-12399" fmla="*/ 2712447 w 10768629"/>
              <a:gd name="connsiteY167-12400" fmla="*/ 1933044 h 1978172"/>
              <a:gd name="connsiteX168-12401" fmla="*/ 2560151 w 10768629"/>
              <a:gd name="connsiteY168-12402" fmla="*/ 1963609 h 1978172"/>
              <a:gd name="connsiteX169-12403" fmla="*/ 2367221 w 10768629"/>
              <a:gd name="connsiteY169-12404" fmla="*/ 1971884 h 1978172"/>
              <a:gd name="connsiteX170-12405" fmla="*/ 2272130 w 10768629"/>
              <a:gd name="connsiteY170-12406" fmla="*/ 1961162 h 1978172"/>
              <a:gd name="connsiteX171-12407" fmla="*/ 2189404 w 10768629"/>
              <a:gd name="connsiteY171-12408" fmla="*/ 1978172 h 1978172"/>
              <a:gd name="connsiteX172-12409" fmla="*/ 2077704 w 10768629"/>
              <a:gd name="connsiteY172-12410" fmla="*/ 1965002 h 1978172"/>
              <a:gd name="connsiteX173-12411" fmla="*/ 2033299 w 10768629"/>
              <a:gd name="connsiteY173-12412" fmla="*/ 1969042 h 1978172"/>
              <a:gd name="connsiteX174-12413" fmla="*/ 1967996 w 10768629"/>
              <a:gd name="connsiteY174-12414" fmla="*/ 1953187 h 1978172"/>
              <a:gd name="connsiteX175-12415" fmla="*/ 1855805 w 10768629"/>
              <a:gd name="connsiteY175-12416" fmla="*/ 1926082 h 1978172"/>
              <a:gd name="connsiteX176-12417" fmla="*/ 1790957 w 10768629"/>
              <a:gd name="connsiteY176-12418" fmla="*/ 1919460 h 1978172"/>
              <a:gd name="connsiteX177-12419" fmla="*/ 1613978 w 10768629"/>
              <a:gd name="connsiteY177-12420" fmla="*/ 1891581 h 1978172"/>
              <a:gd name="connsiteX178-12421" fmla="*/ 1436831 w 10768629"/>
              <a:gd name="connsiteY178-12422" fmla="*/ 1856201 h 1978172"/>
              <a:gd name="connsiteX179-12423" fmla="*/ 1357365 w 10768629"/>
              <a:gd name="connsiteY179-12424" fmla="*/ 1832140 h 1978172"/>
              <a:gd name="connsiteX180-12425" fmla="*/ 1232341 w 10768629"/>
              <a:gd name="connsiteY180-12426" fmla="*/ 1785942 h 1978172"/>
              <a:gd name="connsiteX181-12427" fmla="*/ 1162595 w 10768629"/>
              <a:gd name="connsiteY181-12428" fmla="*/ 1758337 h 1978172"/>
              <a:gd name="connsiteX182-12429" fmla="*/ 1128523 w 10768629"/>
              <a:gd name="connsiteY182-12430" fmla="*/ 1763621 h 1978172"/>
              <a:gd name="connsiteX183-12431" fmla="*/ 991903 w 10768629"/>
              <a:gd name="connsiteY183-12432" fmla="*/ 1786741 h 1978172"/>
              <a:gd name="connsiteX184-12433" fmla="*/ 883960 w 10768629"/>
              <a:gd name="connsiteY184-12434" fmla="*/ 1822386 h 1978172"/>
              <a:gd name="connsiteX185-12435" fmla="*/ 766531 w 10768629"/>
              <a:gd name="connsiteY185-12436" fmla="*/ 1805053 h 1978172"/>
              <a:gd name="connsiteX186-12437" fmla="*/ 669779 w 10768629"/>
              <a:gd name="connsiteY186-12438" fmla="*/ 1800537 h 1978172"/>
              <a:gd name="connsiteX187-12439" fmla="*/ 523898 w 10768629"/>
              <a:gd name="connsiteY187-12440" fmla="*/ 1811085 h 1978172"/>
              <a:gd name="connsiteX188-12441" fmla="*/ 360251 w 10768629"/>
              <a:gd name="connsiteY188-12442" fmla="*/ 1830735 h 1978172"/>
              <a:gd name="connsiteX189-12443" fmla="*/ 255207 w 10768629"/>
              <a:gd name="connsiteY189-12444" fmla="*/ 1818275 h 1978172"/>
              <a:gd name="connsiteX190-12445" fmla="*/ 101803 w 10768629"/>
              <a:gd name="connsiteY190-12446" fmla="*/ 1870647 h 1978172"/>
              <a:gd name="connsiteX191-12447" fmla="*/ 25397 w 10768629"/>
              <a:gd name="connsiteY191-12448" fmla="*/ 1888443 h 1978172"/>
              <a:gd name="connsiteX192-12449" fmla="*/ 2370 w 10768629"/>
              <a:gd name="connsiteY192-12450" fmla="*/ 1878311 h 1978172"/>
              <a:gd name="connsiteX193-12451" fmla="*/ 0 w 10768629"/>
              <a:gd name="connsiteY193-12452" fmla="*/ 1878785 h 1978172"/>
              <a:gd name="connsiteX194-12453" fmla="*/ 0 w 10768629"/>
              <a:gd name="connsiteY194-12454" fmla="*/ 0 h 1978172"/>
              <a:gd name="connsiteX0-12455" fmla="*/ 0 w 10768629"/>
              <a:gd name="connsiteY0-12456" fmla="*/ 0 h 1978172"/>
              <a:gd name="connsiteX1-12457" fmla="*/ 10768629 w 10768629"/>
              <a:gd name="connsiteY1-12458" fmla="*/ 0 h 1978172"/>
              <a:gd name="connsiteX2-12459" fmla="*/ 10733254 w 10768629"/>
              <a:gd name="connsiteY2-12460" fmla="*/ 31439 h 1978172"/>
              <a:gd name="connsiteX3-12461" fmla="*/ 10727085 w 10768629"/>
              <a:gd name="connsiteY3-12462" fmla="*/ 37910 h 1978172"/>
              <a:gd name="connsiteX4-12463" fmla="*/ 10675953 w 10768629"/>
              <a:gd name="connsiteY4-12464" fmla="*/ 68623 h 1978172"/>
              <a:gd name="connsiteX5-12465" fmla="*/ 10637091 w 10768629"/>
              <a:gd name="connsiteY5-12466" fmla="*/ 90361 h 1978172"/>
              <a:gd name="connsiteX6-12467" fmla="*/ 10610971 w 10768629"/>
              <a:gd name="connsiteY6-12468" fmla="*/ 110764 h 1978172"/>
              <a:gd name="connsiteX7-12469" fmla="*/ 10532872 w 10768629"/>
              <a:gd name="connsiteY7-12470" fmla="*/ 138028 h 1978172"/>
              <a:gd name="connsiteX8-12471" fmla="*/ 10398558 w 10768629"/>
              <a:gd name="connsiteY8-12472" fmla="*/ 172911 h 1978172"/>
              <a:gd name="connsiteX9-12473" fmla="*/ 10371128 w 10768629"/>
              <a:gd name="connsiteY9-12474" fmla="*/ 182609 h 1978172"/>
              <a:gd name="connsiteX10-12475" fmla="*/ 10352178 w 10768629"/>
              <a:gd name="connsiteY10-12476" fmla="*/ 199976 h 1978172"/>
              <a:gd name="connsiteX11-12477" fmla="*/ 10351815 w 10768629"/>
              <a:gd name="connsiteY11-12478" fmla="*/ 211879 h 1978172"/>
              <a:gd name="connsiteX12-12479" fmla="*/ 10337471 w 10768629"/>
              <a:gd name="connsiteY12-12480" fmla="*/ 218661 h 1978172"/>
              <a:gd name="connsiteX13-12481" fmla="*/ 10334625 w 10768629"/>
              <a:gd name="connsiteY13-12482" fmla="*/ 222351 h 1978172"/>
              <a:gd name="connsiteX14-12483" fmla="*/ 10256365 w 10768629"/>
              <a:gd name="connsiteY14-12484" fmla="*/ 235917 h 1978172"/>
              <a:gd name="connsiteX15-12485" fmla="*/ 10201127 w 10768629"/>
              <a:gd name="connsiteY15-12486" fmla="*/ 267448 h 1978172"/>
              <a:gd name="connsiteX16-12487" fmla="*/ 9961218 w 10768629"/>
              <a:gd name="connsiteY16-12488" fmla="*/ 326720 h 1978172"/>
              <a:gd name="connsiteX17-12489" fmla="*/ 9859715 w 10768629"/>
              <a:gd name="connsiteY17-12490" fmla="*/ 355698 h 1978172"/>
              <a:gd name="connsiteX18-12491" fmla="*/ 9679867 w 10768629"/>
              <a:gd name="connsiteY18-12492" fmla="*/ 399081 h 1978172"/>
              <a:gd name="connsiteX19-12493" fmla="*/ 9490654 w 10768629"/>
              <a:gd name="connsiteY19-12494" fmla="*/ 455225 h 1978172"/>
              <a:gd name="connsiteX20-12495" fmla="*/ 9470837 w 10768629"/>
              <a:gd name="connsiteY20-12496" fmla="*/ 452539 h 1978172"/>
              <a:gd name="connsiteX21-12497" fmla="*/ 9469082 w 10768629"/>
              <a:gd name="connsiteY21-12498" fmla="*/ 454891 h 1978172"/>
              <a:gd name="connsiteX22-12499" fmla="*/ 9448038 w 10768629"/>
              <a:gd name="connsiteY22-12500" fmla="*/ 459733 h 1978172"/>
              <a:gd name="connsiteX23-12501" fmla="*/ 9396821 w 10768629"/>
              <a:gd name="connsiteY23-12502" fmla="*/ 455795 h 1978172"/>
              <a:gd name="connsiteX24-12503" fmla="*/ 9392197 w 10768629"/>
              <a:gd name="connsiteY24-12504" fmla="*/ 459796 h 1978172"/>
              <a:gd name="connsiteX25-12505" fmla="*/ 9347994 w 10768629"/>
              <a:gd name="connsiteY25-12506" fmla="*/ 464462 h 1978172"/>
              <a:gd name="connsiteX26-12507" fmla="*/ 9347889 w 10768629"/>
              <a:gd name="connsiteY26-12508" fmla="*/ 466539 h 1978172"/>
              <a:gd name="connsiteX27-12509" fmla="*/ 9337639 w 10768629"/>
              <a:gd name="connsiteY27-12510" fmla="*/ 476654 h 1978172"/>
              <a:gd name="connsiteX28-12511" fmla="*/ 9287964 w 10768629"/>
              <a:gd name="connsiteY28-12512" fmla="*/ 513052 h 1978172"/>
              <a:gd name="connsiteX29-12513" fmla="*/ 9229283 w 10768629"/>
              <a:gd name="connsiteY29-12514" fmla="*/ 555377 h 1978172"/>
              <a:gd name="connsiteX30-12515" fmla="*/ 9220274 w 10768629"/>
              <a:gd name="connsiteY30-12516" fmla="*/ 557502 h 1978172"/>
              <a:gd name="connsiteX31-12517" fmla="*/ 9220202 w 10768629"/>
              <a:gd name="connsiteY31-12518" fmla="*/ 558001 h 1978172"/>
              <a:gd name="connsiteX32-12519" fmla="*/ 9210908 w 10768629"/>
              <a:gd name="connsiteY32-12520" fmla="*/ 561147 h 1978172"/>
              <a:gd name="connsiteX33-12521" fmla="*/ 9186374 w 10768629"/>
              <a:gd name="connsiteY33-12522" fmla="*/ 565502 h 1978172"/>
              <a:gd name="connsiteX34-12523" fmla="*/ 9181058 w 10768629"/>
              <a:gd name="connsiteY34-12524" fmla="*/ 569943 h 1978172"/>
              <a:gd name="connsiteX35-12525" fmla="*/ 9167549 w 10768629"/>
              <a:gd name="connsiteY35-12526" fmla="*/ 584727 h 1978172"/>
              <a:gd name="connsiteX36-12527" fmla="*/ 9149110 w 10768629"/>
              <a:gd name="connsiteY36-12528" fmla="*/ 598906 h 1978172"/>
              <a:gd name="connsiteX37-12529" fmla="*/ 9078556 w 10768629"/>
              <a:gd name="connsiteY37-12530" fmla="*/ 644039 h 1978172"/>
              <a:gd name="connsiteX38-12531" fmla="*/ 8996399 w 10768629"/>
              <a:gd name="connsiteY38-12532" fmla="*/ 690055 h 1978172"/>
              <a:gd name="connsiteX39-12533" fmla="*/ 8803791 w 10768629"/>
              <a:gd name="connsiteY39-12534" fmla="*/ 813860 h 1978172"/>
              <a:gd name="connsiteX40-12535" fmla="*/ 8636202 w 10768629"/>
              <a:gd name="connsiteY40-12536" fmla="*/ 848463 h 1978172"/>
              <a:gd name="connsiteX41-12537" fmla="*/ 8555372 w 10768629"/>
              <a:gd name="connsiteY41-12538" fmla="*/ 883171 h 1978172"/>
              <a:gd name="connsiteX42-12539" fmla="*/ 8507229 w 10768629"/>
              <a:gd name="connsiteY42-12540" fmla="*/ 901665 h 1978172"/>
              <a:gd name="connsiteX43-12541" fmla="*/ 8428473 w 10768629"/>
              <a:gd name="connsiteY43-12542" fmla="*/ 927985 h 1978172"/>
              <a:gd name="connsiteX44-12543" fmla="*/ 8427914 w 10768629"/>
              <a:gd name="connsiteY44-12544" fmla="*/ 933480 h 1978172"/>
              <a:gd name="connsiteX45-12545" fmla="*/ 8420327 w 10768629"/>
              <a:gd name="connsiteY45-12546" fmla="*/ 941984 h 1978172"/>
              <a:gd name="connsiteX46-12547" fmla="*/ 8394729 w 10768629"/>
              <a:gd name="connsiteY46-12548" fmla="*/ 948347 h 1978172"/>
              <a:gd name="connsiteX47-12549" fmla="*/ 8380548 w 10768629"/>
              <a:gd name="connsiteY47-12550" fmla="*/ 987916 h 1978172"/>
              <a:gd name="connsiteX48-12551" fmla="*/ 8375330 w 10768629"/>
              <a:gd name="connsiteY48-12552" fmla="*/ 965444 h 1978172"/>
              <a:gd name="connsiteX49-12553" fmla="*/ 8340796 w 10768629"/>
              <a:gd name="connsiteY49-12554" fmla="*/ 980522 h 1978172"/>
              <a:gd name="connsiteX50-12555" fmla="*/ 8304438 w 10768629"/>
              <a:gd name="connsiteY50-12556" fmla="*/ 996739 h 1978172"/>
              <a:gd name="connsiteX51-12557" fmla="*/ 8280929 w 10768629"/>
              <a:gd name="connsiteY51-12558" fmla="*/ 1023089 h 1978172"/>
              <a:gd name="connsiteX52-12559" fmla="*/ 8275760 w 10768629"/>
              <a:gd name="connsiteY52-12560" fmla="*/ 1027772 h 1978172"/>
              <a:gd name="connsiteX53-12561" fmla="*/ 8275478 w 10768629"/>
              <a:gd name="connsiteY53-12562" fmla="*/ 1027605 h 1978172"/>
              <a:gd name="connsiteX54-12563" fmla="*/ 8249003 w 10768629"/>
              <a:gd name="connsiteY54-12564" fmla="*/ 1032033 h 1978172"/>
              <a:gd name="connsiteX55-12565" fmla="*/ 8203836 w 10768629"/>
              <a:gd name="connsiteY55-12566" fmla="*/ 1037347 h 1978172"/>
              <a:gd name="connsiteX56-12567" fmla="*/ 8122936 w 10768629"/>
              <a:gd name="connsiteY56-12568" fmla="*/ 1063113 h 1978172"/>
              <a:gd name="connsiteX57-12569" fmla="*/ 8043658 w 10768629"/>
              <a:gd name="connsiteY57-12570" fmla="*/ 1092746 h 1978172"/>
              <a:gd name="connsiteX58-12571" fmla="*/ 8015351 w 10768629"/>
              <a:gd name="connsiteY58-12572" fmla="*/ 1105478 h 1978172"/>
              <a:gd name="connsiteX59-12573" fmla="*/ 7963145 w 10768629"/>
              <a:gd name="connsiteY59-12574" fmla="*/ 1119346 h 1978172"/>
              <a:gd name="connsiteX60-12575" fmla="*/ 7938145 w 10768629"/>
              <a:gd name="connsiteY60-12576" fmla="*/ 1120225 h 1978172"/>
              <a:gd name="connsiteX61-12577" fmla="*/ 7937238 w 10768629"/>
              <a:gd name="connsiteY61-12578" fmla="*/ 1121204 h 1978172"/>
              <a:gd name="connsiteX62-12579" fmla="*/ 7934398 w 10768629"/>
              <a:gd name="connsiteY62-12580" fmla="*/ 1118240 h 1978172"/>
              <a:gd name="connsiteX63-12581" fmla="*/ 7918248 w 10768629"/>
              <a:gd name="connsiteY63-12582" fmla="*/ 1124371 h 1978172"/>
              <a:gd name="connsiteX64-12583" fmla="*/ 7914119 w 10768629"/>
              <a:gd name="connsiteY64-12584" fmla="*/ 1127653 h 1978172"/>
              <a:gd name="connsiteX65-12585" fmla="*/ 7907658 w 10768629"/>
              <a:gd name="connsiteY65-12586" fmla="*/ 1130350 h 1978172"/>
              <a:gd name="connsiteX66-12587" fmla="*/ 7907434 w 10768629"/>
              <a:gd name="connsiteY66-12588" fmla="*/ 1130103 h 1978172"/>
              <a:gd name="connsiteX67-12589" fmla="*/ 7901508 w 10768629"/>
              <a:gd name="connsiteY67-12590" fmla="*/ 1133245 h 1978172"/>
              <a:gd name="connsiteX68-12591" fmla="*/ 7873287 w 10768629"/>
              <a:gd name="connsiteY68-12592" fmla="*/ 1152609 h 1978172"/>
              <a:gd name="connsiteX69-12593" fmla="*/ 7834833 w 10768629"/>
              <a:gd name="connsiteY69-12594" fmla="*/ 1153868 h 1978172"/>
              <a:gd name="connsiteX70-12595" fmla="*/ 7828661 w 10768629"/>
              <a:gd name="connsiteY70-12596" fmla="*/ 1139994 h 1978172"/>
              <a:gd name="connsiteX71-12597" fmla="*/ 7823966 w 10768629"/>
              <a:gd name="connsiteY71-12598" fmla="*/ 1143178 h 1978172"/>
              <a:gd name="connsiteX72-12599" fmla="*/ 7815078 w 10768629"/>
              <a:gd name="connsiteY72-12600" fmla="*/ 1151776 h 1978172"/>
              <a:gd name="connsiteX73-12601" fmla="*/ 7812026 w 10768629"/>
              <a:gd name="connsiteY73-12602" fmla="*/ 1151522 h 1978172"/>
              <a:gd name="connsiteX74-12603" fmla="*/ 7782249 w 10768629"/>
              <a:gd name="connsiteY74-12604" fmla="*/ 1160970 h 1978172"/>
              <a:gd name="connsiteX75-12605" fmla="*/ 7773476 w 10768629"/>
              <a:gd name="connsiteY75-12606" fmla="*/ 1157414 h 1978172"/>
              <a:gd name="connsiteX76-12607" fmla="*/ 7769600 w 10768629"/>
              <a:gd name="connsiteY76-12608" fmla="*/ 1157365 h 1978172"/>
              <a:gd name="connsiteX77-12609" fmla="*/ 7752631 w 10768629"/>
              <a:gd name="connsiteY77-12610" fmla="*/ 1172815 h 1978172"/>
              <a:gd name="connsiteX78-12611" fmla="*/ 7739392 w 10768629"/>
              <a:gd name="connsiteY78-12612" fmla="*/ 1192062 h 1978172"/>
              <a:gd name="connsiteX79-12613" fmla="*/ 7677677 w 10768629"/>
              <a:gd name="connsiteY79-12614" fmla="*/ 1216394 h 1978172"/>
              <a:gd name="connsiteX80-12615" fmla="*/ 7586920 w 10768629"/>
              <a:gd name="connsiteY80-12616" fmla="*/ 1261888 h 1978172"/>
              <a:gd name="connsiteX81-12617" fmla="*/ 7486100 w 10768629"/>
              <a:gd name="connsiteY81-12618" fmla="*/ 1292563 h 1978172"/>
              <a:gd name="connsiteX82-12619" fmla="*/ 7411323 w 10768629"/>
              <a:gd name="connsiteY82-12620" fmla="*/ 1340732 h 1978172"/>
              <a:gd name="connsiteX83-12621" fmla="*/ 7240698 w 10768629"/>
              <a:gd name="connsiteY83-12622" fmla="*/ 1438832 h 1978172"/>
              <a:gd name="connsiteX84-12623" fmla="*/ 7197675 w 10768629"/>
              <a:gd name="connsiteY84-12624" fmla="*/ 1447530 h 1978172"/>
              <a:gd name="connsiteX85-12625" fmla="*/ 7164788 w 10768629"/>
              <a:gd name="connsiteY85-12626" fmla="*/ 1480293 h 1978172"/>
              <a:gd name="connsiteX86-12627" fmla="*/ 7147929 w 10768629"/>
              <a:gd name="connsiteY86-12628" fmla="*/ 1477641 h 1978172"/>
              <a:gd name="connsiteX87-12629" fmla="*/ 7144965 w 10768629"/>
              <a:gd name="connsiteY87-12630" fmla="*/ 1476908 h 1978172"/>
              <a:gd name="connsiteX88-12631" fmla="*/ 7134299 w 10768629"/>
              <a:gd name="connsiteY88-12632" fmla="*/ 1479969 h 1978172"/>
              <a:gd name="connsiteX89-12633" fmla="*/ 7129809 w 10768629"/>
              <a:gd name="connsiteY89-12634" fmla="*/ 1473339 h 1978172"/>
              <a:gd name="connsiteX90-12635" fmla="*/ 7112688 w 10768629"/>
              <a:gd name="connsiteY90-12636" fmla="*/ 1472575 h 1978172"/>
              <a:gd name="connsiteX91-12637" fmla="*/ 7093470 w 10768629"/>
              <a:gd name="connsiteY91-12638" fmla="*/ 1480300 h 1978172"/>
              <a:gd name="connsiteX92-12639" fmla="*/ 7025034 w 10768629"/>
              <a:gd name="connsiteY92-12640" fmla="*/ 1506934 h 1978172"/>
              <a:gd name="connsiteX93-12641" fmla="*/ 7014783 w 10768629"/>
              <a:gd name="connsiteY93-12642" fmla="*/ 1515868 h 1978172"/>
              <a:gd name="connsiteX94-12643" fmla="*/ 6979706 w 10768629"/>
              <a:gd name="connsiteY94-12644" fmla="*/ 1523511 h 1978172"/>
              <a:gd name="connsiteX95-12645" fmla="*/ 6977890 w 10768629"/>
              <a:gd name="connsiteY95-12646" fmla="*/ 1525793 h 1978172"/>
              <a:gd name="connsiteX96-12647" fmla="*/ 6944339 w 10768629"/>
              <a:gd name="connsiteY96-12648" fmla="*/ 1536237 h 1978172"/>
              <a:gd name="connsiteX97-12649" fmla="*/ 6886996 w 10768629"/>
              <a:gd name="connsiteY97-12650" fmla="*/ 1563569 h 1978172"/>
              <a:gd name="connsiteX98-12651" fmla="*/ 6874510 w 10768629"/>
              <a:gd name="connsiteY98-12652" fmla="*/ 1558469 h 1978172"/>
              <a:gd name="connsiteX99-12653" fmla="*/ 6871943 w 10768629"/>
              <a:gd name="connsiteY99-12654" fmla="*/ 1554651 h 1978172"/>
              <a:gd name="connsiteX100-12655" fmla="*/ 6856174 w 10768629"/>
              <a:gd name="connsiteY100-12656" fmla="*/ 1562024 h 1978172"/>
              <a:gd name="connsiteX101-12657" fmla="*/ 6842321 w 10768629"/>
              <a:gd name="connsiteY101-12658" fmla="*/ 1560554 h 1978172"/>
              <a:gd name="connsiteX102-12659" fmla="*/ 6832713 w 10768629"/>
              <a:gd name="connsiteY102-12660" fmla="*/ 1569357 h 1978172"/>
              <a:gd name="connsiteX103-12661" fmla="*/ 6816351 w 10768629"/>
              <a:gd name="connsiteY103-12662" fmla="*/ 1571495 h 1978172"/>
              <a:gd name="connsiteX104-12663" fmla="*/ 6795800 w 10768629"/>
              <a:gd name="connsiteY104-12664" fmla="*/ 1572010 h 1978172"/>
              <a:gd name="connsiteX105-12665" fmla="*/ 6777546 w 10768629"/>
              <a:gd name="connsiteY105-12666" fmla="*/ 1568661 h 1978172"/>
              <a:gd name="connsiteX106-12667" fmla="*/ 6751528 w 10768629"/>
              <a:gd name="connsiteY106-12668" fmla="*/ 1574143 h 1978172"/>
              <a:gd name="connsiteX107-12669" fmla="*/ 6691966 w 10768629"/>
              <a:gd name="connsiteY107-12670" fmla="*/ 1582255 h 1978172"/>
              <a:gd name="connsiteX108-12671" fmla="*/ 6646941 w 10768629"/>
              <a:gd name="connsiteY108-12672" fmla="*/ 1588471 h 1978172"/>
              <a:gd name="connsiteX109-12673" fmla="*/ 6568576 w 10768629"/>
              <a:gd name="connsiteY109-12674" fmla="*/ 1606488 h 1978172"/>
              <a:gd name="connsiteX110-12675" fmla="*/ 6554358 w 10768629"/>
              <a:gd name="connsiteY110-12676" fmla="*/ 1621701 h 1978172"/>
              <a:gd name="connsiteX111-12677" fmla="*/ 6516968 w 10768629"/>
              <a:gd name="connsiteY111-12678" fmla="*/ 1617195 h 1978172"/>
              <a:gd name="connsiteX112-12679" fmla="*/ 6506479 w 10768629"/>
              <a:gd name="connsiteY112-12680" fmla="*/ 1602227 h 1978172"/>
              <a:gd name="connsiteX113-12681" fmla="*/ 6458436 w 10768629"/>
              <a:gd name="connsiteY113-12682" fmla="*/ 1607332 h 1978172"/>
              <a:gd name="connsiteX114-12683" fmla="*/ 6414786 w 10768629"/>
              <a:gd name="connsiteY114-12684" fmla="*/ 1628815 h 1978172"/>
              <a:gd name="connsiteX115-12685" fmla="*/ 6357085 w 10768629"/>
              <a:gd name="connsiteY115-12686" fmla="*/ 1640846 h 1978172"/>
              <a:gd name="connsiteX116-12687" fmla="*/ 6322636 w 10768629"/>
              <a:gd name="connsiteY116-12688" fmla="*/ 1648213 h 1978172"/>
              <a:gd name="connsiteX117-12689" fmla="*/ 6226172 w 10768629"/>
              <a:gd name="connsiteY117-12690" fmla="*/ 1654676 h 1978172"/>
              <a:gd name="connsiteX118-12691" fmla="*/ 6221217 w 10768629"/>
              <a:gd name="connsiteY118-12692" fmla="*/ 1654506 h 1978172"/>
              <a:gd name="connsiteX119-12693" fmla="*/ 6204956 w 10768629"/>
              <a:gd name="connsiteY119-12694" fmla="*/ 1664280 h 1978172"/>
              <a:gd name="connsiteX120-12695" fmla="*/ 6204270 w 10768629"/>
              <a:gd name="connsiteY120-12696" fmla="*/ 1666782 h 1978172"/>
              <a:gd name="connsiteX121-12697" fmla="*/ 6143810 w 10768629"/>
              <a:gd name="connsiteY121-12698" fmla="*/ 1661963 h 1978172"/>
              <a:gd name="connsiteX122-12699" fmla="*/ 6136560 w 10768629"/>
              <a:gd name="connsiteY122-12700" fmla="*/ 1665728 h 1978172"/>
              <a:gd name="connsiteX123-12701" fmla="*/ 6096155 w 10768629"/>
              <a:gd name="connsiteY123-12702" fmla="*/ 1656951 h 1978172"/>
              <a:gd name="connsiteX124-12703" fmla="*/ 6075812 w 10768629"/>
              <a:gd name="connsiteY124-12704" fmla="*/ 1655422 h 1978172"/>
              <a:gd name="connsiteX125-12705" fmla="*/ 6039495 w 10768629"/>
              <a:gd name="connsiteY125-12706" fmla="*/ 1649680 h 1978172"/>
              <a:gd name="connsiteX126-12707" fmla="*/ 6036523 w 10768629"/>
              <a:gd name="connsiteY126-12708" fmla="*/ 1652121 h 1978172"/>
              <a:gd name="connsiteX127-12709" fmla="*/ 6029328 w 10768629"/>
              <a:gd name="connsiteY127-12710" fmla="*/ 1649904 h 1978172"/>
              <a:gd name="connsiteX128-12711" fmla="*/ 6024075 w 10768629"/>
              <a:gd name="connsiteY128-12712" fmla="*/ 1652779 h 1978172"/>
              <a:gd name="connsiteX129-12713" fmla="*/ 6018085 w 10768629"/>
              <a:gd name="connsiteY129-12714" fmla="*/ 1652030 h 1978172"/>
              <a:gd name="connsiteX130-12715" fmla="*/ 5955513 w 10768629"/>
              <a:gd name="connsiteY130-12716" fmla="*/ 1663584 h 1978172"/>
              <a:gd name="connsiteX131-12717" fmla="*/ 5941996 w 10768629"/>
              <a:gd name="connsiteY131-12718" fmla="*/ 1661326 h 1978172"/>
              <a:gd name="connsiteX132-12719" fmla="*/ 5931789 w 10768629"/>
              <a:gd name="connsiteY132-12720" fmla="*/ 1669915 h 1978172"/>
              <a:gd name="connsiteX133-12721" fmla="*/ 5888686 w 10768629"/>
              <a:gd name="connsiteY133-12722" fmla="*/ 1672175 h 1978172"/>
              <a:gd name="connsiteX134-12723" fmla="*/ 5873794 w 10768629"/>
              <a:gd name="connsiteY134-12724" fmla="*/ 1665454 h 1978172"/>
              <a:gd name="connsiteX135-12725" fmla="*/ 5860022 w 10768629"/>
              <a:gd name="connsiteY135-12726" fmla="*/ 1660635 h 1978172"/>
              <a:gd name="connsiteX136-12727" fmla="*/ 5858237 w 10768629"/>
              <a:gd name="connsiteY136-12728" fmla="*/ 1660649 h 1978172"/>
              <a:gd name="connsiteX137-12729" fmla="*/ 5840319 w 10768629"/>
              <a:gd name="connsiteY137-12730" fmla="*/ 1660798 h 1978172"/>
              <a:gd name="connsiteX138-12731" fmla="*/ 5806984 w 10768629"/>
              <a:gd name="connsiteY138-12732" fmla="*/ 1661075 h 1978172"/>
              <a:gd name="connsiteX139-12733" fmla="*/ 5742351 w 10768629"/>
              <a:gd name="connsiteY139-12734" fmla="*/ 1667489 h 1978172"/>
              <a:gd name="connsiteX140-12735" fmla="*/ 5521171 w 10768629"/>
              <a:gd name="connsiteY140-12736" fmla="*/ 1671626 h 1978172"/>
              <a:gd name="connsiteX141-12737" fmla="*/ 5457384 w 10768629"/>
              <a:gd name="connsiteY141-12738" fmla="*/ 1683952 h 1978172"/>
              <a:gd name="connsiteX142-12739" fmla="*/ 4950070 w 10768629"/>
              <a:gd name="connsiteY142-12740" fmla="*/ 1748401 h 1978172"/>
              <a:gd name="connsiteX143-12741" fmla="*/ 4872172 w 10768629"/>
              <a:gd name="connsiteY143-12742" fmla="*/ 1757222 h 1978172"/>
              <a:gd name="connsiteX144-12743" fmla="*/ 4809524 w 10768629"/>
              <a:gd name="connsiteY144-12744" fmla="*/ 1761033 h 1978172"/>
              <a:gd name="connsiteX145-12745" fmla="*/ 4759058 w 10768629"/>
              <a:gd name="connsiteY145-12746" fmla="*/ 1766533 h 1978172"/>
              <a:gd name="connsiteX146-12747" fmla="*/ 4719749 w 10768629"/>
              <a:gd name="connsiteY146-12748" fmla="*/ 1771811 h 1978172"/>
              <a:gd name="connsiteX147-12749" fmla="*/ 4568686 w 10768629"/>
              <a:gd name="connsiteY147-12750" fmla="*/ 1786141 h 1978172"/>
              <a:gd name="connsiteX148-12751" fmla="*/ 4418751 w 10768629"/>
              <a:gd name="connsiteY148-12752" fmla="*/ 1796932 h 1978172"/>
              <a:gd name="connsiteX149-12753" fmla="*/ 4378377 w 10768629"/>
              <a:gd name="connsiteY149-12754" fmla="*/ 1815528 h 1978172"/>
              <a:gd name="connsiteX150-12755" fmla="*/ 4320575 w 10768629"/>
              <a:gd name="connsiteY150-12756" fmla="*/ 1832722 h 1978172"/>
              <a:gd name="connsiteX151-12757" fmla="*/ 4220200 w 10768629"/>
              <a:gd name="connsiteY151-12758" fmla="*/ 1873173 h 1978172"/>
              <a:gd name="connsiteX152-12759" fmla="*/ 4105361 w 10768629"/>
              <a:gd name="connsiteY152-12760" fmla="*/ 1894711 h 1978172"/>
              <a:gd name="connsiteX153-12761" fmla="*/ 3973223 w 10768629"/>
              <a:gd name="connsiteY153-12762" fmla="*/ 1881015 h 1978172"/>
              <a:gd name="connsiteX154-12763" fmla="*/ 3900992 w 10768629"/>
              <a:gd name="connsiteY154-12764" fmla="*/ 1880603 h 1978172"/>
              <a:gd name="connsiteX155-12765" fmla="*/ 3662119 w 10768629"/>
              <a:gd name="connsiteY155-12766" fmla="*/ 1889285 h 1978172"/>
              <a:gd name="connsiteX156-12767" fmla="*/ 3496919 w 10768629"/>
              <a:gd name="connsiteY156-12768" fmla="*/ 1873180 h 1978172"/>
              <a:gd name="connsiteX157-12769" fmla="*/ 3449433 w 10768629"/>
              <a:gd name="connsiteY157-12770" fmla="*/ 1889681 h 1978172"/>
              <a:gd name="connsiteX158-12771" fmla="*/ 3369766 w 10768629"/>
              <a:gd name="connsiteY158-12772" fmla="*/ 1916653 h 1978172"/>
              <a:gd name="connsiteX159-12773" fmla="*/ 3269672 w 10768629"/>
              <a:gd name="connsiteY159-12774" fmla="*/ 1938036 h 1978172"/>
              <a:gd name="connsiteX160-12775" fmla="*/ 3224897 w 10768629"/>
              <a:gd name="connsiteY160-12776" fmla="*/ 1943733 h 1978172"/>
              <a:gd name="connsiteX161-12777" fmla="*/ 3161463 w 10768629"/>
              <a:gd name="connsiteY161-12778" fmla="*/ 1946591 h 1978172"/>
              <a:gd name="connsiteX162-12779" fmla="*/ 3112044 w 10768629"/>
              <a:gd name="connsiteY162-12780" fmla="*/ 1935614 h 1978172"/>
              <a:gd name="connsiteX163-12781" fmla="*/ 3069716 w 10768629"/>
              <a:gd name="connsiteY163-12782" fmla="*/ 1930463 h 1978172"/>
              <a:gd name="connsiteX164-12783" fmla="*/ 3005773 w 10768629"/>
              <a:gd name="connsiteY164-12784" fmla="*/ 1915878 h 1978172"/>
              <a:gd name="connsiteX165-12785" fmla="*/ 2897201 w 10768629"/>
              <a:gd name="connsiteY165-12786" fmla="*/ 1926772 h 1978172"/>
              <a:gd name="connsiteX166-12787" fmla="*/ 2783891 w 10768629"/>
              <a:gd name="connsiteY166-12788" fmla="*/ 1931749 h 1978172"/>
              <a:gd name="connsiteX167-12789" fmla="*/ 2712447 w 10768629"/>
              <a:gd name="connsiteY167-12790" fmla="*/ 1933044 h 1978172"/>
              <a:gd name="connsiteX168-12791" fmla="*/ 2560151 w 10768629"/>
              <a:gd name="connsiteY168-12792" fmla="*/ 1963609 h 1978172"/>
              <a:gd name="connsiteX169-12793" fmla="*/ 2367221 w 10768629"/>
              <a:gd name="connsiteY169-12794" fmla="*/ 1971884 h 1978172"/>
              <a:gd name="connsiteX170-12795" fmla="*/ 2272130 w 10768629"/>
              <a:gd name="connsiteY170-12796" fmla="*/ 1961162 h 1978172"/>
              <a:gd name="connsiteX171-12797" fmla="*/ 2189404 w 10768629"/>
              <a:gd name="connsiteY171-12798" fmla="*/ 1978172 h 1978172"/>
              <a:gd name="connsiteX172-12799" fmla="*/ 2077704 w 10768629"/>
              <a:gd name="connsiteY172-12800" fmla="*/ 1965002 h 1978172"/>
              <a:gd name="connsiteX173-12801" fmla="*/ 2033299 w 10768629"/>
              <a:gd name="connsiteY173-12802" fmla="*/ 1969042 h 1978172"/>
              <a:gd name="connsiteX174-12803" fmla="*/ 1967996 w 10768629"/>
              <a:gd name="connsiteY174-12804" fmla="*/ 1953187 h 1978172"/>
              <a:gd name="connsiteX175-12805" fmla="*/ 1855805 w 10768629"/>
              <a:gd name="connsiteY175-12806" fmla="*/ 1926082 h 1978172"/>
              <a:gd name="connsiteX176-12807" fmla="*/ 1790957 w 10768629"/>
              <a:gd name="connsiteY176-12808" fmla="*/ 1919460 h 1978172"/>
              <a:gd name="connsiteX177-12809" fmla="*/ 1613978 w 10768629"/>
              <a:gd name="connsiteY177-12810" fmla="*/ 1891581 h 1978172"/>
              <a:gd name="connsiteX178-12811" fmla="*/ 1436831 w 10768629"/>
              <a:gd name="connsiteY178-12812" fmla="*/ 1856201 h 1978172"/>
              <a:gd name="connsiteX179-12813" fmla="*/ 1357365 w 10768629"/>
              <a:gd name="connsiteY179-12814" fmla="*/ 1832140 h 1978172"/>
              <a:gd name="connsiteX180-12815" fmla="*/ 1232341 w 10768629"/>
              <a:gd name="connsiteY180-12816" fmla="*/ 1785942 h 1978172"/>
              <a:gd name="connsiteX181-12817" fmla="*/ 1162595 w 10768629"/>
              <a:gd name="connsiteY181-12818" fmla="*/ 1758337 h 1978172"/>
              <a:gd name="connsiteX182-12819" fmla="*/ 1128523 w 10768629"/>
              <a:gd name="connsiteY182-12820" fmla="*/ 1763621 h 1978172"/>
              <a:gd name="connsiteX183-12821" fmla="*/ 991903 w 10768629"/>
              <a:gd name="connsiteY183-12822" fmla="*/ 1786741 h 1978172"/>
              <a:gd name="connsiteX184-12823" fmla="*/ 883960 w 10768629"/>
              <a:gd name="connsiteY184-12824" fmla="*/ 1822386 h 1978172"/>
              <a:gd name="connsiteX185-12825" fmla="*/ 766531 w 10768629"/>
              <a:gd name="connsiteY185-12826" fmla="*/ 1805053 h 1978172"/>
              <a:gd name="connsiteX186-12827" fmla="*/ 669779 w 10768629"/>
              <a:gd name="connsiteY186-12828" fmla="*/ 1800537 h 1978172"/>
              <a:gd name="connsiteX187-12829" fmla="*/ 523898 w 10768629"/>
              <a:gd name="connsiteY187-12830" fmla="*/ 1811085 h 1978172"/>
              <a:gd name="connsiteX188-12831" fmla="*/ 360251 w 10768629"/>
              <a:gd name="connsiteY188-12832" fmla="*/ 1830735 h 1978172"/>
              <a:gd name="connsiteX189-12833" fmla="*/ 255207 w 10768629"/>
              <a:gd name="connsiteY189-12834" fmla="*/ 1818275 h 1978172"/>
              <a:gd name="connsiteX190-12835" fmla="*/ 101803 w 10768629"/>
              <a:gd name="connsiteY190-12836" fmla="*/ 1870647 h 1978172"/>
              <a:gd name="connsiteX191-12837" fmla="*/ 25397 w 10768629"/>
              <a:gd name="connsiteY191-12838" fmla="*/ 1888443 h 1978172"/>
              <a:gd name="connsiteX192-12839" fmla="*/ 2370 w 10768629"/>
              <a:gd name="connsiteY192-12840" fmla="*/ 1878311 h 1978172"/>
              <a:gd name="connsiteX193-12841" fmla="*/ 0 w 10768629"/>
              <a:gd name="connsiteY193-12842" fmla="*/ 1878785 h 1978172"/>
              <a:gd name="connsiteX194-12843" fmla="*/ 0 w 10768629"/>
              <a:gd name="connsiteY194-12844" fmla="*/ 0 h 1978172"/>
              <a:gd name="connsiteX0-12845" fmla="*/ 0 w 10768629"/>
              <a:gd name="connsiteY0-12846" fmla="*/ 0 h 1978172"/>
              <a:gd name="connsiteX1-12847" fmla="*/ 10768629 w 10768629"/>
              <a:gd name="connsiteY1-12848" fmla="*/ 0 h 1978172"/>
              <a:gd name="connsiteX2-12849" fmla="*/ 10733254 w 10768629"/>
              <a:gd name="connsiteY2-12850" fmla="*/ 31439 h 1978172"/>
              <a:gd name="connsiteX3-12851" fmla="*/ 10727085 w 10768629"/>
              <a:gd name="connsiteY3-12852" fmla="*/ 37910 h 1978172"/>
              <a:gd name="connsiteX4-12853" fmla="*/ 10675953 w 10768629"/>
              <a:gd name="connsiteY4-12854" fmla="*/ 68623 h 1978172"/>
              <a:gd name="connsiteX5-12855" fmla="*/ 10637091 w 10768629"/>
              <a:gd name="connsiteY5-12856" fmla="*/ 90361 h 1978172"/>
              <a:gd name="connsiteX6-12857" fmla="*/ 10610971 w 10768629"/>
              <a:gd name="connsiteY6-12858" fmla="*/ 110764 h 1978172"/>
              <a:gd name="connsiteX7-12859" fmla="*/ 10532872 w 10768629"/>
              <a:gd name="connsiteY7-12860" fmla="*/ 138028 h 1978172"/>
              <a:gd name="connsiteX8-12861" fmla="*/ 10398558 w 10768629"/>
              <a:gd name="connsiteY8-12862" fmla="*/ 172911 h 1978172"/>
              <a:gd name="connsiteX9-12863" fmla="*/ 10371128 w 10768629"/>
              <a:gd name="connsiteY9-12864" fmla="*/ 182609 h 1978172"/>
              <a:gd name="connsiteX10-12865" fmla="*/ 10352178 w 10768629"/>
              <a:gd name="connsiteY10-12866" fmla="*/ 199976 h 1978172"/>
              <a:gd name="connsiteX11-12867" fmla="*/ 10351815 w 10768629"/>
              <a:gd name="connsiteY11-12868" fmla="*/ 211879 h 1978172"/>
              <a:gd name="connsiteX12-12869" fmla="*/ 10337471 w 10768629"/>
              <a:gd name="connsiteY12-12870" fmla="*/ 218661 h 1978172"/>
              <a:gd name="connsiteX13-12871" fmla="*/ 10334625 w 10768629"/>
              <a:gd name="connsiteY13-12872" fmla="*/ 222351 h 1978172"/>
              <a:gd name="connsiteX14-12873" fmla="*/ 10256365 w 10768629"/>
              <a:gd name="connsiteY14-12874" fmla="*/ 235917 h 1978172"/>
              <a:gd name="connsiteX15-12875" fmla="*/ 10201127 w 10768629"/>
              <a:gd name="connsiteY15-12876" fmla="*/ 267448 h 1978172"/>
              <a:gd name="connsiteX16-12877" fmla="*/ 9961218 w 10768629"/>
              <a:gd name="connsiteY16-12878" fmla="*/ 326720 h 1978172"/>
              <a:gd name="connsiteX17-12879" fmla="*/ 9859715 w 10768629"/>
              <a:gd name="connsiteY17-12880" fmla="*/ 355698 h 1978172"/>
              <a:gd name="connsiteX18-12881" fmla="*/ 9679867 w 10768629"/>
              <a:gd name="connsiteY18-12882" fmla="*/ 399081 h 1978172"/>
              <a:gd name="connsiteX19-12883" fmla="*/ 9490654 w 10768629"/>
              <a:gd name="connsiteY19-12884" fmla="*/ 455225 h 1978172"/>
              <a:gd name="connsiteX20-12885" fmla="*/ 9470837 w 10768629"/>
              <a:gd name="connsiteY20-12886" fmla="*/ 452539 h 1978172"/>
              <a:gd name="connsiteX21-12887" fmla="*/ 9469082 w 10768629"/>
              <a:gd name="connsiteY21-12888" fmla="*/ 454891 h 1978172"/>
              <a:gd name="connsiteX22-12889" fmla="*/ 9448038 w 10768629"/>
              <a:gd name="connsiteY22-12890" fmla="*/ 459733 h 1978172"/>
              <a:gd name="connsiteX23-12891" fmla="*/ 9396821 w 10768629"/>
              <a:gd name="connsiteY23-12892" fmla="*/ 455795 h 1978172"/>
              <a:gd name="connsiteX24-12893" fmla="*/ 9392197 w 10768629"/>
              <a:gd name="connsiteY24-12894" fmla="*/ 459796 h 1978172"/>
              <a:gd name="connsiteX25-12895" fmla="*/ 9347994 w 10768629"/>
              <a:gd name="connsiteY25-12896" fmla="*/ 464462 h 1978172"/>
              <a:gd name="connsiteX26-12897" fmla="*/ 9347889 w 10768629"/>
              <a:gd name="connsiteY26-12898" fmla="*/ 466539 h 1978172"/>
              <a:gd name="connsiteX27-12899" fmla="*/ 9337639 w 10768629"/>
              <a:gd name="connsiteY27-12900" fmla="*/ 476654 h 1978172"/>
              <a:gd name="connsiteX28-12901" fmla="*/ 9287964 w 10768629"/>
              <a:gd name="connsiteY28-12902" fmla="*/ 513052 h 1978172"/>
              <a:gd name="connsiteX29-12903" fmla="*/ 9229283 w 10768629"/>
              <a:gd name="connsiteY29-12904" fmla="*/ 555377 h 1978172"/>
              <a:gd name="connsiteX30-12905" fmla="*/ 9220274 w 10768629"/>
              <a:gd name="connsiteY30-12906" fmla="*/ 557502 h 1978172"/>
              <a:gd name="connsiteX31-12907" fmla="*/ 9220202 w 10768629"/>
              <a:gd name="connsiteY31-12908" fmla="*/ 558001 h 1978172"/>
              <a:gd name="connsiteX32-12909" fmla="*/ 9210908 w 10768629"/>
              <a:gd name="connsiteY32-12910" fmla="*/ 561147 h 1978172"/>
              <a:gd name="connsiteX33-12911" fmla="*/ 9186374 w 10768629"/>
              <a:gd name="connsiteY33-12912" fmla="*/ 565502 h 1978172"/>
              <a:gd name="connsiteX34-12913" fmla="*/ 9181058 w 10768629"/>
              <a:gd name="connsiteY34-12914" fmla="*/ 569943 h 1978172"/>
              <a:gd name="connsiteX35-12915" fmla="*/ 9167549 w 10768629"/>
              <a:gd name="connsiteY35-12916" fmla="*/ 584727 h 1978172"/>
              <a:gd name="connsiteX36-12917" fmla="*/ 9149110 w 10768629"/>
              <a:gd name="connsiteY36-12918" fmla="*/ 598906 h 1978172"/>
              <a:gd name="connsiteX37-12919" fmla="*/ 9078556 w 10768629"/>
              <a:gd name="connsiteY37-12920" fmla="*/ 644039 h 1978172"/>
              <a:gd name="connsiteX38-12921" fmla="*/ 8996399 w 10768629"/>
              <a:gd name="connsiteY38-12922" fmla="*/ 690055 h 1978172"/>
              <a:gd name="connsiteX39-12923" fmla="*/ 8803791 w 10768629"/>
              <a:gd name="connsiteY39-12924" fmla="*/ 813860 h 1978172"/>
              <a:gd name="connsiteX40-12925" fmla="*/ 8636202 w 10768629"/>
              <a:gd name="connsiteY40-12926" fmla="*/ 848463 h 1978172"/>
              <a:gd name="connsiteX41-12927" fmla="*/ 8555372 w 10768629"/>
              <a:gd name="connsiteY41-12928" fmla="*/ 883171 h 1978172"/>
              <a:gd name="connsiteX42-12929" fmla="*/ 8507229 w 10768629"/>
              <a:gd name="connsiteY42-12930" fmla="*/ 901665 h 1978172"/>
              <a:gd name="connsiteX43-12931" fmla="*/ 8428473 w 10768629"/>
              <a:gd name="connsiteY43-12932" fmla="*/ 927985 h 1978172"/>
              <a:gd name="connsiteX44-12933" fmla="*/ 8427914 w 10768629"/>
              <a:gd name="connsiteY44-12934" fmla="*/ 933480 h 1978172"/>
              <a:gd name="connsiteX45-12935" fmla="*/ 8420327 w 10768629"/>
              <a:gd name="connsiteY45-12936" fmla="*/ 941984 h 1978172"/>
              <a:gd name="connsiteX46-12937" fmla="*/ 8394729 w 10768629"/>
              <a:gd name="connsiteY46-12938" fmla="*/ 948347 h 1978172"/>
              <a:gd name="connsiteX47-12939" fmla="*/ 8380548 w 10768629"/>
              <a:gd name="connsiteY47-12940" fmla="*/ 987916 h 1978172"/>
              <a:gd name="connsiteX48-12941" fmla="*/ 8375330 w 10768629"/>
              <a:gd name="connsiteY48-12942" fmla="*/ 965444 h 1978172"/>
              <a:gd name="connsiteX49-12943" fmla="*/ 8340796 w 10768629"/>
              <a:gd name="connsiteY49-12944" fmla="*/ 980522 h 1978172"/>
              <a:gd name="connsiteX50-12945" fmla="*/ 8304438 w 10768629"/>
              <a:gd name="connsiteY50-12946" fmla="*/ 996739 h 1978172"/>
              <a:gd name="connsiteX51-12947" fmla="*/ 8280929 w 10768629"/>
              <a:gd name="connsiteY51-12948" fmla="*/ 1023089 h 1978172"/>
              <a:gd name="connsiteX52-12949" fmla="*/ 8275760 w 10768629"/>
              <a:gd name="connsiteY52-12950" fmla="*/ 1027772 h 1978172"/>
              <a:gd name="connsiteX53-12951" fmla="*/ 8275478 w 10768629"/>
              <a:gd name="connsiteY53-12952" fmla="*/ 1027605 h 1978172"/>
              <a:gd name="connsiteX54-12953" fmla="*/ 8249003 w 10768629"/>
              <a:gd name="connsiteY54-12954" fmla="*/ 1032033 h 1978172"/>
              <a:gd name="connsiteX55-12955" fmla="*/ 8203836 w 10768629"/>
              <a:gd name="connsiteY55-12956" fmla="*/ 1037347 h 1978172"/>
              <a:gd name="connsiteX56-12957" fmla="*/ 8122936 w 10768629"/>
              <a:gd name="connsiteY56-12958" fmla="*/ 1063113 h 1978172"/>
              <a:gd name="connsiteX57-12959" fmla="*/ 8043658 w 10768629"/>
              <a:gd name="connsiteY57-12960" fmla="*/ 1092746 h 1978172"/>
              <a:gd name="connsiteX58-12961" fmla="*/ 8015351 w 10768629"/>
              <a:gd name="connsiteY58-12962" fmla="*/ 1105478 h 1978172"/>
              <a:gd name="connsiteX59-12963" fmla="*/ 7963145 w 10768629"/>
              <a:gd name="connsiteY59-12964" fmla="*/ 1119346 h 1978172"/>
              <a:gd name="connsiteX60-12965" fmla="*/ 7938145 w 10768629"/>
              <a:gd name="connsiteY60-12966" fmla="*/ 1120225 h 1978172"/>
              <a:gd name="connsiteX61-12967" fmla="*/ 7937238 w 10768629"/>
              <a:gd name="connsiteY61-12968" fmla="*/ 1121204 h 1978172"/>
              <a:gd name="connsiteX62-12969" fmla="*/ 7934398 w 10768629"/>
              <a:gd name="connsiteY62-12970" fmla="*/ 1118240 h 1978172"/>
              <a:gd name="connsiteX63-12971" fmla="*/ 7918248 w 10768629"/>
              <a:gd name="connsiteY63-12972" fmla="*/ 1124371 h 1978172"/>
              <a:gd name="connsiteX64-12973" fmla="*/ 7914119 w 10768629"/>
              <a:gd name="connsiteY64-12974" fmla="*/ 1127653 h 1978172"/>
              <a:gd name="connsiteX65-12975" fmla="*/ 7907658 w 10768629"/>
              <a:gd name="connsiteY65-12976" fmla="*/ 1130350 h 1978172"/>
              <a:gd name="connsiteX66-12977" fmla="*/ 7907434 w 10768629"/>
              <a:gd name="connsiteY66-12978" fmla="*/ 1130103 h 1978172"/>
              <a:gd name="connsiteX67-12979" fmla="*/ 7901508 w 10768629"/>
              <a:gd name="connsiteY67-12980" fmla="*/ 1133245 h 1978172"/>
              <a:gd name="connsiteX68-12981" fmla="*/ 7873287 w 10768629"/>
              <a:gd name="connsiteY68-12982" fmla="*/ 1152609 h 1978172"/>
              <a:gd name="connsiteX69-12983" fmla="*/ 7834833 w 10768629"/>
              <a:gd name="connsiteY69-12984" fmla="*/ 1153868 h 1978172"/>
              <a:gd name="connsiteX70-12985" fmla="*/ 7828661 w 10768629"/>
              <a:gd name="connsiteY70-12986" fmla="*/ 1139994 h 1978172"/>
              <a:gd name="connsiteX71-12987" fmla="*/ 7823966 w 10768629"/>
              <a:gd name="connsiteY71-12988" fmla="*/ 1143178 h 1978172"/>
              <a:gd name="connsiteX72-12989" fmla="*/ 7815078 w 10768629"/>
              <a:gd name="connsiteY72-12990" fmla="*/ 1151776 h 1978172"/>
              <a:gd name="connsiteX73-12991" fmla="*/ 7812026 w 10768629"/>
              <a:gd name="connsiteY73-12992" fmla="*/ 1151522 h 1978172"/>
              <a:gd name="connsiteX74-12993" fmla="*/ 7782249 w 10768629"/>
              <a:gd name="connsiteY74-12994" fmla="*/ 1160970 h 1978172"/>
              <a:gd name="connsiteX75-12995" fmla="*/ 7773476 w 10768629"/>
              <a:gd name="connsiteY75-12996" fmla="*/ 1157414 h 1978172"/>
              <a:gd name="connsiteX76-12997" fmla="*/ 7769600 w 10768629"/>
              <a:gd name="connsiteY76-12998" fmla="*/ 1157365 h 1978172"/>
              <a:gd name="connsiteX77-12999" fmla="*/ 7752631 w 10768629"/>
              <a:gd name="connsiteY77-13000" fmla="*/ 1172815 h 1978172"/>
              <a:gd name="connsiteX78-13001" fmla="*/ 7739392 w 10768629"/>
              <a:gd name="connsiteY78-13002" fmla="*/ 1192062 h 1978172"/>
              <a:gd name="connsiteX79-13003" fmla="*/ 7677677 w 10768629"/>
              <a:gd name="connsiteY79-13004" fmla="*/ 1216394 h 1978172"/>
              <a:gd name="connsiteX80-13005" fmla="*/ 7586920 w 10768629"/>
              <a:gd name="connsiteY80-13006" fmla="*/ 1261888 h 1978172"/>
              <a:gd name="connsiteX81-13007" fmla="*/ 7486100 w 10768629"/>
              <a:gd name="connsiteY81-13008" fmla="*/ 1292563 h 1978172"/>
              <a:gd name="connsiteX82-13009" fmla="*/ 7411323 w 10768629"/>
              <a:gd name="connsiteY82-13010" fmla="*/ 1340732 h 1978172"/>
              <a:gd name="connsiteX83-13011" fmla="*/ 7240698 w 10768629"/>
              <a:gd name="connsiteY83-13012" fmla="*/ 1438832 h 1978172"/>
              <a:gd name="connsiteX84-13013" fmla="*/ 7197675 w 10768629"/>
              <a:gd name="connsiteY84-13014" fmla="*/ 1447530 h 1978172"/>
              <a:gd name="connsiteX85-13015" fmla="*/ 7164788 w 10768629"/>
              <a:gd name="connsiteY85-13016" fmla="*/ 1480293 h 1978172"/>
              <a:gd name="connsiteX86-13017" fmla="*/ 7147929 w 10768629"/>
              <a:gd name="connsiteY86-13018" fmla="*/ 1477641 h 1978172"/>
              <a:gd name="connsiteX87-13019" fmla="*/ 7144965 w 10768629"/>
              <a:gd name="connsiteY87-13020" fmla="*/ 1476908 h 1978172"/>
              <a:gd name="connsiteX88-13021" fmla="*/ 7134299 w 10768629"/>
              <a:gd name="connsiteY88-13022" fmla="*/ 1479969 h 1978172"/>
              <a:gd name="connsiteX89-13023" fmla="*/ 7129809 w 10768629"/>
              <a:gd name="connsiteY89-13024" fmla="*/ 1473339 h 1978172"/>
              <a:gd name="connsiteX90-13025" fmla="*/ 7112688 w 10768629"/>
              <a:gd name="connsiteY90-13026" fmla="*/ 1472575 h 1978172"/>
              <a:gd name="connsiteX91-13027" fmla="*/ 7093470 w 10768629"/>
              <a:gd name="connsiteY91-13028" fmla="*/ 1480300 h 1978172"/>
              <a:gd name="connsiteX92-13029" fmla="*/ 7025034 w 10768629"/>
              <a:gd name="connsiteY92-13030" fmla="*/ 1506934 h 1978172"/>
              <a:gd name="connsiteX93-13031" fmla="*/ 7014783 w 10768629"/>
              <a:gd name="connsiteY93-13032" fmla="*/ 1515868 h 1978172"/>
              <a:gd name="connsiteX94-13033" fmla="*/ 6979706 w 10768629"/>
              <a:gd name="connsiteY94-13034" fmla="*/ 1523511 h 1978172"/>
              <a:gd name="connsiteX95-13035" fmla="*/ 6977890 w 10768629"/>
              <a:gd name="connsiteY95-13036" fmla="*/ 1525793 h 1978172"/>
              <a:gd name="connsiteX96-13037" fmla="*/ 6944339 w 10768629"/>
              <a:gd name="connsiteY96-13038" fmla="*/ 1536237 h 1978172"/>
              <a:gd name="connsiteX97-13039" fmla="*/ 6886996 w 10768629"/>
              <a:gd name="connsiteY97-13040" fmla="*/ 1563569 h 1978172"/>
              <a:gd name="connsiteX98-13041" fmla="*/ 6874510 w 10768629"/>
              <a:gd name="connsiteY98-13042" fmla="*/ 1558469 h 1978172"/>
              <a:gd name="connsiteX99-13043" fmla="*/ 6871943 w 10768629"/>
              <a:gd name="connsiteY99-13044" fmla="*/ 1554651 h 1978172"/>
              <a:gd name="connsiteX100-13045" fmla="*/ 6856174 w 10768629"/>
              <a:gd name="connsiteY100-13046" fmla="*/ 1562024 h 1978172"/>
              <a:gd name="connsiteX101-13047" fmla="*/ 6842321 w 10768629"/>
              <a:gd name="connsiteY101-13048" fmla="*/ 1560554 h 1978172"/>
              <a:gd name="connsiteX102-13049" fmla="*/ 6832713 w 10768629"/>
              <a:gd name="connsiteY102-13050" fmla="*/ 1569357 h 1978172"/>
              <a:gd name="connsiteX103-13051" fmla="*/ 6816351 w 10768629"/>
              <a:gd name="connsiteY103-13052" fmla="*/ 1571495 h 1978172"/>
              <a:gd name="connsiteX104-13053" fmla="*/ 6795800 w 10768629"/>
              <a:gd name="connsiteY104-13054" fmla="*/ 1572010 h 1978172"/>
              <a:gd name="connsiteX105-13055" fmla="*/ 6777546 w 10768629"/>
              <a:gd name="connsiteY105-13056" fmla="*/ 1568661 h 1978172"/>
              <a:gd name="connsiteX106-13057" fmla="*/ 6751528 w 10768629"/>
              <a:gd name="connsiteY106-13058" fmla="*/ 1574143 h 1978172"/>
              <a:gd name="connsiteX107-13059" fmla="*/ 6691966 w 10768629"/>
              <a:gd name="connsiteY107-13060" fmla="*/ 1582255 h 1978172"/>
              <a:gd name="connsiteX108-13061" fmla="*/ 6646941 w 10768629"/>
              <a:gd name="connsiteY108-13062" fmla="*/ 1588471 h 1978172"/>
              <a:gd name="connsiteX109-13063" fmla="*/ 6568576 w 10768629"/>
              <a:gd name="connsiteY109-13064" fmla="*/ 1606488 h 1978172"/>
              <a:gd name="connsiteX110-13065" fmla="*/ 6554358 w 10768629"/>
              <a:gd name="connsiteY110-13066" fmla="*/ 1621701 h 1978172"/>
              <a:gd name="connsiteX111-13067" fmla="*/ 6516968 w 10768629"/>
              <a:gd name="connsiteY111-13068" fmla="*/ 1617195 h 1978172"/>
              <a:gd name="connsiteX112-13069" fmla="*/ 6506479 w 10768629"/>
              <a:gd name="connsiteY112-13070" fmla="*/ 1602227 h 1978172"/>
              <a:gd name="connsiteX113-13071" fmla="*/ 6458436 w 10768629"/>
              <a:gd name="connsiteY113-13072" fmla="*/ 1607332 h 1978172"/>
              <a:gd name="connsiteX114-13073" fmla="*/ 6414786 w 10768629"/>
              <a:gd name="connsiteY114-13074" fmla="*/ 1628815 h 1978172"/>
              <a:gd name="connsiteX115-13075" fmla="*/ 6357085 w 10768629"/>
              <a:gd name="connsiteY115-13076" fmla="*/ 1640846 h 1978172"/>
              <a:gd name="connsiteX116-13077" fmla="*/ 6322636 w 10768629"/>
              <a:gd name="connsiteY116-13078" fmla="*/ 1648213 h 1978172"/>
              <a:gd name="connsiteX117-13079" fmla="*/ 6226172 w 10768629"/>
              <a:gd name="connsiteY117-13080" fmla="*/ 1654676 h 1978172"/>
              <a:gd name="connsiteX118-13081" fmla="*/ 6221217 w 10768629"/>
              <a:gd name="connsiteY118-13082" fmla="*/ 1654506 h 1978172"/>
              <a:gd name="connsiteX119-13083" fmla="*/ 6204956 w 10768629"/>
              <a:gd name="connsiteY119-13084" fmla="*/ 1664280 h 1978172"/>
              <a:gd name="connsiteX120-13085" fmla="*/ 6204270 w 10768629"/>
              <a:gd name="connsiteY120-13086" fmla="*/ 1666782 h 1978172"/>
              <a:gd name="connsiteX121-13087" fmla="*/ 6143810 w 10768629"/>
              <a:gd name="connsiteY121-13088" fmla="*/ 1661963 h 1978172"/>
              <a:gd name="connsiteX122-13089" fmla="*/ 6136560 w 10768629"/>
              <a:gd name="connsiteY122-13090" fmla="*/ 1665728 h 1978172"/>
              <a:gd name="connsiteX123-13091" fmla="*/ 6096155 w 10768629"/>
              <a:gd name="connsiteY123-13092" fmla="*/ 1656951 h 1978172"/>
              <a:gd name="connsiteX124-13093" fmla="*/ 6075812 w 10768629"/>
              <a:gd name="connsiteY124-13094" fmla="*/ 1655422 h 1978172"/>
              <a:gd name="connsiteX125-13095" fmla="*/ 6039495 w 10768629"/>
              <a:gd name="connsiteY125-13096" fmla="*/ 1649680 h 1978172"/>
              <a:gd name="connsiteX126-13097" fmla="*/ 6036523 w 10768629"/>
              <a:gd name="connsiteY126-13098" fmla="*/ 1652121 h 1978172"/>
              <a:gd name="connsiteX127-13099" fmla="*/ 6029328 w 10768629"/>
              <a:gd name="connsiteY127-13100" fmla="*/ 1649904 h 1978172"/>
              <a:gd name="connsiteX128-13101" fmla="*/ 6024075 w 10768629"/>
              <a:gd name="connsiteY128-13102" fmla="*/ 1652779 h 1978172"/>
              <a:gd name="connsiteX129-13103" fmla="*/ 6018085 w 10768629"/>
              <a:gd name="connsiteY129-13104" fmla="*/ 1652030 h 1978172"/>
              <a:gd name="connsiteX130-13105" fmla="*/ 5955513 w 10768629"/>
              <a:gd name="connsiteY130-13106" fmla="*/ 1663584 h 1978172"/>
              <a:gd name="connsiteX131-13107" fmla="*/ 5941996 w 10768629"/>
              <a:gd name="connsiteY131-13108" fmla="*/ 1661326 h 1978172"/>
              <a:gd name="connsiteX132-13109" fmla="*/ 5931789 w 10768629"/>
              <a:gd name="connsiteY132-13110" fmla="*/ 1669915 h 1978172"/>
              <a:gd name="connsiteX133-13111" fmla="*/ 5888686 w 10768629"/>
              <a:gd name="connsiteY133-13112" fmla="*/ 1672175 h 1978172"/>
              <a:gd name="connsiteX134-13113" fmla="*/ 5873794 w 10768629"/>
              <a:gd name="connsiteY134-13114" fmla="*/ 1665454 h 1978172"/>
              <a:gd name="connsiteX135-13115" fmla="*/ 5860022 w 10768629"/>
              <a:gd name="connsiteY135-13116" fmla="*/ 1660635 h 1978172"/>
              <a:gd name="connsiteX136-13117" fmla="*/ 5858237 w 10768629"/>
              <a:gd name="connsiteY136-13118" fmla="*/ 1660649 h 1978172"/>
              <a:gd name="connsiteX137-13119" fmla="*/ 5840319 w 10768629"/>
              <a:gd name="connsiteY137-13120" fmla="*/ 1660798 h 1978172"/>
              <a:gd name="connsiteX138-13121" fmla="*/ 5806984 w 10768629"/>
              <a:gd name="connsiteY138-13122" fmla="*/ 1661075 h 1978172"/>
              <a:gd name="connsiteX139-13123" fmla="*/ 5742351 w 10768629"/>
              <a:gd name="connsiteY139-13124" fmla="*/ 1667489 h 1978172"/>
              <a:gd name="connsiteX140-13125" fmla="*/ 5521171 w 10768629"/>
              <a:gd name="connsiteY140-13126" fmla="*/ 1671626 h 1978172"/>
              <a:gd name="connsiteX141-13127" fmla="*/ 5457384 w 10768629"/>
              <a:gd name="connsiteY141-13128" fmla="*/ 1683952 h 1978172"/>
              <a:gd name="connsiteX142-13129" fmla="*/ 4950070 w 10768629"/>
              <a:gd name="connsiteY142-13130" fmla="*/ 1748401 h 1978172"/>
              <a:gd name="connsiteX143-13131" fmla="*/ 4872172 w 10768629"/>
              <a:gd name="connsiteY143-13132" fmla="*/ 1757222 h 1978172"/>
              <a:gd name="connsiteX144-13133" fmla="*/ 4809524 w 10768629"/>
              <a:gd name="connsiteY144-13134" fmla="*/ 1761033 h 1978172"/>
              <a:gd name="connsiteX145-13135" fmla="*/ 4759058 w 10768629"/>
              <a:gd name="connsiteY145-13136" fmla="*/ 1766533 h 1978172"/>
              <a:gd name="connsiteX146-13137" fmla="*/ 4719749 w 10768629"/>
              <a:gd name="connsiteY146-13138" fmla="*/ 1771811 h 1978172"/>
              <a:gd name="connsiteX147-13139" fmla="*/ 4568686 w 10768629"/>
              <a:gd name="connsiteY147-13140" fmla="*/ 1786141 h 1978172"/>
              <a:gd name="connsiteX148-13141" fmla="*/ 4418751 w 10768629"/>
              <a:gd name="connsiteY148-13142" fmla="*/ 1796932 h 1978172"/>
              <a:gd name="connsiteX149-13143" fmla="*/ 4378377 w 10768629"/>
              <a:gd name="connsiteY149-13144" fmla="*/ 1815528 h 1978172"/>
              <a:gd name="connsiteX150-13145" fmla="*/ 4320575 w 10768629"/>
              <a:gd name="connsiteY150-13146" fmla="*/ 1832722 h 1978172"/>
              <a:gd name="connsiteX151-13147" fmla="*/ 4220200 w 10768629"/>
              <a:gd name="connsiteY151-13148" fmla="*/ 1873173 h 1978172"/>
              <a:gd name="connsiteX152-13149" fmla="*/ 4101228 w 10768629"/>
              <a:gd name="connsiteY152-13150" fmla="*/ 1868717 h 1978172"/>
              <a:gd name="connsiteX153-13151" fmla="*/ 3973223 w 10768629"/>
              <a:gd name="connsiteY153-13152" fmla="*/ 1881015 h 1978172"/>
              <a:gd name="connsiteX154-13153" fmla="*/ 3900992 w 10768629"/>
              <a:gd name="connsiteY154-13154" fmla="*/ 1880603 h 1978172"/>
              <a:gd name="connsiteX155-13155" fmla="*/ 3662119 w 10768629"/>
              <a:gd name="connsiteY155-13156" fmla="*/ 1889285 h 1978172"/>
              <a:gd name="connsiteX156-13157" fmla="*/ 3496919 w 10768629"/>
              <a:gd name="connsiteY156-13158" fmla="*/ 1873180 h 1978172"/>
              <a:gd name="connsiteX157-13159" fmla="*/ 3449433 w 10768629"/>
              <a:gd name="connsiteY157-13160" fmla="*/ 1889681 h 1978172"/>
              <a:gd name="connsiteX158-13161" fmla="*/ 3369766 w 10768629"/>
              <a:gd name="connsiteY158-13162" fmla="*/ 1916653 h 1978172"/>
              <a:gd name="connsiteX159-13163" fmla="*/ 3269672 w 10768629"/>
              <a:gd name="connsiteY159-13164" fmla="*/ 1938036 h 1978172"/>
              <a:gd name="connsiteX160-13165" fmla="*/ 3224897 w 10768629"/>
              <a:gd name="connsiteY160-13166" fmla="*/ 1943733 h 1978172"/>
              <a:gd name="connsiteX161-13167" fmla="*/ 3161463 w 10768629"/>
              <a:gd name="connsiteY161-13168" fmla="*/ 1946591 h 1978172"/>
              <a:gd name="connsiteX162-13169" fmla="*/ 3112044 w 10768629"/>
              <a:gd name="connsiteY162-13170" fmla="*/ 1935614 h 1978172"/>
              <a:gd name="connsiteX163-13171" fmla="*/ 3069716 w 10768629"/>
              <a:gd name="connsiteY163-13172" fmla="*/ 1930463 h 1978172"/>
              <a:gd name="connsiteX164-13173" fmla="*/ 3005773 w 10768629"/>
              <a:gd name="connsiteY164-13174" fmla="*/ 1915878 h 1978172"/>
              <a:gd name="connsiteX165-13175" fmla="*/ 2897201 w 10768629"/>
              <a:gd name="connsiteY165-13176" fmla="*/ 1926772 h 1978172"/>
              <a:gd name="connsiteX166-13177" fmla="*/ 2783891 w 10768629"/>
              <a:gd name="connsiteY166-13178" fmla="*/ 1931749 h 1978172"/>
              <a:gd name="connsiteX167-13179" fmla="*/ 2712447 w 10768629"/>
              <a:gd name="connsiteY167-13180" fmla="*/ 1933044 h 1978172"/>
              <a:gd name="connsiteX168-13181" fmla="*/ 2560151 w 10768629"/>
              <a:gd name="connsiteY168-13182" fmla="*/ 1963609 h 1978172"/>
              <a:gd name="connsiteX169-13183" fmla="*/ 2367221 w 10768629"/>
              <a:gd name="connsiteY169-13184" fmla="*/ 1971884 h 1978172"/>
              <a:gd name="connsiteX170-13185" fmla="*/ 2272130 w 10768629"/>
              <a:gd name="connsiteY170-13186" fmla="*/ 1961162 h 1978172"/>
              <a:gd name="connsiteX171-13187" fmla="*/ 2189404 w 10768629"/>
              <a:gd name="connsiteY171-13188" fmla="*/ 1978172 h 1978172"/>
              <a:gd name="connsiteX172-13189" fmla="*/ 2077704 w 10768629"/>
              <a:gd name="connsiteY172-13190" fmla="*/ 1965002 h 1978172"/>
              <a:gd name="connsiteX173-13191" fmla="*/ 2033299 w 10768629"/>
              <a:gd name="connsiteY173-13192" fmla="*/ 1969042 h 1978172"/>
              <a:gd name="connsiteX174-13193" fmla="*/ 1967996 w 10768629"/>
              <a:gd name="connsiteY174-13194" fmla="*/ 1953187 h 1978172"/>
              <a:gd name="connsiteX175-13195" fmla="*/ 1855805 w 10768629"/>
              <a:gd name="connsiteY175-13196" fmla="*/ 1926082 h 1978172"/>
              <a:gd name="connsiteX176-13197" fmla="*/ 1790957 w 10768629"/>
              <a:gd name="connsiteY176-13198" fmla="*/ 1919460 h 1978172"/>
              <a:gd name="connsiteX177-13199" fmla="*/ 1613978 w 10768629"/>
              <a:gd name="connsiteY177-13200" fmla="*/ 1891581 h 1978172"/>
              <a:gd name="connsiteX178-13201" fmla="*/ 1436831 w 10768629"/>
              <a:gd name="connsiteY178-13202" fmla="*/ 1856201 h 1978172"/>
              <a:gd name="connsiteX179-13203" fmla="*/ 1357365 w 10768629"/>
              <a:gd name="connsiteY179-13204" fmla="*/ 1832140 h 1978172"/>
              <a:gd name="connsiteX180-13205" fmla="*/ 1232341 w 10768629"/>
              <a:gd name="connsiteY180-13206" fmla="*/ 1785942 h 1978172"/>
              <a:gd name="connsiteX181-13207" fmla="*/ 1162595 w 10768629"/>
              <a:gd name="connsiteY181-13208" fmla="*/ 1758337 h 1978172"/>
              <a:gd name="connsiteX182-13209" fmla="*/ 1128523 w 10768629"/>
              <a:gd name="connsiteY182-13210" fmla="*/ 1763621 h 1978172"/>
              <a:gd name="connsiteX183-13211" fmla="*/ 991903 w 10768629"/>
              <a:gd name="connsiteY183-13212" fmla="*/ 1786741 h 1978172"/>
              <a:gd name="connsiteX184-13213" fmla="*/ 883960 w 10768629"/>
              <a:gd name="connsiteY184-13214" fmla="*/ 1822386 h 1978172"/>
              <a:gd name="connsiteX185-13215" fmla="*/ 766531 w 10768629"/>
              <a:gd name="connsiteY185-13216" fmla="*/ 1805053 h 1978172"/>
              <a:gd name="connsiteX186-13217" fmla="*/ 669779 w 10768629"/>
              <a:gd name="connsiteY186-13218" fmla="*/ 1800537 h 1978172"/>
              <a:gd name="connsiteX187-13219" fmla="*/ 523898 w 10768629"/>
              <a:gd name="connsiteY187-13220" fmla="*/ 1811085 h 1978172"/>
              <a:gd name="connsiteX188-13221" fmla="*/ 360251 w 10768629"/>
              <a:gd name="connsiteY188-13222" fmla="*/ 1830735 h 1978172"/>
              <a:gd name="connsiteX189-13223" fmla="*/ 255207 w 10768629"/>
              <a:gd name="connsiteY189-13224" fmla="*/ 1818275 h 1978172"/>
              <a:gd name="connsiteX190-13225" fmla="*/ 101803 w 10768629"/>
              <a:gd name="connsiteY190-13226" fmla="*/ 1870647 h 1978172"/>
              <a:gd name="connsiteX191-13227" fmla="*/ 25397 w 10768629"/>
              <a:gd name="connsiteY191-13228" fmla="*/ 1888443 h 1978172"/>
              <a:gd name="connsiteX192-13229" fmla="*/ 2370 w 10768629"/>
              <a:gd name="connsiteY192-13230" fmla="*/ 1878311 h 1978172"/>
              <a:gd name="connsiteX193-13231" fmla="*/ 0 w 10768629"/>
              <a:gd name="connsiteY193-13232" fmla="*/ 1878785 h 1978172"/>
              <a:gd name="connsiteX194-13233" fmla="*/ 0 w 10768629"/>
              <a:gd name="connsiteY194-13234" fmla="*/ 0 h 1978172"/>
              <a:gd name="connsiteX0-13235" fmla="*/ 0 w 10768629"/>
              <a:gd name="connsiteY0-13236" fmla="*/ 0 h 1978172"/>
              <a:gd name="connsiteX1-13237" fmla="*/ 10768629 w 10768629"/>
              <a:gd name="connsiteY1-13238" fmla="*/ 0 h 1978172"/>
              <a:gd name="connsiteX2-13239" fmla="*/ 10733254 w 10768629"/>
              <a:gd name="connsiteY2-13240" fmla="*/ 31439 h 1978172"/>
              <a:gd name="connsiteX3-13241" fmla="*/ 10727085 w 10768629"/>
              <a:gd name="connsiteY3-13242" fmla="*/ 37910 h 1978172"/>
              <a:gd name="connsiteX4-13243" fmla="*/ 10675953 w 10768629"/>
              <a:gd name="connsiteY4-13244" fmla="*/ 68623 h 1978172"/>
              <a:gd name="connsiteX5-13245" fmla="*/ 10637091 w 10768629"/>
              <a:gd name="connsiteY5-13246" fmla="*/ 90361 h 1978172"/>
              <a:gd name="connsiteX6-13247" fmla="*/ 10610971 w 10768629"/>
              <a:gd name="connsiteY6-13248" fmla="*/ 110764 h 1978172"/>
              <a:gd name="connsiteX7-13249" fmla="*/ 10532872 w 10768629"/>
              <a:gd name="connsiteY7-13250" fmla="*/ 138028 h 1978172"/>
              <a:gd name="connsiteX8-13251" fmla="*/ 10398558 w 10768629"/>
              <a:gd name="connsiteY8-13252" fmla="*/ 172911 h 1978172"/>
              <a:gd name="connsiteX9-13253" fmla="*/ 10371128 w 10768629"/>
              <a:gd name="connsiteY9-13254" fmla="*/ 182609 h 1978172"/>
              <a:gd name="connsiteX10-13255" fmla="*/ 10352178 w 10768629"/>
              <a:gd name="connsiteY10-13256" fmla="*/ 199976 h 1978172"/>
              <a:gd name="connsiteX11-13257" fmla="*/ 10351815 w 10768629"/>
              <a:gd name="connsiteY11-13258" fmla="*/ 211879 h 1978172"/>
              <a:gd name="connsiteX12-13259" fmla="*/ 10337471 w 10768629"/>
              <a:gd name="connsiteY12-13260" fmla="*/ 218661 h 1978172"/>
              <a:gd name="connsiteX13-13261" fmla="*/ 10334625 w 10768629"/>
              <a:gd name="connsiteY13-13262" fmla="*/ 222351 h 1978172"/>
              <a:gd name="connsiteX14-13263" fmla="*/ 10256365 w 10768629"/>
              <a:gd name="connsiteY14-13264" fmla="*/ 235917 h 1978172"/>
              <a:gd name="connsiteX15-13265" fmla="*/ 10201127 w 10768629"/>
              <a:gd name="connsiteY15-13266" fmla="*/ 267448 h 1978172"/>
              <a:gd name="connsiteX16-13267" fmla="*/ 9961218 w 10768629"/>
              <a:gd name="connsiteY16-13268" fmla="*/ 326720 h 1978172"/>
              <a:gd name="connsiteX17-13269" fmla="*/ 9859715 w 10768629"/>
              <a:gd name="connsiteY17-13270" fmla="*/ 355698 h 1978172"/>
              <a:gd name="connsiteX18-13271" fmla="*/ 9679867 w 10768629"/>
              <a:gd name="connsiteY18-13272" fmla="*/ 399081 h 1978172"/>
              <a:gd name="connsiteX19-13273" fmla="*/ 9490654 w 10768629"/>
              <a:gd name="connsiteY19-13274" fmla="*/ 455225 h 1978172"/>
              <a:gd name="connsiteX20-13275" fmla="*/ 9470837 w 10768629"/>
              <a:gd name="connsiteY20-13276" fmla="*/ 452539 h 1978172"/>
              <a:gd name="connsiteX21-13277" fmla="*/ 9469082 w 10768629"/>
              <a:gd name="connsiteY21-13278" fmla="*/ 454891 h 1978172"/>
              <a:gd name="connsiteX22-13279" fmla="*/ 9448038 w 10768629"/>
              <a:gd name="connsiteY22-13280" fmla="*/ 459733 h 1978172"/>
              <a:gd name="connsiteX23-13281" fmla="*/ 9396821 w 10768629"/>
              <a:gd name="connsiteY23-13282" fmla="*/ 455795 h 1978172"/>
              <a:gd name="connsiteX24-13283" fmla="*/ 9392197 w 10768629"/>
              <a:gd name="connsiteY24-13284" fmla="*/ 459796 h 1978172"/>
              <a:gd name="connsiteX25-13285" fmla="*/ 9347994 w 10768629"/>
              <a:gd name="connsiteY25-13286" fmla="*/ 464462 h 1978172"/>
              <a:gd name="connsiteX26-13287" fmla="*/ 9347889 w 10768629"/>
              <a:gd name="connsiteY26-13288" fmla="*/ 466539 h 1978172"/>
              <a:gd name="connsiteX27-13289" fmla="*/ 9337639 w 10768629"/>
              <a:gd name="connsiteY27-13290" fmla="*/ 476654 h 1978172"/>
              <a:gd name="connsiteX28-13291" fmla="*/ 9287964 w 10768629"/>
              <a:gd name="connsiteY28-13292" fmla="*/ 513052 h 1978172"/>
              <a:gd name="connsiteX29-13293" fmla="*/ 9229283 w 10768629"/>
              <a:gd name="connsiteY29-13294" fmla="*/ 555377 h 1978172"/>
              <a:gd name="connsiteX30-13295" fmla="*/ 9220274 w 10768629"/>
              <a:gd name="connsiteY30-13296" fmla="*/ 557502 h 1978172"/>
              <a:gd name="connsiteX31-13297" fmla="*/ 9220202 w 10768629"/>
              <a:gd name="connsiteY31-13298" fmla="*/ 558001 h 1978172"/>
              <a:gd name="connsiteX32-13299" fmla="*/ 9210908 w 10768629"/>
              <a:gd name="connsiteY32-13300" fmla="*/ 561147 h 1978172"/>
              <a:gd name="connsiteX33-13301" fmla="*/ 9186374 w 10768629"/>
              <a:gd name="connsiteY33-13302" fmla="*/ 565502 h 1978172"/>
              <a:gd name="connsiteX34-13303" fmla="*/ 9181058 w 10768629"/>
              <a:gd name="connsiteY34-13304" fmla="*/ 569943 h 1978172"/>
              <a:gd name="connsiteX35-13305" fmla="*/ 9167549 w 10768629"/>
              <a:gd name="connsiteY35-13306" fmla="*/ 584727 h 1978172"/>
              <a:gd name="connsiteX36-13307" fmla="*/ 9149110 w 10768629"/>
              <a:gd name="connsiteY36-13308" fmla="*/ 598906 h 1978172"/>
              <a:gd name="connsiteX37-13309" fmla="*/ 9078556 w 10768629"/>
              <a:gd name="connsiteY37-13310" fmla="*/ 644039 h 1978172"/>
              <a:gd name="connsiteX38-13311" fmla="*/ 8996399 w 10768629"/>
              <a:gd name="connsiteY38-13312" fmla="*/ 690055 h 1978172"/>
              <a:gd name="connsiteX39-13313" fmla="*/ 8803791 w 10768629"/>
              <a:gd name="connsiteY39-13314" fmla="*/ 813860 h 1978172"/>
              <a:gd name="connsiteX40-13315" fmla="*/ 8636202 w 10768629"/>
              <a:gd name="connsiteY40-13316" fmla="*/ 848463 h 1978172"/>
              <a:gd name="connsiteX41-13317" fmla="*/ 8555372 w 10768629"/>
              <a:gd name="connsiteY41-13318" fmla="*/ 883171 h 1978172"/>
              <a:gd name="connsiteX42-13319" fmla="*/ 8507229 w 10768629"/>
              <a:gd name="connsiteY42-13320" fmla="*/ 901665 h 1978172"/>
              <a:gd name="connsiteX43-13321" fmla="*/ 8428473 w 10768629"/>
              <a:gd name="connsiteY43-13322" fmla="*/ 927985 h 1978172"/>
              <a:gd name="connsiteX44-13323" fmla="*/ 8427914 w 10768629"/>
              <a:gd name="connsiteY44-13324" fmla="*/ 933480 h 1978172"/>
              <a:gd name="connsiteX45-13325" fmla="*/ 8420327 w 10768629"/>
              <a:gd name="connsiteY45-13326" fmla="*/ 941984 h 1978172"/>
              <a:gd name="connsiteX46-13327" fmla="*/ 8394729 w 10768629"/>
              <a:gd name="connsiteY46-13328" fmla="*/ 948347 h 1978172"/>
              <a:gd name="connsiteX47-13329" fmla="*/ 8380548 w 10768629"/>
              <a:gd name="connsiteY47-13330" fmla="*/ 987916 h 1978172"/>
              <a:gd name="connsiteX48-13331" fmla="*/ 8375330 w 10768629"/>
              <a:gd name="connsiteY48-13332" fmla="*/ 965444 h 1978172"/>
              <a:gd name="connsiteX49-13333" fmla="*/ 8340796 w 10768629"/>
              <a:gd name="connsiteY49-13334" fmla="*/ 980522 h 1978172"/>
              <a:gd name="connsiteX50-13335" fmla="*/ 8304438 w 10768629"/>
              <a:gd name="connsiteY50-13336" fmla="*/ 996739 h 1978172"/>
              <a:gd name="connsiteX51-13337" fmla="*/ 8280929 w 10768629"/>
              <a:gd name="connsiteY51-13338" fmla="*/ 1023089 h 1978172"/>
              <a:gd name="connsiteX52-13339" fmla="*/ 8275760 w 10768629"/>
              <a:gd name="connsiteY52-13340" fmla="*/ 1027772 h 1978172"/>
              <a:gd name="connsiteX53-13341" fmla="*/ 8275478 w 10768629"/>
              <a:gd name="connsiteY53-13342" fmla="*/ 1027605 h 1978172"/>
              <a:gd name="connsiteX54-13343" fmla="*/ 8249003 w 10768629"/>
              <a:gd name="connsiteY54-13344" fmla="*/ 1032033 h 1978172"/>
              <a:gd name="connsiteX55-13345" fmla="*/ 8203836 w 10768629"/>
              <a:gd name="connsiteY55-13346" fmla="*/ 1037347 h 1978172"/>
              <a:gd name="connsiteX56-13347" fmla="*/ 8122936 w 10768629"/>
              <a:gd name="connsiteY56-13348" fmla="*/ 1063113 h 1978172"/>
              <a:gd name="connsiteX57-13349" fmla="*/ 8043658 w 10768629"/>
              <a:gd name="connsiteY57-13350" fmla="*/ 1092746 h 1978172"/>
              <a:gd name="connsiteX58-13351" fmla="*/ 8015351 w 10768629"/>
              <a:gd name="connsiteY58-13352" fmla="*/ 1105478 h 1978172"/>
              <a:gd name="connsiteX59-13353" fmla="*/ 7963145 w 10768629"/>
              <a:gd name="connsiteY59-13354" fmla="*/ 1119346 h 1978172"/>
              <a:gd name="connsiteX60-13355" fmla="*/ 7938145 w 10768629"/>
              <a:gd name="connsiteY60-13356" fmla="*/ 1120225 h 1978172"/>
              <a:gd name="connsiteX61-13357" fmla="*/ 7937238 w 10768629"/>
              <a:gd name="connsiteY61-13358" fmla="*/ 1121204 h 1978172"/>
              <a:gd name="connsiteX62-13359" fmla="*/ 7934398 w 10768629"/>
              <a:gd name="connsiteY62-13360" fmla="*/ 1118240 h 1978172"/>
              <a:gd name="connsiteX63-13361" fmla="*/ 7918248 w 10768629"/>
              <a:gd name="connsiteY63-13362" fmla="*/ 1124371 h 1978172"/>
              <a:gd name="connsiteX64-13363" fmla="*/ 7914119 w 10768629"/>
              <a:gd name="connsiteY64-13364" fmla="*/ 1127653 h 1978172"/>
              <a:gd name="connsiteX65-13365" fmla="*/ 7907658 w 10768629"/>
              <a:gd name="connsiteY65-13366" fmla="*/ 1130350 h 1978172"/>
              <a:gd name="connsiteX66-13367" fmla="*/ 7907434 w 10768629"/>
              <a:gd name="connsiteY66-13368" fmla="*/ 1130103 h 1978172"/>
              <a:gd name="connsiteX67-13369" fmla="*/ 7901508 w 10768629"/>
              <a:gd name="connsiteY67-13370" fmla="*/ 1133245 h 1978172"/>
              <a:gd name="connsiteX68-13371" fmla="*/ 7873287 w 10768629"/>
              <a:gd name="connsiteY68-13372" fmla="*/ 1152609 h 1978172"/>
              <a:gd name="connsiteX69-13373" fmla="*/ 7834833 w 10768629"/>
              <a:gd name="connsiteY69-13374" fmla="*/ 1153868 h 1978172"/>
              <a:gd name="connsiteX70-13375" fmla="*/ 7828661 w 10768629"/>
              <a:gd name="connsiteY70-13376" fmla="*/ 1139994 h 1978172"/>
              <a:gd name="connsiteX71-13377" fmla="*/ 7823966 w 10768629"/>
              <a:gd name="connsiteY71-13378" fmla="*/ 1143178 h 1978172"/>
              <a:gd name="connsiteX72-13379" fmla="*/ 7815078 w 10768629"/>
              <a:gd name="connsiteY72-13380" fmla="*/ 1151776 h 1978172"/>
              <a:gd name="connsiteX73-13381" fmla="*/ 7812026 w 10768629"/>
              <a:gd name="connsiteY73-13382" fmla="*/ 1151522 h 1978172"/>
              <a:gd name="connsiteX74-13383" fmla="*/ 7782249 w 10768629"/>
              <a:gd name="connsiteY74-13384" fmla="*/ 1160970 h 1978172"/>
              <a:gd name="connsiteX75-13385" fmla="*/ 7773476 w 10768629"/>
              <a:gd name="connsiteY75-13386" fmla="*/ 1157414 h 1978172"/>
              <a:gd name="connsiteX76-13387" fmla="*/ 7769600 w 10768629"/>
              <a:gd name="connsiteY76-13388" fmla="*/ 1157365 h 1978172"/>
              <a:gd name="connsiteX77-13389" fmla="*/ 7752631 w 10768629"/>
              <a:gd name="connsiteY77-13390" fmla="*/ 1172815 h 1978172"/>
              <a:gd name="connsiteX78-13391" fmla="*/ 7739392 w 10768629"/>
              <a:gd name="connsiteY78-13392" fmla="*/ 1192062 h 1978172"/>
              <a:gd name="connsiteX79-13393" fmla="*/ 7677677 w 10768629"/>
              <a:gd name="connsiteY79-13394" fmla="*/ 1216394 h 1978172"/>
              <a:gd name="connsiteX80-13395" fmla="*/ 7586920 w 10768629"/>
              <a:gd name="connsiteY80-13396" fmla="*/ 1261888 h 1978172"/>
              <a:gd name="connsiteX81-13397" fmla="*/ 7486100 w 10768629"/>
              <a:gd name="connsiteY81-13398" fmla="*/ 1292563 h 1978172"/>
              <a:gd name="connsiteX82-13399" fmla="*/ 7411323 w 10768629"/>
              <a:gd name="connsiteY82-13400" fmla="*/ 1340732 h 1978172"/>
              <a:gd name="connsiteX83-13401" fmla="*/ 7240698 w 10768629"/>
              <a:gd name="connsiteY83-13402" fmla="*/ 1438832 h 1978172"/>
              <a:gd name="connsiteX84-13403" fmla="*/ 7197675 w 10768629"/>
              <a:gd name="connsiteY84-13404" fmla="*/ 1447530 h 1978172"/>
              <a:gd name="connsiteX85-13405" fmla="*/ 7164788 w 10768629"/>
              <a:gd name="connsiteY85-13406" fmla="*/ 1480293 h 1978172"/>
              <a:gd name="connsiteX86-13407" fmla="*/ 7147929 w 10768629"/>
              <a:gd name="connsiteY86-13408" fmla="*/ 1477641 h 1978172"/>
              <a:gd name="connsiteX87-13409" fmla="*/ 7144965 w 10768629"/>
              <a:gd name="connsiteY87-13410" fmla="*/ 1476908 h 1978172"/>
              <a:gd name="connsiteX88-13411" fmla="*/ 7134299 w 10768629"/>
              <a:gd name="connsiteY88-13412" fmla="*/ 1479969 h 1978172"/>
              <a:gd name="connsiteX89-13413" fmla="*/ 7129809 w 10768629"/>
              <a:gd name="connsiteY89-13414" fmla="*/ 1473339 h 1978172"/>
              <a:gd name="connsiteX90-13415" fmla="*/ 7112688 w 10768629"/>
              <a:gd name="connsiteY90-13416" fmla="*/ 1472575 h 1978172"/>
              <a:gd name="connsiteX91-13417" fmla="*/ 7093470 w 10768629"/>
              <a:gd name="connsiteY91-13418" fmla="*/ 1480300 h 1978172"/>
              <a:gd name="connsiteX92-13419" fmla="*/ 7025034 w 10768629"/>
              <a:gd name="connsiteY92-13420" fmla="*/ 1506934 h 1978172"/>
              <a:gd name="connsiteX93-13421" fmla="*/ 7014783 w 10768629"/>
              <a:gd name="connsiteY93-13422" fmla="*/ 1515868 h 1978172"/>
              <a:gd name="connsiteX94-13423" fmla="*/ 6979706 w 10768629"/>
              <a:gd name="connsiteY94-13424" fmla="*/ 1523511 h 1978172"/>
              <a:gd name="connsiteX95-13425" fmla="*/ 6977890 w 10768629"/>
              <a:gd name="connsiteY95-13426" fmla="*/ 1525793 h 1978172"/>
              <a:gd name="connsiteX96-13427" fmla="*/ 6944339 w 10768629"/>
              <a:gd name="connsiteY96-13428" fmla="*/ 1536237 h 1978172"/>
              <a:gd name="connsiteX97-13429" fmla="*/ 6886996 w 10768629"/>
              <a:gd name="connsiteY97-13430" fmla="*/ 1563569 h 1978172"/>
              <a:gd name="connsiteX98-13431" fmla="*/ 6874510 w 10768629"/>
              <a:gd name="connsiteY98-13432" fmla="*/ 1558469 h 1978172"/>
              <a:gd name="connsiteX99-13433" fmla="*/ 6871943 w 10768629"/>
              <a:gd name="connsiteY99-13434" fmla="*/ 1554651 h 1978172"/>
              <a:gd name="connsiteX100-13435" fmla="*/ 6856174 w 10768629"/>
              <a:gd name="connsiteY100-13436" fmla="*/ 1562024 h 1978172"/>
              <a:gd name="connsiteX101-13437" fmla="*/ 6842321 w 10768629"/>
              <a:gd name="connsiteY101-13438" fmla="*/ 1560554 h 1978172"/>
              <a:gd name="connsiteX102-13439" fmla="*/ 6832713 w 10768629"/>
              <a:gd name="connsiteY102-13440" fmla="*/ 1569357 h 1978172"/>
              <a:gd name="connsiteX103-13441" fmla="*/ 6816351 w 10768629"/>
              <a:gd name="connsiteY103-13442" fmla="*/ 1571495 h 1978172"/>
              <a:gd name="connsiteX104-13443" fmla="*/ 6795800 w 10768629"/>
              <a:gd name="connsiteY104-13444" fmla="*/ 1572010 h 1978172"/>
              <a:gd name="connsiteX105-13445" fmla="*/ 6777546 w 10768629"/>
              <a:gd name="connsiteY105-13446" fmla="*/ 1568661 h 1978172"/>
              <a:gd name="connsiteX106-13447" fmla="*/ 6751528 w 10768629"/>
              <a:gd name="connsiteY106-13448" fmla="*/ 1574143 h 1978172"/>
              <a:gd name="connsiteX107-13449" fmla="*/ 6691966 w 10768629"/>
              <a:gd name="connsiteY107-13450" fmla="*/ 1582255 h 1978172"/>
              <a:gd name="connsiteX108-13451" fmla="*/ 6646941 w 10768629"/>
              <a:gd name="connsiteY108-13452" fmla="*/ 1588471 h 1978172"/>
              <a:gd name="connsiteX109-13453" fmla="*/ 6568576 w 10768629"/>
              <a:gd name="connsiteY109-13454" fmla="*/ 1606488 h 1978172"/>
              <a:gd name="connsiteX110-13455" fmla="*/ 6554358 w 10768629"/>
              <a:gd name="connsiteY110-13456" fmla="*/ 1621701 h 1978172"/>
              <a:gd name="connsiteX111-13457" fmla="*/ 6516968 w 10768629"/>
              <a:gd name="connsiteY111-13458" fmla="*/ 1617195 h 1978172"/>
              <a:gd name="connsiteX112-13459" fmla="*/ 6506479 w 10768629"/>
              <a:gd name="connsiteY112-13460" fmla="*/ 1602227 h 1978172"/>
              <a:gd name="connsiteX113-13461" fmla="*/ 6458436 w 10768629"/>
              <a:gd name="connsiteY113-13462" fmla="*/ 1607332 h 1978172"/>
              <a:gd name="connsiteX114-13463" fmla="*/ 6414786 w 10768629"/>
              <a:gd name="connsiteY114-13464" fmla="*/ 1628815 h 1978172"/>
              <a:gd name="connsiteX115-13465" fmla="*/ 6357085 w 10768629"/>
              <a:gd name="connsiteY115-13466" fmla="*/ 1640846 h 1978172"/>
              <a:gd name="connsiteX116-13467" fmla="*/ 6322636 w 10768629"/>
              <a:gd name="connsiteY116-13468" fmla="*/ 1648213 h 1978172"/>
              <a:gd name="connsiteX117-13469" fmla="*/ 6226172 w 10768629"/>
              <a:gd name="connsiteY117-13470" fmla="*/ 1654676 h 1978172"/>
              <a:gd name="connsiteX118-13471" fmla="*/ 6221217 w 10768629"/>
              <a:gd name="connsiteY118-13472" fmla="*/ 1654506 h 1978172"/>
              <a:gd name="connsiteX119-13473" fmla="*/ 6204956 w 10768629"/>
              <a:gd name="connsiteY119-13474" fmla="*/ 1664280 h 1978172"/>
              <a:gd name="connsiteX120-13475" fmla="*/ 6204270 w 10768629"/>
              <a:gd name="connsiteY120-13476" fmla="*/ 1666782 h 1978172"/>
              <a:gd name="connsiteX121-13477" fmla="*/ 6143810 w 10768629"/>
              <a:gd name="connsiteY121-13478" fmla="*/ 1661963 h 1978172"/>
              <a:gd name="connsiteX122-13479" fmla="*/ 6136560 w 10768629"/>
              <a:gd name="connsiteY122-13480" fmla="*/ 1665728 h 1978172"/>
              <a:gd name="connsiteX123-13481" fmla="*/ 6096155 w 10768629"/>
              <a:gd name="connsiteY123-13482" fmla="*/ 1656951 h 1978172"/>
              <a:gd name="connsiteX124-13483" fmla="*/ 6075812 w 10768629"/>
              <a:gd name="connsiteY124-13484" fmla="*/ 1655422 h 1978172"/>
              <a:gd name="connsiteX125-13485" fmla="*/ 6039495 w 10768629"/>
              <a:gd name="connsiteY125-13486" fmla="*/ 1649680 h 1978172"/>
              <a:gd name="connsiteX126-13487" fmla="*/ 6036523 w 10768629"/>
              <a:gd name="connsiteY126-13488" fmla="*/ 1652121 h 1978172"/>
              <a:gd name="connsiteX127-13489" fmla="*/ 6029328 w 10768629"/>
              <a:gd name="connsiteY127-13490" fmla="*/ 1649904 h 1978172"/>
              <a:gd name="connsiteX128-13491" fmla="*/ 6024075 w 10768629"/>
              <a:gd name="connsiteY128-13492" fmla="*/ 1652779 h 1978172"/>
              <a:gd name="connsiteX129-13493" fmla="*/ 6018085 w 10768629"/>
              <a:gd name="connsiteY129-13494" fmla="*/ 1652030 h 1978172"/>
              <a:gd name="connsiteX130-13495" fmla="*/ 5955513 w 10768629"/>
              <a:gd name="connsiteY130-13496" fmla="*/ 1663584 h 1978172"/>
              <a:gd name="connsiteX131-13497" fmla="*/ 5941996 w 10768629"/>
              <a:gd name="connsiteY131-13498" fmla="*/ 1661326 h 1978172"/>
              <a:gd name="connsiteX132-13499" fmla="*/ 5931789 w 10768629"/>
              <a:gd name="connsiteY132-13500" fmla="*/ 1669915 h 1978172"/>
              <a:gd name="connsiteX133-13501" fmla="*/ 5888686 w 10768629"/>
              <a:gd name="connsiteY133-13502" fmla="*/ 1672175 h 1978172"/>
              <a:gd name="connsiteX134-13503" fmla="*/ 5873794 w 10768629"/>
              <a:gd name="connsiteY134-13504" fmla="*/ 1665454 h 1978172"/>
              <a:gd name="connsiteX135-13505" fmla="*/ 5860022 w 10768629"/>
              <a:gd name="connsiteY135-13506" fmla="*/ 1660635 h 1978172"/>
              <a:gd name="connsiteX136-13507" fmla="*/ 5858237 w 10768629"/>
              <a:gd name="connsiteY136-13508" fmla="*/ 1660649 h 1978172"/>
              <a:gd name="connsiteX137-13509" fmla="*/ 5840319 w 10768629"/>
              <a:gd name="connsiteY137-13510" fmla="*/ 1660798 h 1978172"/>
              <a:gd name="connsiteX138-13511" fmla="*/ 5806984 w 10768629"/>
              <a:gd name="connsiteY138-13512" fmla="*/ 1661075 h 1978172"/>
              <a:gd name="connsiteX139-13513" fmla="*/ 5742351 w 10768629"/>
              <a:gd name="connsiteY139-13514" fmla="*/ 1667489 h 1978172"/>
              <a:gd name="connsiteX140-13515" fmla="*/ 5521171 w 10768629"/>
              <a:gd name="connsiteY140-13516" fmla="*/ 1671626 h 1978172"/>
              <a:gd name="connsiteX141-13517" fmla="*/ 5457384 w 10768629"/>
              <a:gd name="connsiteY141-13518" fmla="*/ 1683952 h 1978172"/>
              <a:gd name="connsiteX142-13519" fmla="*/ 4950070 w 10768629"/>
              <a:gd name="connsiteY142-13520" fmla="*/ 1748401 h 1978172"/>
              <a:gd name="connsiteX143-13521" fmla="*/ 4872172 w 10768629"/>
              <a:gd name="connsiteY143-13522" fmla="*/ 1757222 h 1978172"/>
              <a:gd name="connsiteX144-13523" fmla="*/ 4809524 w 10768629"/>
              <a:gd name="connsiteY144-13524" fmla="*/ 1761033 h 1978172"/>
              <a:gd name="connsiteX145-13525" fmla="*/ 4759058 w 10768629"/>
              <a:gd name="connsiteY145-13526" fmla="*/ 1766533 h 1978172"/>
              <a:gd name="connsiteX146-13527" fmla="*/ 4719749 w 10768629"/>
              <a:gd name="connsiteY146-13528" fmla="*/ 1771811 h 1978172"/>
              <a:gd name="connsiteX147-13529" fmla="*/ 4568686 w 10768629"/>
              <a:gd name="connsiteY147-13530" fmla="*/ 1786141 h 1978172"/>
              <a:gd name="connsiteX148-13531" fmla="*/ 4418751 w 10768629"/>
              <a:gd name="connsiteY148-13532" fmla="*/ 1796932 h 1978172"/>
              <a:gd name="connsiteX149-13533" fmla="*/ 4378377 w 10768629"/>
              <a:gd name="connsiteY149-13534" fmla="*/ 1815528 h 1978172"/>
              <a:gd name="connsiteX150-13535" fmla="*/ 4320575 w 10768629"/>
              <a:gd name="connsiteY150-13536" fmla="*/ 1832722 h 1978172"/>
              <a:gd name="connsiteX151-13537" fmla="*/ 4220200 w 10768629"/>
              <a:gd name="connsiteY151-13538" fmla="*/ 1873173 h 1978172"/>
              <a:gd name="connsiteX152-13539" fmla="*/ 4101228 w 10768629"/>
              <a:gd name="connsiteY152-13540" fmla="*/ 1868717 h 1978172"/>
              <a:gd name="connsiteX153-13541" fmla="*/ 3973223 w 10768629"/>
              <a:gd name="connsiteY153-13542" fmla="*/ 1881015 h 1978172"/>
              <a:gd name="connsiteX154-13543" fmla="*/ 3900992 w 10768629"/>
              <a:gd name="connsiteY154-13544" fmla="*/ 1880603 h 1978172"/>
              <a:gd name="connsiteX155-13545" fmla="*/ 3662119 w 10768629"/>
              <a:gd name="connsiteY155-13546" fmla="*/ 1889285 h 1978172"/>
              <a:gd name="connsiteX156-13547" fmla="*/ 3496919 w 10768629"/>
              <a:gd name="connsiteY156-13548" fmla="*/ 1873180 h 1978172"/>
              <a:gd name="connsiteX157-13549" fmla="*/ 3449433 w 10768629"/>
              <a:gd name="connsiteY157-13550" fmla="*/ 1889681 h 1978172"/>
              <a:gd name="connsiteX158-13551" fmla="*/ 3369766 w 10768629"/>
              <a:gd name="connsiteY158-13552" fmla="*/ 1916653 h 1978172"/>
              <a:gd name="connsiteX159-13553" fmla="*/ 3269672 w 10768629"/>
              <a:gd name="connsiteY159-13554" fmla="*/ 1938036 h 1978172"/>
              <a:gd name="connsiteX160-13555" fmla="*/ 3224897 w 10768629"/>
              <a:gd name="connsiteY160-13556" fmla="*/ 1943733 h 1978172"/>
              <a:gd name="connsiteX161-13557" fmla="*/ 3161463 w 10768629"/>
              <a:gd name="connsiteY161-13558" fmla="*/ 1946591 h 1978172"/>
              <a:gd name="connsiteX162-13559" fmla="*/ 3112044 w 10768629"/>
              <a:gd name="connsiteY162-13560" fmla="*/ 1935614 h 1978172"/>
              <a:gd name="connsiteX163-13561" fmla="*/ 3069716 w 10768629"/>
              <a:gd name="connsiteY163-13562" fmla="*/ 1930463 h 1978172"/>
              <a:gd name="connsiteX164-13563" fmla="*/ 3005773 w 10768629"/>
              <a:gd name="connsiteY164-13564" fmla="*/ 1915878 h 1978172"/>
              <a:gd name="connsiteX165-13565" fmla="*/ 2897201 w 10768629"/>
              <a:gd name="connsiteY165-13566" fmla="*/ 1926772 h 1978172"/>
              <a:gd name="connsiteX166-13567" fmla="*/ 2783891 w 10768629"/>
              <a:gd name="connsiteY166-13568" fmla="*/ 1931749 h 1978172"/>
              <a:gd name="connsiteX167-13569" fmla="*/ 2712447 w 10768629"/>
              <a:gd name="connsiteY167-13570" fmla="*/ 1933044 h 1978172"/>
              <a:gd name="connsiteX168-13571" fmla="*/ 2560151 w 10768629"/>
              <a:gd name="connsiteY168-13572" fmla="*/ 1963609 h 1978172"/>
              <a:gd name="connsiteX169-13573" fmla="*/ 2367221 w 10768629"/>
              <a:gd name="connsiteY169-13574" fmla="*/ 1971884 h 1978172"/>
              <a:gd name="connsiteX170-13575" fmla="*/ 2272130 w 10768629"/>
              <a:gd name="connsiteY170-13576" fmla="*/ 1961162 h 1978172"/>
              <a:gd name="connsiteX171-13577" fmla="*/ 2189404 w 10768629"/>
              <a:gd name="connsiteY171-13578" fmla="*/ 1978172 h 1978172"/>
              <a:gd name="connsiteX172-13579" fmla="*/ 2077704 w 10768629"/>
              <a:gd name="connsiteY172-13580" fmla="*/ 1965002 h 1978172"/>
              <a:gd name="connsiteX173-13581" fmla="*/ 2033299 w 10768629"/>
              <a:gd name="connsiteY173-13582" fmla="*/ 1969042 h 1978172"/>
              <a:gd name="connsiteX174-13583" fmla="*/ 1967996 w 10768629"/>
              <a:gd name="connsiteY174-13584" fmla="*/ 1953187 h 1978172"/>
              <a:gd name="connsiteX175-13585" fmla="*/ 1855805 w 10768629"/>
              <a:gd name="connsiteY175-13586" fmla="*/ 1926082 h 1978172"/>
              <a:gd name="connsiteX176-13587" fmla="*/ 1790957 w 10768629"/>
              <a:gd name="connsiteY176-13588" fmla="*/ 1919460 h 1978172"/>
              <a:gd name="connsiteX177-13589" fmla="*/ 1613978 w 10768629"/>
              <a:gd name="connsiteY177-13590" fmla="*/ 1891581 h 1978172"/>
              <a:gd name="connsiteX178-13591" fmla="*/ 1436831 w 10768629"/>
              <a:gd name="connsiteY178-13592" fmla="*/ 1856201 h 1978172"/>
              <a:gd name="connsiteX179-13593" fmla="*/ 1357365 w 10768629"/>
              <a:gd name="connsiteY179-13594" fmla="*/ 1832140 h 1978172"/>
              <a:gd name="connsiteX180-13595" fmla="*/ 1232341 w 10768629"/>
              <a:gd name="connsiteY180-13596" fmla="*/ 1785942 h 1978172"/>
              <a:gd name="connsiteX181-13597" fmla="*/ 1162595 w 10768629"/>
              <a:gd name="connsiteY181-13598" fmla="*/ 1758337 h 1978172"/>
              <a:gd name="connsiteX182-13599" fmla="*/ 1128523 w 10768629"/>
              <a:gd name="connsiteY182-13600" fmla="*/ 1763621 h 1978172"/>
              <a:gd name="connsiteX183-13601" fmla="*/ 991903 w 10768629"/>
              <a:gd name="connsiteY183-13602" fmla="*/ 1786741 h 1978172"/>
              <a:gd name="connsiteX184-13603" fmla="*/ 883960 w 10768629"/>
              <a:gd name="connsiteY184-13604" fmla="*/ 1822386 h 1978172"/>
              <a:gd name="connsiteX185-13605" fmla="*/ 766531 w 10768629"/>
              <a:gd name="connsiteY185-13606" fmla="*/ 1805053 h 1978172"/>
              <a:gd name="connsiteX186-13607" fmla="*/ 669779 w 10768629"/>
              <a:gd name="connsiteY186-13608" fmla="*/ 1800537 h 1978172"/>
              <a:gd name="connsiteX187-13609" fmla="*/ 523898 w 10768629"/>
              <a:gd name="connsiteY187-13610" fmla="*/ 1811085 h 1978172"/>
              <a:gd name="connsiteX188-13611" fmla="*/ 360251 w 10768629"/>
              <a:gd name="connsiteY188-13612" fmla="*/ 1830735 h 1978172"/>
              <a:gd name="connsiteX189-13613" fmla="*/ 255207 w 10768629"/>
              <a:gd name="connsiteY189-13614" fmla="*/ 1818275 h 1978172"/>
              <a:gd name="connsiteX190-13615" fmla="*/ 101803 w 10768629"/>
              <a:gd name="connsiteY190-13616" fmla="*/ 1870647 h 1978172"/>
              <a:gd name="connsiteX191-13617" fmla="*/ 25397 w 10768629"/>
              <a:gd name="connsiteY191-13618" fmla="*/ 1888443 h 1978172"/>
              <a:gd name="connsiteX192-13619" fmla="*/ 2370 w 10768629"/>
              <a:gd name="connsiteY192-13620" fmla="*/ 1878311 h 1978172"/>
              <a:gd name="connsiteX193-13621" fmla="*/ 0 w 10768629"/>
              <a:gd name="connsiteY193-13622" fmla="*/ 1878785 h 1978172"/>
              <a:gd name="connsiteX194-13623" fmla="*/ 0 w 10768629"/>
              <a:gd name="connsiteY194-13624" fmla="*/ 0 h 1978172"/>
              <a:gd name="connsiteX0-13625" fmla="*/ 0 w 10768629"/>
              <a:gd name="connsiteY0-13626" fmla="*/ 0 h 1978172"/>
              <a:gd name="connsiteX1-13627" fmla="*/ 10768629 w 10768629"/>
              <a:gd name="connsiteY1-13628" fmla="*/ 0 h 1978172"/>
              <a:gd name="connsiteX2-13629" fmla="*/ 10733254 w 10768629"/>
              <a:gd name="connsiteY2-13630" fmla="*/ 31439 h 1978172"/>
              <a:gd name="connsiteX3-13631" fmla="*/ 10727085 w 10768629"/>
              <a:gd name="connsiteY3-13632" fmla="*/ 37910 h 1978172"/>
              <a:gd name="connsiteX4-13633" fmla="*/ 10675953 w 10768629"/>
              <a:gd name="connsiteY4-13634" fmla="*/ 68623 h 1978172"/>
              <a:gd name="connsiteX5-13635" fmla="*/ 10637091 w 10768629"/>
              <a:gd name="connsiteY5-13636" fmla="*/ 90361 h 1978172"/>
              <a:gd name="connsiteX6-13637" fmla="*/ 10610971 w 10768629"/>
              <a:gd name="connsiteY6-13638" fmla="*/ 110764 h 1978172"/>
              <a:gd name="connsiteX7-13639" fmla="*/ 10532872 w 10768629"/>
              <a:gd name="connsiteY7-13640" fmla="*/ 138028 h 1978172"/>
              <a:gd name="connsiteX8-13641" fmla="*/ 10398558 w 10768629"/>
              <a:gd name="connsiteY8-13642" fmla="*/ 172911 h 1978172"/>
              <a:gd name="connsiteX9-13643" fmla="*/ 10371128 w 10768629"/>
              <a:gd name="connsiteY9-13644" fmla="*/ 182609 h 1978172"/>
              <a:gd name="connsiteX10-13645" fmla="*/ 10352178 w 10768629"/>
              <a:gd name="connsiteY10-13646" fmla="*/ 199976 h 1978172"/>
              <a:gd name="connsiteX11-13647" fmla="*/ 10351815 w 10768629"/>
              <a:gd name="connsiteY11-13648" fmla="*/ 211879 h 1978172"/>
              <a:gd name="connsiteX12-13649" fmla="*/ 10337471 w 10768629"/>
              <a:gd name="connsiteY12-13650" fmla="*/ 218661 h 1978172"/>
              <a:gd name="connsiteX13-13651" fmla="*/ 10334625 w 10768629"/>
              <a:gd name="connsiteY13-13652" fmla="*/ 222351 h 1978172"/>
              <a:gd name="connsiteX14-13653" fmla="*/ 10256365 w 10768629"/>
              <a:gd name="connsiteY14-13654" fmla="*/ 235917 h 1978172"/>
              <a:gd name="connsiteX15-13655" fmla="*/ 10201127 w 10768629"/>
              <a:gd name="connsiteY15-13656" fmla="*/ 267448 h 1978172"/>
              <a:gd name="connsiteX16-13657" fmla="*/ 9961218 w 10768629"/>
              <a:gd name="connsiteY16-13658" fmla="*/ 326720 h 1978172"/>
              <a:gd name="connsiteX17-13659" fmla="*/ 9859715 w 10768629"/>
              <a:gd name="connsiteY17-13660" fmla="*/ 355698 h 1978172"/>
              <a:gd name="connsiteX18-13661" fmla="*/ 9679867 w 10768629"/>
              <a:gd name="connsiteY18-13662" fmla="*/ 399081 h 1978172"/>
              <a:gd name="connsiteX19-13663" fmla="*/ 9490654 w 10768629"/>
              <a:gd name="connsiteY19-13664" fmla="*/ 455225 h 1978172"/>
              <a:gd name="connsiteX20-13665" fmla="*/ 9470837 w 10768629"/>
              <a:gd name="connsiteY20-13666" fmla="*/ 452539 h 1978172"/>
              <a:gd name="connsiteX21-13667" fmla="*/ 9469082 w 10768629"/>
              <a:gd name="connsiteY21-13668" fmla="*/ 454891 h 1978172"/>
              <a:gd name="connsiteX22-13669" fmla="*/ 9448038 w 10768629"/>
              <a:gd name="connsiteY22-13670" fmla="*/ 459733 h 1978172"/>
              <a:gd name="connsiteX23-13671" fmla="*/ 9396821 w 10768629"/>
              <a:gd name="connsiteY23-13672" fmla="*/ 455795 h 1978172"/>
              <a:gd name="connsiteX24-13673" fmla="*/ 9392197 w 10768629"/>
              <a:gd name="connsiteY24-13674" fmla="*/ 459796 h 1978172"/>
              <a:gd name="connsiteX25-13675" fmla="*/ 9347994 w 10768629"/>
              <a:gd name="connsiteY25-13676" fmla="*/ 464462 h 1978172"/>
              <a:gd name="connsiteX26-13677" fmla="*/ 9347889 w 10768629"/>
              <a:gd name="connsiteY26-13678" fmla="*/ 466539 h 1978172"/>
              <a:gd name="connsiteX27-13679" fmla="*/ 9337639 w 10768629"/>
              <a:gd name="connsiteY27-13680" fmla="*/ 476654 h 1978172"/>
              <a:gd name="connsiteX28-13681" fmla="*/ 9287964 w 10768629"/>
              <a:gd name="connsiteY28-13682" fmla="*/ 513052 h 1978172"/>
              <a:gd name="connsiteX29-13683" fmla="*/ 9229283 w 10768629"/>
              <a:gd name="connsiteY29-13684" fmla="*/ 555377 h 1978172"/>
              <a:gd name="connsiteX30-13685" fmla="*/ 9220274 w 10768629"/>
              <a:gd name="connsiteY30-13686" fmla="*/ 557502 h 1978172"/>
              <a:gd name="connsiteX31-13687" fmla="*/ 9220202 w 10768629"/>
              <a:gd name="connsiteY31-13688" fmla="*/ 558001 h 1978172"/>
              <a:gd name="connsiteX32-13689" fmla="*/ 9210908 w 10768629"/>
              <a:gd name="connsiteY32-13690" fmla="*/ 561147 h 1978172"/>
              <a:gd name="connsiteX33-13691" fmla="*/ 9186374 w 10768629"/>
              <a:gd name="connsiteY33-13692" fmla="*/ 565502 h 1978172"/>
              <a:gd name="connsiteX34-13693" fmla="*/ 9181058 w 10768629"/>
              <a:gd name="connsiteY34-13694" fmla="*/ 569943 h 1978172"/>
              <a:gd name="connsiteX35-13695" fmla="*/ 9167549 w 10768629"/>
              <a:gd name="connsiteY35-13696" fmla="*/ 584727 h 1978172"/>
              <a:gd name="connsiteX36-13697" fmla="*/ 9149110 w 10768629"/>
              <a:gd name="connsiteY36-13698" fmla="*/ 598906 h 1978172"/>
              <a:gd name="connsiteX37-13699" fmla="*/ 9078556 w 10768629"/>
              <a:gd name="connsiteY37-13700" fmla="*/ 644039 h 1978172"/>
              <a:gd name="connsiteX38-13701" fmla="*/ 8996399 w 10768629"/>
              <a:gd name="connsiteY38-13702" fmla="*/ 690055 h 1978172"/>
              <a:gd name="connsiteX39-13703" fmla="*/ 8803791 w 10768629"/>
              <a:gd name="connsiteY39-13704" fmla="*/ 813860 h 1978172"/>
              <a:gd name="connsiteX40-13705" fmla="*/ 8636202 w 10768629"/>
              <a:gd name="connsiteY40-13706" fmla="*/ 848463 h 1978172"/>
              <a:gd name="connsiteX41-13707" fmla="*/ 8555372 w 10768629"/>
              <a:gd name="connsiteY41-13708" fmla="*/ 883171 h 1978172"/>
              <a:gd name="connsiteX42-13709" fmla="*/ 8507229 w 10768629"/>
              <a:gd name="connsiteY42-13710" fmla="*/ 901665 h 1978172"/>
              <a:gd name="connsiteX43-13711" fmla="*/ 8428473 w 10768629"/>
              <a:gd name="connsiteY43-13712" fmla="*/ 927985 h 1978172"/>
              <a:gd name="connsiteX44-13713" fmla="*/ 8427914 w 10768629"/>
              <a:gd name="connsiteY44-13714" fmla="*/ 933480 h 1978172"/>
              <a:gd name="connsiteX45-13715" fmla="*/ 8420327 w 10768629"/>
              <a:gd name="connsiteY45-13716" fmla="*/ 941984 h 1978172"/>
              <a:gd name="connsiteX46-13717" fmla="*/ 8394729 w 10768629"/>
              <a:gd name="connsiteY46-13718" fmla="*/ 948347 h 1978172"/>
              <a:gd name="connsiteX47-13719" fmla="*/ 8380548 w 10768629"/>
              <a:gd name="connsiteY47-13720" fmla="*/ 987916 h 1978172"/>
              <a:gd name="connsiteX48-13721" fmla="*/ 8375330 w 10768629"/>
              <a:gd name="connsiteY48-13722" fmla="*/ 965444 h 1978172"/>
              <a:gd name="connsiteX49-13723" fmla="*/ 8340796 w 10768629"/>
              <a:gd name="connsiteY49-13724" fmla="*/ 980522 h 1978172"/>
              <a:gd name="connsiteX50-13725" fmla="*/ 8304438 w 10768629"/>
              <a:gd name="connsiteY50-13726" fmla="*/ 996739 h 1978172"/>
              <a:gd name="connsiteX51-13727" fmla="*/ 8280929 w 10768629"/>
              <a:gd name="connsiteY51-13728" fmla="*/ 1023089 h 1978172"/>
              <a:gd name="connsiteX52-13729" fmla="*/ 8275760 w 10768629"/>
              <a:gd name="connsiteY52-13730" fmla="*/ 1027772 h 1978172"/>
              <a:gd name="connsiteX53-13731" fmla="*/ 8275478 w 10768629"/>
              <a:gd name="connsiteY53-13732" fmla="*/ 1027605 h 1978172"/>
              <a:gd name="connsiteX54-13733" fmla="*/ 8249003 w 10768629"/>
              <a:gd name="connsiteY54-13734" fmla="*/ 1032033 h 1978172"/>
              <a:gd name="connsiteX55-13735" fmla="*/ 8203836 w 10768629"/>
              <a:gd name="connsiteY55-13736" fmla="*/ 1037347 h 1978172"/>
              <a:gd name="connsiteX56-13737" fmla="*/ 8122936 w 10768629"/>
              <a:gd name="connsiteY56-13738" fmla="*/ 1063113 h 1978172"/>
              <a:gd name="connsiteX57-13739" fmla="*/ 8043658 w 10768629"/>
              <a:gd name="connsiteY57-13740" fmla="*/ 1092746 h 1978172"/>
              <a:gd name="connsiteX58-13741" fmla="*/ 8015351 w 10768629"/>
              <a:gd name="connsiteY58-13742" fmla="*/ 1105478 h 1978172"/>
              <a:gd name="connsiteX59-13743" fmla="*/ 7963145 w 10768629"/>
              <a:gd name="connsiteY59-13744" fmla="*/ 1119346 h 1978172"/>
              <a:gd name="connsiteX60-13745" fmla="*/ 7938145 w 10768629"/>
              <a:gd name="connsiteY60-13746" fmla="*/ 1120225 h 1978172"/>
              <a:gd name="connsiteX61-13747" fmla="*/ 7937238 w 10768629"/>
              <a:gd name="connsiteY61-13748" fmla="*/ 1121204 h 1978172"/>
              <a:gd name="connsiteX62-13749" fmla="*/ 7934398 w 10768629"/>
              <a:gd name="connsiteY62-13750" fmla="*/ 1118240 h 1978172"/>
              <a:gd name="connsiteX63-13751" fmla="*/ 7918248 w 10768629"/>
              <a:gd name="connsiteY63-13752" fmla="*/ 1124371 h 1978172"/>
              <a:gd name="connsiteX64-13753" fmla="*/ 7914119 w 10768629"/>
              <a:gd name="connsiteY64-13754" fmla="*/ 1127653 h 1978172"/>
              <a:gd name="connsiteX65-13755" fmla="*/ 7907658 w 10768629"/>
              <a:gd name="connsiteY65-13756" fmla="*/ 1130350 h 1978172"/>
              <a:gd name="connsiteX66-13757" fmla="*/ 7907434 w 10768629"/>
              <a:gd name="connsiteY66-13758" fmla="*/ 1130103 h 1978172"/>
              <a:gd name="connsiteX67-13759" fmla="*/ 7901508 w 10768629"/>
              <a:gd name="connsiteY67-13760" fmla="*/ 1133245 h 1978172"/>
              <a:gd name="connsiteX68-13761" fmla="*/ 7873287 w 10768629"/>
              <a:gd name="connsiteY68-13762" fmla="*/ 1152609 h 1978172"/>
              <a:gd name="connsiteX69-13763" fmla="*/ 7834833 w 10768629"/>
              <a:gd name="connsiteY69-13764" fmla="*/ 1153868 h 1978172"/>
              <a:gd name="connsiteX70-13765" fmla="*/ 7828661 w 10768629"/>
              <a:gd name="connsiteY70-13766" fmla="*/ 1139994 h 1978172"/>
              <a:gd name="connsiteX71-13767" fmla="*/ 7823966 w 10768629"/>
              <a:gd name="connsiteY71-13768" fmla="*/ 1143178 h 1978172"/>
              <a:gd name="connsiteX72-13769" fmla="*/ 7815078 w 10768629"/>
              <a:gd name="connsiteY72-13770" fmla="*/ 1151776 h 1978172"/>
              <a:gd name="connsiteX73-13771" fmla="*/ 7812026 w 10768629"/>
              <a:gd name="connsiteY73-13772" fmla="*/ 1151522 h 1978172"/>
              <a:gd name="connsiteX74-13773" fmla="*/ 7782249 w 10768629"/>
              <a:gd name="connsiteY74-13774" fmla="*/ 1160970 h 1978172"/>
              <a:gd name="connsiteX75-13775" fmla="*/ 7773476 w 10768629"/>
              <a:gd name="connsiteY75-13776" fmla="*/ 1157414 h 1978172"/>
              <a:gd name="connsiteX76-13777" fmla="*/ 7769600 w 10768629"/>
              <a:gd name="connsiteY76-13778" fmla="*/ 1157365 h 1978172"/>
              <a:gd name="connsiteX77-13779" fmla="*/ 7752631 w 10768629"/>
              <a:gd name="connsiteY77-13780" fmla="*/ 1172815 h 1978172"/>
              <a:gd name="connsiteX78-13781" fmla="*/ 7739392 w 10768629"/>
              <a:gd name="connsiteY78-13782" fmla="*/ 1192062 h 1978172"/>
              <a:gd name="connsiteX79-13783" fmla="*/ 7677677 w 10768629"/>
              <a:gd name="connsiteY79-13784" fmla="*/ 1216394 h 1978172"/>
              <a:gd name="connsiteX80-13785" fmla="*/ 7586920 w 10768629"/>
              <a:gd name="connsiteY80-13786" fmla="*/ 1261888 h 1978172"/>
              <a:gd name="connsiteX81-13787" fmla="*/ 7486100 w 10768629"/>
              <a:gd name="connsiteY81-13788" fmla="*/ 1292563 h 1978172"/>
              <a:gd name="connsiteX82-13789" fmla="*/ 7411323 w 10768629"/>
              <a:gd name="connsiteY82-13790" fmla="*/ 1340732 h 1978172"/>
              <a:gd name="connsiteX83-13791" fmla="*/ 7240698 w 10768629"/>
              <a:gd name="connsiteY83-13792" fmla="*/ 1438832 h 1978172"/>
              <a:gd name="connsiteX84-13793" fmla="*/ 7197675 w 10768629"/>
              <a:gd name="connsiteY84-13794" fmla="*/ 1447530 h 1978172"/>
              <a:gd name="connsiteX85-13795" fmla="*/ 7164788 w 10768629"/>
              <a:gd name="connsiteY85-13796" fmla="*/ 1480293 h 1978172"/>
              <a:gd name="connsiteX86-13797" fmla="*/ 7147929 w 10768629"/>
              <a:gd name="connsiteY86-13798" fmla="*/ 1477641 h 1978172"/>
              <a:gd name="connsiteX87-13799" fmla="*/ 7144965 w 10768629"/>
              <a:gd name="connsiteY87-13800" fmla="*/ 1476908 h 1978172"/>
              <a:gd name="connsiteX88-13801" fmla="*/ 7134299 w 10768629"/>
              <a:gd name="connsiteY88-13802" fmla="*/ 1479969 h 1978172"/>
              <a:gd name="connsiteX89-13803" fmla="*/ 7129809 w 10768629"/>
              <a:gd name="connsiteY89-13804" fmla="*/ 1473339 h 1978172"/>
              <a:gd name="connsiteX90-13805" fmla="*/ 7112688 w 10768629"/>
              <a:gd name="connsiteY90-13806" fmla="*/ 1472575 h 1978172"/>
              <a:gd name="connsiteX91-13807" fmla="*/ 7093470 w 10768629"/>
              <a:gd name="connsiteY91-13808" fmla="*/ 1480300 h 1978172"/>
              <a:gd name="connsiteX92-13809" fmla="*/ 7025034 w 10768629"/>
              <a:gd name="connsiteY92-13810" fmla="*/ 1506934 h 1978172"/>
              <a:gd name="connsiteX93-13811" fmla="*/ 7014783 w 10768629"/>
              <a:gd name="connsiteY93-13812" fmla="*/ 1515868 h 1978172"/>
              <a:gd name="connsiteX94-13813" fmla="*/ 6979706 w 10768629"/>
              <a:gd name="connsiteY94-13814" fmla="*/ 1523511 h 1978172"/>
              <a:gd name="connsiteX95-13815" fmla="*/ 6977890 w 10768629"/>
              <a:gd name="connsiteY95-13816" fmla="*/ 1525793 h 1978172"/>
              <a:gd name="connsiteX96-13817" fmla="*/ 6944339 w 10768629"/>
              <a:gd name="connsiteY96-13818" fmla="*/ 1536237 h 1978172"/>
              <a:gd name="connsiteX97-13819" fmla="*/ 6886996 w 10768629"/>
              <a:gd name="connsiteY97-13820" fmla="*/ 1563569 h 1978172"/>
              <a:gd name="connsiteX98-13821" fmla="*/ 6874510 w 10768629"/>
              <a:gd name="connsiteY98-13822" fmla="*/ 1558469 h 1978172"/>
              <a:gd name="connsiteX99-13823" fmla="*/ 6871943 w 10768629"/>
              <a:gd name="connsiteY99-13824" fmla="*/ 1554651 h 1978172"/>
              <a:gd name="connsiteX100-13825" fmla="*/ 6856174 w 10768629"/>
              <a:gd name="connsiteY100-13826" fmla="*/ 1562024 h 1978172"/>
              <a:gd name="connsiteX101-13827" fmla="*/ 6842321 w 10768629"/>
              <a:gd name="connsiteY101-13828" fmla="*/ 1560554 h 1978172"/>
              <a:gd name="connsiteX102-13829" fmla="*/ 6832713 w 10768629"/>
              <a:gd name="connsiteY102-13830" fmla="*/ 1569357 h 1978172"/>
              <a:gd name="connsiteX103-13831" fmla="*/ 6816351 w 10768629"/>
              <a:gd name="connsiteY103-13832" fmla="*/ 1571495 h 1978172"/>
              <a:gd name="connsiteX104-13833" fmla="*/ 6795800 w 10768629"/>
              <a:gd name="connsiteY104-13834" fmla="*/ 1572010 h 1978172"/>
              <a:gd name="connsiteX105-13835" fmla="*/ 6777546 w 10768629"/>
              <a:gd name="connsiteY105-13836" fmla="*/ 1568661 h 1978172"/>
              <a:gd name="connsiteX106-13837" fmla="*/ 6751528 w 10768629"/>
              <a:gd name="connsiteY106-13838" fmla="*/ 1574143 h 1978172"/>
              <a:gd name="connsiteX107-13839" fmla="*/ 6691966 w 10768629"/>
              <a:gd name="connsiteY107-13840" fmla="*/ 1582255 h 1978172"/>
              <a:gd name="connsiteX108-13841" fmla="*/ 6646941 w 10768629"/>
              <a:gd name="connsiteY108-13842" fmla="*/ 1588471 h 1978172"/>
              <a:gd name="connsiteX109-13843" fmla="*/ 6568576 w 10768629"/>
              <a:gd name="connsiteY109-13844" fmla="*/ 1606488 h 1978172"/>
              <a:gd name="connsiteX110-13845" fmla="*/ 6554358 w 10768629"/>
              <a:gd name="connsiteY110-13846" fmla="*/ 1621701 h 1978172"/>
              <a:gd name="connsiteX111-13847" fmla="*/ 6516968 w 10768629"/>
              <a:gd name="connsiteY111-13848" fmla="*/ 1617195 h 1978172"/>
              <a:gd name="connsiteX112-13849" fmla="*/ 6506479 w 10768629"/>
              <a:gd name="connsiteY112-13850" fmla="*/ 1602227 h 1978172"/>
              <a:gd name="connsiteX113-13851" fmla="*/ 6458436 w 10768629"/>
              <a:gd name="connsiteY113-13852" fmla="*/ 1607332 h 1978172"/>
              <a:gd name="connsiteX114-13853" fmla="*/ 6414786 w 10768629"/>
              <a:gd name="connsiteY114-13854" fmla="*/ 1628815 h 1978172"/>
              <a:gd name="connsiteX115-13855" fmla="*/ 6357085 w 10768629"/>
              <a:gd name="connsiteY115-13856" fmla="*/ 1640846 h 1978172"/>
              <a:gd name="connsiteX116-13857" fmla="*/ 6322636 w 10768629"/>
              <a:gd name="connsiteY116-13858" fmla="*/ 1648213 h 1978172"/>
              <a:gd name="connsiteX117-13859" fmla="*/ 6226172 w 10768629"/>
              <a:gd name="connsiteY117-13860" fmla="*/ 1654676 h 1978172"/>
              <a:gd name="connsiteX118-13861" fmla="*/ 6221217 w 10768629"/>
              <a:gd name="connsiteY118-13862" fmla="*/ 1654506 h 1978172"/>
              <a:gd name="connsiteX119-13863" fmla="*/ 6204956 w 10768629"/>
              <a:gd name="connsiteY119-13864" fmla="*/ 1664280 h 1978172"/>
              <a:gd name="connsiteX120-13865" fmla="*/ 6204270 w 10768629"/>
              <a:gd name="connsiteY120-13866" fmla="*/ 1666782 h 1978172"/>
              <a:gd name="connsiteX121-13867" fmla="*/ 6143810 w 10768629"/>
              <a:gd name="connsiteY121-13868" fmla="*/ 1661963 h 1978172"/>
              <a:gd name="connsiteX122-13869" fmla="*/ 6136560 w 10768629"/>
              <a:gd name="connsiteY122-13870" fmla="*/ 1665728 h 1978172"/>
              <a:gd name="connsiteX123-13871" fmla="*/ 6096155 w 10768629"/>
              <a:gd name="connsiteY123-13872" fmla="*/ 1656951 h 1978172"/>
              <a:gd name="connsiteX124-13873" fmla="*/ 6075812 w 10768629"/>
              <a:gd name="connsiteY124-13874" fmla="*/ 1655422 h 1978172"/>
              <a:gd name="connsiteX125-13875" fmla="*/ 6039495 w 10768629"/>
              <a:gd name="connsiteY125-13876" fmla="*/ 1649680 h 1978172"/>
              <a:gd name="connsiteX126-13877" fmla="*/ 6036523 w 10768629"/>
              <a:gd name="connsiteY126-13878" fmla="*/ 1652121 h 1978172"/>
              <a:gd name="connsiteX127-13879" fmla="*/ 6029328 w 10768629"/>
              <a:gd name="connsiteY127-13880" fmla="*/ 1649904 h 1978172"/>
              <a:gd name="connsiteX128-13881" fmla="*/ 6024075 w 10768629"/>
              <a:gd name="connsiteY128-13882" fmla="*/ 1652779 h 1978172"/>
              <a:gd name="connsiteX129-13883" fmla="*/ 6018085 w 10768629"/>
              <a:gd name="connsiteY129-13884" fmla="*/ 1652030 h 1978172"/>
              <a:gd name="connsiteX130-13885" fmla="*/ 5955513 w 10768629"/>
              <a:gd name="connsiteY130-13886" fmla="*/ 1663584 h 1978172"/>
              <a:gd name="connsiteX131-13887" fmla="*/ 5941996 w 10768629"/>
              <a:gd name="connsiteY131-13888" fmla="*/ 1661326 h 1978172"/>
              <a:gd name="connsiteX132-13889" fmla="*/ 5931789 w 10768629"/>
              <a:gd name="connsiteY132-13890" fmla="*/ 1669915 h 1978172"/>
              <a:gd name="connsiteX133-13891" fmla="*/ 5888686 w 10768629"/>
              <a:gd name="connsiteY133-13892" fmla="*/ 1672175 h 1978172"/>
              <a:gd name="connsiteX134-13893" fmla="*/ 5873794 w 10768629"/>
              <a:gd name="connsiteY134-13894" fmla="*/ 1665454 h 1978172"/>
              <a:gd name="connsiteX135-13895" fmla="*/ 5860022 w 10768629"/>
              <a:gd name="connsiteY135-13896" fmla="*/ 1660635 h 1978172"/>
              <a:gd name="connsiteX136-13897" fmla="*/ 5858237 w 10768629"/>
              <a:gd name="connsiteY136-13898" fmla="*/ 1660649 h 1978172"/>
              <a:gd name="connsiteX137-13899" fmla="*/ 5840319 w 10768629"/>
              <a:gd name="connsiteY137-13900" fmla="*/ 1660798 h 1978172"/>
              <a:gd name="connsiteX138-13901" fmla="*/ 5806984 w 10768629"/>
              <a:gd name="connsiteY138-13902" fmla="*/ 1661075 h 1978172"/>
              <a:gd name="connsiteX139-13903" fmla="*/ 5742351 w 10768629"/>
              <a:gd name="connsiteY139-13904" fmla="*/ 1667489 h 1978172"/>
              <a:gd name="connsiteX140-13905" fmla="*/ 5521171 w 10768629"/>
              <a:gd name="connsiteY140-13906" fmla="*/ 1671626 h 1978172"/>
              <a:gd name="connsiteX141-13907" fmla="*/ 5457384 w 10768629"/>
              <a:gd name="connsiteY141-13908" fmla="*/ 1683952 h 1978172"/>
              <a:gd name="connsiteX142-13909" fmla="*/ 4950070 w 10768629"/>
              <a:gd name="connsiteY142-13910" fmla="*/ 1748401 h 1978172"/>
              <a:gd name="connsiteX143-13911" fmla="*/ 4872172 w 10768629"/>
              <a:gd name="connsiteY143-13912" fmla="*/ 1757222 h 1978172"/>
              <a:gd name="connsiteX144-13913" fmla="*/ 4809524 w 10768629"/>
              <a:gd name="connsiteY144-13914" fmla="*/ 1761033 h 1978172"/>
              <a:gd name="connsiteX145-13915" fmla="*/ 4759058 w 10768629"/>
              <a:gd name="connsiteY145-13916" fmla="*/ 1766533 h 1978172"/>
              <a:gd name="connsiteX146-13917" fmla="*/ 4719749 w 10768629"/>
              <a:gd name="connsiteY146-13918" fmla="*/ 1771811 h 1978172"/>
              <a:gd name="connsiteX147-13919" fmla="*/ 4568686 w 10768629"/>
              <a:gd name="connsiteY147-13920" fmla="*/ 1786141 h 1978172"/>
              <a:gd name="connsiteX148-13921" fmla="*/ 4418751 w 10768629"/>
              <a:gd name="connsiteY148-13922" fmla="*/ 1796932 h 1978172"/>
              <a:gd name="connsiteX149-13923" fmla="*/ 4378377 w 10768629"/>
              <a:gd name="connsiteY149-13924" fmla="*/ 1815528 h 1978172"/>
              <a:gd name="connsiteX150-13925" fmla="*/ 4320575 w 10768629"/>
              <a:gd name="connsiteY150-13926" fmla="*/ 1832722 h 1978172"/>
              <a:gd name="connsiteX151-13927" fmla="*/ 4211935 w 10768629"/>
              <a:gd name="connsiteY151-13928" fmla="*/ 1860177 h 1978172"/>
              <a:gd name="connsiteX152-13929" fmla="*/ 4101228 w 10768629"/>
              <a:gd name="connsiteY152-13930" fmla="*/ 1868717 h 1978172"/>
              <a:gd name="connsiteX153-13931" fmla="*/ 3973223 w 10768629"/>
              <a:gd name="connsiteY153-13932" fmla="*/ 1881015 h 1978172"/>
              <a:gd name="connsiteX154-13933" fmla="*/ 3900992 w 10768629"/>
              <a:gd name="connsiteY154-13934" fmla="*/ 1880603 h 1978172"/>
              <a:gd name="connsiteX155-13935" fmla="*/ 3662119 w 10768629"/>
              <a:gd name="connsiteY155-13936" fmla="*/ 1889285 h 1978172"/>
              <a:gd name="connsiteX156-13937" fmla="*/ 3496919 w 10768629"/>
              <a:gd name="connsiteY156-13938" fmla="*/ 1873180 h 1978172"/>
              <a:gd name="connsiteX157-13939" fmla="*/ 3449433 w 10768629"/>
              <a:gd name="connsiteY157-13940" fmla="*/ 1889681 h 1978172"/>
              <a:gd name="connsiteX158-13941" fmla="*/ 3369766 w 10768629"/>
              <a:gd name="connsiteY158-13942" fmla="*/ 1916653 h 1978172"/>
              <a:gd name="connsiteX159-13943" fmla="*/ 3269672 w 10768629"/>
              <a:gd name="connsiteY159-13944" fmla="*/ 1938036 h 1978172"/>
              <a:gd name="connsiteX160-13945" fmla="*/ 3224897 w 10768629"/>
              <a:gd name="connsiteY160-13946" fmla="*/ 1943733 h 1978172"/>
              <a:gd name="connsiteX161-13947" fmla="*/ 3161463 w 10768629"/>
              <a:gd name="connsiteY161-13948" fmla="*/ 1946591 h 1978172"/>
              <a:gd name="connsiteX162-13949" fmla="*/ 3112044 w 10768629"/>
              <a:gd name="connsiteY162-13950" fmla="*/ 1935614 h 1978172"/>
              <a:gd name="connsiteX163-13951" fmla="*/ 3069716 w 10768629"/>
              <a:gd name="connsiteY163-13952" fmla="*/ 1930463 h 1978172"/>
              <a:gd name="connsiteX164-13953" fmla="*/ 3005773 w 10768629"/>
              <a:gd name="connsiteY164-13954" fmla="*/ 1915878 h 1978172"/>
              <a:gd name="connsiteX165-13955" fmla="*/ 2897201 w 10768629"/>
              <a:gd name="connsiteY165-13956" fmla="*/ 1926772 h 1978172"/>
              <a:gd name="connsiteX166-13957" fmla="*/ 2783891 w 10768629"/>
              <a:gd name="connsiteY166-13958" fmla="*/ 1931749 h 1978172"/>
              <a:gd name="connsiteX167-13959" fmla="*/ 2712447 w 10768629"/>
              <a:gd name="connsiteY167-13960" fmla="*/ 1933044 h 1978172"/>
              <a:gd name="connsiteX168-13961" fmla="*/ 2560151 w 10768629"/>
              <a:gd name="connsiteY168-13962" fmla="*/ 1963609 h 1978172"/>
              <a:gd name="connsiteX169-13963" fmla="*/ 2367221 w 10768629"/>
              <a:gd name="connsiteY169-13964" fmla="*/ 1971884 h 1978172"/>
              <a:gd name="connsiteX170-13965" fmla="*/ 2272130 w 10768629"/>
              <a:gd name="connsiteY170-13966" fmla="*/ 1961162 h 1978172"/>
              <a:gd name="connsiteX171-13967" fmla="*/ 2189404 w 10768629"/>
              <a:gd name="connsiteY171-13968" fmla="*/ 1978172 h 1978172"/>
              <a:gd name="connsiteX172-13969" fmla="*/ 2077704 w 10768629"/>
              <a:gd name="connsiteY172-13970" fmla="*/ 1965002 h 1978172"/>
              <a:gd name="connsiteX173-13971" fmla="*/ 2033299 w 10768629"/>
              <a:gd name="connsiteY173-13972" fmla="*/ 1969042 h 1978172"/>
              <a:gd name="connsiteX174-13973" fmla="*/ 1967996 w 10768629"/>
              <a:gd name="connsiteY174-13974" fmla="*/ 1953187 h 1978172"/>
              <a:gd name="connsiteX175-13975" fmla="*/ 1855805 w 10768629"/>
              <a:gd name="connsiteY175-13976" fmla="*/ 1926082 h 1978172"/>
              <a:gd name="connsiteX176-13977" fmla="*/ 1790957 w 10768629"/>
              <a:gd name="connsiteY176-13978" fmla="*/ 1919460 h 1978172"/>
              <a:gd name="connsiteX177-13979" fmla="*/ 1613978 w 10768629"/>
              <a:gd name="connsiteY177-13980" fmla="*/ 1891581 h 1978172"/>
              <a:gd name="connsiteX178-13981" fmla="*/ 1436831 w 10768629"/>
              <a:gd name="connsiteY178-13982" fmla="*/ 1856201 h 1978172"/>
              <a:gd name="connsiteX179-13983" fmla="*/ 1357365 w 10768629"/>
              <a:gd name="connsiteY179-13984" fmla="*/ 1832140 h 1978172"/>
              <a:gd name="connsiteX180-13985" fmla="*/ 1232341 w 10768629"/>
              <a:gd name="connsiteY180-13986" fmla="*/ 1785942 h 1978172"/>
              <a:gd name="connsiteX181-13987" fmla="*/ 1162595 w 10768629"/>
              <a:gd name="connsiteY181-13988" fmla="*/ 1758337 h 1978172"/>
              <a:gd name="connsiteX182-13989" fmla="*/ 1128523 w 10768629"/>
              <a:gd name="connsiteY182-13990" fmla="*/ 1763621 h 1978172"/>
              <a:gd name="connsiteX183-13991" fmla="*/ 991903 w 10768629"/>
              <a:gd name="connsiteY183-13992" fmla="*/ 1786741 h 1978172"/>
              <a:gd name="connsiteX184-13993" fmla="*/ 883960 w 10768629"/>
              <a:gd name="connsiteY184-13994" fmla="*/ 1822386 h 1978172"/>
              <a:gd name="connsiteX185-13995" fmla="*/ 766531 w 10768629"/>
              <a:gd name="connsiteY185-13996" fmla="*/ 1805053 h 1978172"/>
              <a:gd name="connsiteX186-13997" fmla="*/ 669779 w 10768629"/>
              <a:gd name="connsiteY186-13998" fmla="*/ 1800537 h 1978172"/>
              <a:gd name="connsiteX187-13999" fmla="*/ 523898 w 10768629"/>
              <a:gd name="connsiteY187-14000" fmla="*/ 1811085 h 1978172"/>
              <a:gd name="connsiteX188-14001" fmla="*/ 360251 w 10768629"/>
              <a:gd name="connsiteY188-14002" fmla="*/ 1830735 h 1978172"/>
              <a:gd name="connsiteX189-14003" fmla="*/ 255207 w 10768629"/>
              <a:gd name="connsiteY189-14004" fmla="*/ 1818275 h 1978172"/>
              <a:gd name="connsiteX190-14005" fmla="*/ 101803 w 10768629"/>
              <a:gd name="connsiteY190-14006" fmla="*/ 1870647 h 1978172"/>
              <a:gd name="connsiteX191-14007" fmla="*/ 25397 w 10768629"/>
              <a:gd name="connsiteY191-14008" fmla="*/ 1888443 h 1978172"/>
              <a:gd name="connsiteX192-14009" fmla="*/ 2370 w 10768629"/>
              <a:gd name="connsiteY192-14010" fmla="*/ 1878311 h 1978172"/>
              <a:gd name="connsiteX193-14011" fmla="*/ 0 w 10768629"/>
              <a:gd name="connsiteY193-14012" fmla="*/ 1878785 h 1978172"/>
              <a:gd name="connsiteX194-14013" fmla="*/ 0 w 10768629"/>
              <a:gd name="connsiteY194-14014" fmla="*/ 0 h 1978172"/>
              <a:gd name="connsiteX0-14015" fmla="*/ 0 w 10768629"/>
              <a:gd name="connsiteY0-14016" fmla="*/ 0 h 1978172"/>
              <a:gd name="connsiteX1-14017" fmla="*/ 10768629 w 10768629"/>
              <a:gd name="connsiteY1-14018" fmla="*/ 0 h 1978172"/>
              <a:gd name="connsiteX2-14019" fmla="*/ 10733254 w 10768629"/>
              <a:gd name="connsiteY2-14020" fmla="*/ 31439 h 1978172"/>
              <a:gd name="connsiteX3-14021" fmla="*/ 10727085 w 10768629"/>
              <a:gd name="connsiteY3-14022" fmla="*/ 37910 h 1978172"/>
              <a:gd name="connsiteX4-14023" fmla="*/ 10675953 w 10768629"/>
              <a:gd name="connsiteY4-14024" fmla="*/ 68623 h 1978172"/>
              <a:gd name="connsiteX5-14025" fmla="*/ 10637091 w 10768629"/>
              <a:gd name="connsiteY5-14026" fmla="*/ 90361 h 1978172"/>
              <a:gd name="connsiteX6-14027" fmla="*/ 10610971 w 10768629"/>
              <a:gd name="connsiteY6-14028" fmla="*/ 110764 h 1978172"/>
              <a:gd name="connsiteX7-14029" fmla="*/ 10532872 w 10768629"/>
              <a:gd name="connsiteY7-14030" fmla="*/ 138028 h 1978172"/>
              <a:gd name="connsiteX8-14031" fmla="*/ 10398558 w 10768629"/>
              <a:gd name="connsiteY8-14032" fmla="*/ 172911 h 1978172"/>
              <a:gd name="connsiteX9-14033" fmla="*/ 10371128 w 10768629"/>
              <a:gd name="connsiteY9-14034" fmla="*/ 182609 h 1978172"/>
              <a:gd name="connsiteX10-14035" fmla="*/ 10352178 w 10768629"/>
              <a:gd name="connsiteY10-14036" fmla="*/ 199976 h 1978172"/>
              <a:gd name="connsiteX11-14037" fmla="*/ 10351815 w 10768629"/>
              <a:gd name="connsiteY11-14038" fmla="*/ 211879 h 1978172"/>
              <a:gd name="connsiteX12-14039" fmla="*/ 10337471 w 10768629"/>
              <a:gd name="connsiteY12-14040" fmla="*/ 218661 h 1978172"/>
              <a:gd name="connsiteX13-14041" fmla="*/ 10334625 w 10768629"/>
              <a:gd name="connsiteY13-14042" fmla="*/ 222351 h 1978172"/>
              <a:gd name="connsiteX14-14043" fmla="*/ 10256365 w 10768629"/>
              <a:gd name="connsiteY14-14044" fmla="*/ 235917 h 1978172"/>
              <a:gd name="connsiteX15-14045" fmla="*/ 10201127 w 10768629"/>
              <a:gd name="connsiteY15-14046" fmla="*/ 267448 h 1978172"/>
              <a:gd name="connsiteX16-14047" fmla="*/ 9961218 w 10768629"/>
              <a:gd name="connsiteY16-14048" fmla="*/ 326720 h 1978172"/>
              <a:gd name="connsiteX17-14049" fmla="*/ 9859715 w 10768629"/>
              <a:gd name="connsiteY17-14050" fmla="*/ 355698 h 1978172"/>
              <a:gd name="connsiteX18-14051" fmla="*/ 9679867 w 10768629"/>
              <a:gd name="connsiteY18-14052" fmla="*/ 399081 h 1978172"/>
              <a:gd name="connsiteX19-14053" fmla="*/ 9490654 w 10768629"/>
              <a:gd name="connsiteY19-14054" fmla="*/ 455225 h 1978172"/>
              <a:gd name="connsiteX20-14055" fmla="*/ 9470837 w 10768629"/>
              <a:gd name="connsiteY20-14056" fmla="*/ 452539 h 1978172"/>
              <a:gd name="connsiteX21-14057" fmla="*/ 9469082 w 10768629"/>
              <a:gd name="connsiteY21-14058" fmla="*/ 454891 h 1978172"/>
              <a:gd name="connsiteX22-14059" fmla="*/ 9448038 w 10768629"/>
              <a:gd name="connsiteY22-14060" fmla="*/ 459733 h 1978172"/>
              <a:gd name="connsiteX23-14061" fmla="*/ 9396821 w 10768629"/>
              <a:gd name="connsiteY23-14062" fmla="*/ 455795 h 1978172"/>
              <a:gd name="connsiteX24-14063" fmla="*/ 9392197 w 10768629"/>
              <a:gd name="connsiteY24-14064" fmla="*/ 459796 h 1978172"/>
              <a:gd name="connsiteX25-14065" fmla="*/ 9347994 w 10768629"/>
              <a:gd name="connsiteY25-14066" fmla="*/ 464462 h 1978172"/>
              <a:gd name="connsiteX26-14067" fmla="*/ 9347889 w 10768629"/>
              <a:gd name="connsiteY26-14068" fmla="*/ 466539 h 1978172"/>
              <a:gd name="connsiteX27-14069" fmla="*/ 9337639 w 10768629"/>
              <a:gd name="connsiteY27-14070" fmla="*/ 476654 h 1978172"/>
              <a:gd name="connsiteX28-14071" fmla="*/ 9287964 w 10768629"/>
              <a:gd name="connsiteY28-14072" fmla="*/ 513052 h 1978172"/>
              <a:gd name="connsiteX29-14073" fmla="*/ 9229283 w 10768629"/>
              <a:gd name="connsiteY29-14074" fmla="*/ 555377 h 1978172"/>
              <a:gd name="connsiteX30-14075" fmla="*/ 9220274 w 10768629"/>
              <a:gd name="connsiteY30-14076" fmla="*/ 557502 h 1978172"/>
              <a:gd name="connsiteX31-14077" fmla="*/ 9220202 w 10768629"/>
              <a:gd name="connsiteY31-14078" fmla="*/ 558001 h 1978172"/>
              <a:gd name="connsiteX32-14079" fmla="*/ 9210908 w 10768629"/>
              <a:gd name="connsiteY32-14080" fmla="*/ 561147 h 1978172"/>
              <a:gd name="connsiteX33-14081" fmla="*/ 9186374 w 10768629"/>
              <a:gd name="connsiteY33-14082" fmla="*/ 565502 h 1978172"/>
              <a:gd name="connsiteX34-14083" fmla="*/ 9181058 w 10768629"/>
              <a:gd name="connsiteY34-14084" fmla="*/ 569943 h 1978172"/>
              <a:gd name="connsiteX35-14085" fmla="*/ 9167549 w 10768629"/>
              <a:gd name="connsiteY35-14086" fmla="*/ 584727 h 1978172"/>
              <a:gd name="connsiteX36-14087" fmla="*/ 9149110 w 10768629"/>
              <a:gd name="connsiteY36-14088" fmla="*/ 598906 h 1978172"/>
              <a:gd name="connsiteX37-14089" fmla="*/ 9078556 w 10768629"/>
              <a:gd name="connsiteY37-14090" fmla="*/ 644039 h 1978172"/>
              <a:gd name="connsiteX38-14091" fmla="*/ 8996399 w 10768629"/>
              <a:gd name="connsiteY38-14092" fmla="*/ 690055 h 1978172"/>
              <a:gd name="connsiteX39-14093" fmla="*/ 8803791 w 10768629"/>
              <a:gd name="connsiteY39-14094" fmla="*/ 813860 h 1978172"/>
              <a:gd name="connsiteX40-14095" fmla="*/ 8636202 w 10768629"/>
              <a:gd name="connsiteY40-14096" fmla="*/ 848463 h 1978172"/>
              <a:gd name="connsiteX41-14097" fmla="*/ 8555372 w 10768629"/>
              <a:gd name="connsiteY41-14098" fmla="*/ 883171 h 1978172"/>
              <a:gd name="connsiteX42-14099" fmla="*/ 8507229 w 10768629"/>
              <a:gd name="connsiteY42-14100" fmla="*/ 901665 h 1978172"/>
              <a:gd name="connsiteX43-14101" fmla="*/ 8428473 w 10768629"/>
              <a:gd name="connsiteY43-14102" fmla="*/ 927985 h 1978172"/>
              <a:gd name="connsiteX44-14103" fmla="*/ 8427914 w 10768629"/>
              <a:gd name="connsiteY44-14104" fmla="*/ 933480 h 1978172"/>
              <a:gd name="connsiteX45-14105" fmla="*/ 8420327 w 10768629"/>
              <a:gd name="connsiteY45-14106" fmla="*/ 941984 h 1978172"/>
              <a:gd name="connsiteX46-14107" fmla="*/ 8394729 w 10768629"/>
              <a:gd name="connsiteY46-14108" fmla="*/ 948347 h 1978172"/>
              <a:gd name="connsiteX47-14109" fmla="*/ 8380548 w 10768629"/>
              <a:gd name="connsiteY47-14110" fmla="*/ 987916 h 1978172"/>
              <a:gd name="connsiteX48-14111" fmla="*/ 8375330 w 10768629"/>
              <a:gd name="connsiteY48-14112" fmla="*/ 965444 h 1978172"/>
              <a:gd name="connsiteX49-14113" fmla="*/ 8340796 w 10768629"/>
              <a:gd name="connsiteY49-14114" fmla="*/ 980522 h 1978172"/>
              <a:gd name="connsiteX50-14115" fmla="*/ 8304438 w 10768629"/>
              <a:gd name="connsiteY50-14116" fmla="*/ 996739 h 1978172"/>
              <a:gd name="connsiteX51-14117" fmla="*/ 8280929 w 10768629"/>
              <a:gd name="connsiteY51-14118" fmla="*/ 1023089 h 1978172"/>
              <a:gd name="connsiteX52-14119" fmla="*/ 8275760 w 10768629"/>
              <a:gd name="connsiteY52-14120" fmla="*/ 1027772 h 1978172"/>
              <a:gd name="connsiteX53-14121" fmla="*/ 8275478 w 10768629"/>
              <a:gd name="connsiteY53-14122" fmla="*/ 1027605 h 1978172"/>
              <a:gd name="connsiteX54-14123" fmla="*/ 8249003 w 10768629"/>
              <a:gd name="connsiteY54-14124" fmla="*/ 1032033 h 1978172"/>
              <a:gd name="connsiteX55-14125" fmla="*/ 8203836 w 10768629"/>
              <a:gd name="connsiteY55-14126" fmla="*/ 1037347 h 1978172"/>
              <a:gd name="connsiteX56-14127" fmla="*/ 8122936 w 10768629"/>
              <a:gd name="connsiteY56-14128" fmla="*/ 1063113 h 1978172"/>
              <a:gd name="connsiteX57-14129" fmla="*/ 8043658 w 10768629"/>
              <a:gd name="connsiteY57-14130" fmla="*/ 1092746 h 1978172"/>
              <a:gd name="connsiteX58-14131" fmla="*/ 8015351 w 10768629"/>
              <a:gd name="connsiteY58-14132" fmla="*/ 1105478 h 1978172"/>
              <a:gd name="connsiteX59-14133" fmla="*/ 7963145 w 10768629"/>
              <a:gd name="connsiteY59-14134" fmla="*/ 1119346 h 1978172"/>
              <a:gd name="connsiteX60-14135" fmla="*/ 7938145 w 10768629"/>
              <a:gd name="connsiteY60-14136" fmla="*/ 1120225 h 1978172"/>
              <a:gd name="connsiteX61-14137" fmla="*/ 7937238 w 10768629"/>
              <a:gd name="connsiteY61-14138" fmla="*/ 1121204 h 1978172"/>
              <a:gd name="connsiteX62-14139" fmla="*/ 7934398 w 10768629"/>
              <a:gd name="connsiteY62-14140" fmla="*/ 1118240 h 1978172"/>
              <a:gd name="connsiteX63-14141" fmla="*/ 7918248 w 10768629"/>
              <a:gd name="connsiteY63-14142" fmla="*/ 1124371 h 1978172"/>
              <a:gd name="connsiteX64-14143" fmla="*/ 7914119 w 10768629"/>
              <a:gd name="connsiteY64-14144" fmla="*/ 1127653 h 1978172"/>
              <a:gd name="connsiteX65-14145" fmla="*/ 7907658 w 10768629"/>
              <a:gd name="connsiteY65-14146" fmla="*/ 1130350 h 1978172"/>
              <a:gd name="connsiteX66-14147" fmla="*/ 7907434 w 10768629"/>
              <a:gd name="connsiteY66-14148" fmla="*/ 1130103 h 1978172"/>
              <a:gd name="connsiteX67-14149" fmla="*/ 7901508 w 10768629"/>
              <a:gd name="connsiteY67-14150" fmla="*/ 1133245 h 1978172"/>
              <a:gd name="connsiteX68-14151" fmla="*/ 7873287 w 10768629"/>
              <a:gd name="connsiteY68-14152" fmla="*/ 1152609 h 1978172"/>
              <a:gd name="connsiteX69-14153" fmla="*/ 7834833 w 10768629"/>
              <a:gd name="connsiteY69-14154" fmla="*/ 1153868 h 1978172"/>
              <a:gd name="connsiteX70-14155" fmla="*/ 7828661 w 10768629"/>
              <a:gd name="connsiteY70-14156" fmla="*/ 1139994 h 1978172"/>
              <a:gd name="connsiteX71-14157" fmla="*/ 7823966 w 10768629"/>
              <a:gd name="connsiteY71-14158" fmla="*/ 1143178 h 1978172"/>
              <a:gd name="connsiteX72-14159" fmla="*/ 7815078 w 10768629"/>
              <a:gd name="connsiteY72-14160" fmla="*/ 1151776 h 1978172"/>
              <a:gd name="connsiteX73-14161" fmla="*/ 7812026 w 10768629"/>
              <a:gd name="connsiteY73-14162" fmla="*/ 1151522 h 1978172"/>
              <a:gd name="connsiteX74-14163" fmla="*/ 7782249 w 10768629"/>
              <a:gd name="connsiteY74-14164" fmla="*/ 1160970 h 1978172"/>
              <a:gd name="connsiteX75-14165" fmla="*/ 7773476 w 10768629"/>
              <a:gd name="connsiteY75-14166" fmla="*/ 1157414 h 1978172"/>
              <a:gd name="connsiteX76-14167" fmla="*/ 7769600 w 10768629"/>
              <a:gd name="connsiteY76-14168" fmla="*/ 1157365 h 1978172"/>
              <a:gd name="connsiteX77-14169" fmla="*/ 7752631 w 10768629"/>
              <a:gd name="connsiteY77-14170" fmla="*/ 1172815 h 1978172"/>
              <a:gd name="connsiteX78-14171" fmla="*/ 7739392 w 10768629"/>
              <a:gd name="connsiteY78-14172" fmla="*/ 1192062 h 1978172"/>
              <a:gd name="connsiteX79-14173" fmla="*/ 7677677 w 10768629"/>
              <a:gd name="connsiteY79-14174" fmla="*/ 1216394 h 1978172"/>
              <a:gd name="connsiteX80-14175" fmla="*/ 7586920 w 10768629"/>
              <a:gd name="connsiteY80-14176" fmla="*/ 1261888 h 1978172"/>
              <a:gd name="connsiteX81-14177" fmla="*/ 7486100 w 10768629"/>
              <a:gd name="connsiteY81-14178" fmla="*/ 1292563 h 1978172"/>
              <a:gd name="connsiteX82-14179" fmla="*/ 7411323 w 10768629"/>
              <a:gd name="connsiteY82-14180" fmla="*/ 1340732 h 1978172"/>
              <a:gd name="connsiteX83-14181" fmla="*/ 7240698 w 10768629"/>
              <a:gd name="connsiteY83-14182" fmla="*/ 1438832 h 1978172"/>
              <a:gd name="connsiteX84-14183" fmla="*/ 7197675 w 10768629"/>
              <a:gd name="connsiteY84-14184" fmla="*/ 1447530 h 1978172"/>
              <a:gd name="connsiteX85-14185" fmla="*/ 7164788 w 10768629"/>
              <a:gd name="connsiteY85-14186" fmla="*/ 1480293 h 1978172"/>
              <a:gd name="connsiteX86-14187" fmla="*/ 7147929 w 10768629"/>
              <a:gd name="connsiteY86-14188" fmla="*/ 1477641 h 1978172"/>
              <a:gd name="connsiteX87-14189" fmla="*/ 7144965 w 10768629"/>
              <a:gd name="connsiteY87-14190" fmla="*/ 1476908 h 1978172"/>
              <a:gd name="connsiteX88-14191" fmla="*/ 7134299 w 10768629"/>
              <a:gd name="connsiteY88-14192" fmla="*/ 1479969 h 1978172"/>
              <a:gd name="connsiteX89-14193" fmla="*/ 7129809 w 10768629"/>
              <a:gd name="connsiteY89-14194" fmla="*/ 1473339 h 1978172"/>
              <a:gd name="connsiteX90-14195" fmla="*/ 7112688 w 10768629"/>
              <a:gd name="connsiteY90-14196" fmla="*/ 1472575 h 1978172"/>
              <a:gd name="connsiteX91-14197" fmla="*/ 7093470 w 10768629"/>
              <a:gd name="connsiteY91-14198" fmla="*/ 1480300 h 1978172"/>
              <a:gd name="connsiteX92-14199" fmla="*/ 7025034 w 10768629"/>
              <a:gd name="connsiteY92-14200" fmla="*/ 1506934 h 1978172"/>
              <a:gd name="connsiteX93-14201" fmla="*/ 7014783 w 10768629"/>
              <a:gd name="connsiteY93-14202" fmla="*/ 1515868 h 1978172"/>
              <a:gd name="connsiteX94-14203" fmla="*/ 6979706 w 10768629"/>
              <a:gd name="connsiteY94-14204" fmla="*/ 1523511 h 1978172"/>
              <a:gd name="connsiteX95-14205" fmla="*/ 6977890 w 10768629"/>
              <a:gd name="connsiteY95-14206" fmla="*/ 1525793 h 1978172"/>
              <a:gd name="connsiteX96-14207" fmla="*/ 6944339 w 10768629"/>
              <a:gd name="connsiteY96-14208" fmla="*/ 1536237 h 1978172"/>
              <a:gd name="connsiteX97-14209" fmla="*/ 6886996 w 10768629"/>
              <a:gd name="connsiteY97-14210" fmla="*/ 1563569 h 1978172"/>
              <a:gd name="connsiteX98-14211" fmla="*/ 6874510 w 10768629"/>
              <a:gd name="connsiteY98-14212" fmla="*/ 1558469 h 1978172"/>
              <a:gd name="connsiteX99-14213" fmla="*/ 6871943 w 10768629"/>
              <a:gd name="connsiteY99-14214" fmla="*/ 1554651 h 1978172"/>
              <a:gd name="connsiteX100-14215" fmla="*/ 6856174 w 10768629"/>
              <a:gd name="connsiteY100-14216" fmla="*/ 1562024 h 1978172"/>
              <a:gd name="connsiteX101-14217" fmla="*/ 6842321 w 10768629"/>
              <a:gd name="connsiteY101-14218" fmla="*/ 1560554 h 1978172"/>
              <a:gd name="connsiteX102-14219" fmla="*/ 6832713 w 10768629"/>
              <a:gd name="connsiteY102-14220" fmla="*/ 1569357 h 1978172"/>
              <a:gd name="connsiteX103-14221" fmla="*/ 6816351 w 10768629"/>
              <a:gd name="connsiteY103-14222" fmla="*/ 1571495 h 1978172"/>
              <a:gd name="connsiteX104-14223" fmla="*/ 6795800 w 10768629"/>
              <a:gd name="connsiteY104-14224" fmla="*/ 1572010 h 1978172"/>
              <a:gd name="connsiteX105-14225" fmla="*/ 6777546 w 10768629"/>
              <a:gd name="connsiteY105-14226" fmla="*/ 1568661 h 1978172"/>
              <a:gd name="connsiteX106-14227" fmla="*/ 6751528 w 10768629"/>
              <a:gd name="connsiteY106-14228" fmla="*/ 1574143 h 1978172"/>
              <a:gd name="connsiteX107-14229" fmla="*/ 6691966 w 10768629"/>
              <a:gd name="connsiteY107-14230" fmla="*/ 1582255 h 1978172"/>
              <a:gd name="connsiteX108-14231" fmla="*/ 6646941 w 10768629"/>
              <a:gd name="connsiteY108-14232" fmla="*/ 1588471 h 1978172"/>
              <a:gd name="connsiteX109-14233" fmla="*/ 6568576 w 10768629"/>
              <a:gd name="connsiteY109-14234" fmla="*/ 1606488 h 1978172"/>
              <a:gd name="connsiteX110-14235" fmla="*/ 6554358 w 10768629"/>
              <a:gd name="connsiteY110-14236" fmla="*/ 1621701 h 1978172"/>
              <a:gd name="connsiteX111-14237" fmla="*/ 6516968 w 10768629"/>
              <a:gd name="connsiteY111-14238" fmla="*/ 1617195 h 1978172"/>
              <a:gd name="connsiteX112-14239" fmla="*/ 6506479 w 10768629"/>
              <a:gd name="connsiteY112-14240" fmla="*/ 1602227 h 1978172"/>
              <a:gd name="connsiteX113-14241" fmla="*/ 6458436 w 10768629"/>
              <a:gd name="connsiteY113-14242" fmla="*/ 1607332 h 1978172"/>
              <a:gd name="connsiteX114-14243" fmla="*/ 6414786 w 10768629"/>
              <a:gd name="connsiteY114-14244" fmla="*/ 1628815 h 1978172"/>
              <a:gd name="connsiteX115-14245" fmla="*/ 6357085 w 10768629"/>
              <a:gd name="connsiteY115-14246" fmla="*/ 1640846 h 1978172"/>
              <a:gd name="connsiteX116-14247" fmla="*/ 6322636 w 10768629"/>
              <a:gd name="connsiteY116-14248" fmla="*/ 1648213 h 1978172"/>
              <a:gd name="connsiteX117-14249" fmla="*/ 6226172 w 10768629"/>
              <a:gd name="connsiteY117-14250" fmla="*/ 1654676 h 1978172"/>
              <a:gd name="connsiteX118-14251" fmla="*/ 6221217 w 10768629"/>
              <a:gd name="connsiteY118-14252" fmla="*/ 1654506 h 1978172"/>
              <a:gd name="connsiteX119-14253" fmla="*/ 6204956 w 10768629"/>
              <a:gd name="connsiteY119-14254" fmla="*/ 1664280 h 1978172"/>
              <a:gd name="connsiteX120-14255" fmla="*/ 6204270 w 10768629"/>
              <a:gd name="connsiteY120-14256" fmla="*/ 1666782 h 1978172"/>
              <a:gd name="connsiteX121-14257" fmla="*/ 6143810 w 10768629"/>
              <a:gd name="connsiteY121-14258" fmla="*/ 1661963 h 1978172"/>
              <a:gd name="connsiteX122-14259" fmla="*/ 6136560 w 10768629"/>
              <a:gd name="connsiteY122-14260" fmla="*/ 1665728 h 1978172"/>
              <a:gd name="connsiteX123-14261" fmla="*/ 6096155 w 10768629"/>
              <a:gd name="connsiteY123-14262" fmla="*/ 1656951 h 1978172"/>
              <a:gd name="connsiteX124-14263" fmla="*/ 6075812 w 10768629"/>
              <a:gd name="connsiteY124-14264" fmla="*/ 1655422 h 1978172"/>
              <a:gd name="connsiteX125-14265" fmla="*/ 6039495 w 10768629"/>
              <a:gd name="connsiteY125-14266" fmla="*/ 1649680 h 1978172"/>
              <a:gd name="connsiteX126-14267" fmla="*/ 6036523 w 10768629"/>
              <a:gd name="connsiteY126-14268" fmla="*/ 1652121 h 1978172"/>
              <a:gd name="connsiteX127-14269" fmla="*/ 6029328 w 10768629"/>
              <a:gd name="connsiteY127-14270" fmla="*/ 1649904 h 1978172"/>
              <a:gd name="connsiteX128-14271" fmla="*/ 6024075 w 10768629"/>
              <a:gd name="connsiteY128-14272" fmla="*/ 1652779 h 1978172"/>
              <a:gd name="connsiteX129-14273" fmla="*/ 6018085 w 10768629"/>
              <a:gd name="connsiteY129-14274" fmla="*/ 1652030 h 1978172"/>
              <a:gd name="connsiteX130-14275" fmla="*/ 5955513 w 10768629"/>
              <a:gd name="connsiteY130-14276" fmla="*/ 1663584 h 1978172"/>
              <a:gd name="connsiteX131-14277" fmla="*/ 5941996 w 10768629"/>
              <a:gd name="connsiteY131-14278" fmla="*/ 1661326 h 1978172"/>
              <a:gd name="connsiteX132-14279" fmla="*/ 5931789 w 10768629"/>
              <a:gd name="connsiteY132-14280" fmla="*/ 1669915 h 1978172"/>
              <a:gd name="connsiteX133-14281" fmla="*/ 5888686 w 10768629"/>
              <a:gd name="connsiteY133-14282" fmla="*/ 1672175 h 1978172"/>
              <a:gd name="connsiteX134-14283" fmla="*/ 5873794 w 10768629"/>
              <a:gd name="connsiteY134-14284" fmla="*/ 1665454 h 1978172"/>
              <a:gd name="connsiteX135-14285" fmla="*/ 5860022 w 10768629"/>
              <a:gd name="connsiteY135-14286" fmla="*/ 1660635 h 1978172"/>
              <a:gd name="connsiteX136-14287" fmla="*/ 5858237 w 10768629"/>
              <a:gd name="connsiteY136-14288" fmla="*/ 1660649 h 1978172"/>
              <a:gd name="connsiteX137-14289" fmla="*/ 5840319 w 10768629"/>
              <a:gd name="connsiteY137-14290" fmla="*/ 1660798 h 1978172"/>
              <a:gd name="connsiteX138-14291" fmla="*/ 5806984 w 10768629"/>
              <a:gd name="connsiteY138-14292" fmla="*/ 1661075 h 1978172"/>
              <a:gd name="connsiteX139-14293" fmla="*/ 5742351 w 10768629"/>
              <a:gd name="connsiteY139-14294" fmla="*/ 1667489 h 1978172"/>
              <a:gd name="connsiteX140-14295" fmla="*/ 5521171 w 10768629"/>
              <a:gd name="connsiteY140-14296" fmla="*/ 1671626 h 1978172"/>
              <a:gd name="connsiteX141-14297" fmla="*/ 5457384 w 10768629"/>
              <a:gd name="connsiteY141-14298" fmla="*/ 1683952 h 1978172"/>
              <a:gd name="connsiteX142-14299" fmla="*/ 4950070 w 10768629"/>
              <a:gd name="connsiteY142-14300" fmla="*/ 1748401 h 1978172"/>
              <a:gd name="connsiteX143-14301" fmla="*/ 4872172 w 10768629"/>
              <a:gd name="connsiteY143-14302" fmla="*/ 1757222 h 1978172"/>
              <a:gd name="connsiteX144-14303" fmla="*/ 4809524 w 10768629"/>
              <a:gd name="connsiteY144-14304" fmla="*/ 1761033 h 1978172"/>
              <a:gd name="connsiteX145-14305" fmla="*/ 4759058 w 10768629"/>
              <a:gd name="connsiteY145-14306" fmla="*/ 1766533 h 1978172"/>
              <a:gd name="connsiteX146-14307" fmla="*/ 4719749 w 10768629"/>
              <a:gd name="connsiteY146-14308" fmla="*/ 1771811 h 1978172"/>
              <a:gd name="connsiteX147-14309" fmla="*/ 4568686 w 10768629"/>
              <a:gd name="connsiteY147-14310" fmla="*/ 1786141 h 1978172"/>
              <a:gd name="connsiteX148-14311" fmla="*/ 4418751 w 10768629"/>
              <a:gd name="connsiteY148-14312" fmla="*/ 1796932 h 1978172"/>
              <a:gd name="connsiteX149-14313" fmla="*/ 4378377 w 10768629"/>
              <a:gd name="connsiteY149-14314" fmla="*/ 1815528 h 1978172"/>
              <a:gd name="connsiteX150-14315" fmla="*/ 4320575 w 10768629"/>
              <a:gd name="connsiteY150-14316" fmla="*/ 1832722 h 1978172"/>
              <a:gd name="connsiteX151-14317" fmla="*/ 4211935 w 10768629"/>
              <a:gd name="connsiteY151-14318" fmla="*/ 1860177 h 1978172"/>
              <a:gd name="connsiteX152-14319" fmla="*/ 4101228 w 10768629"/>
              <a:gd name="connsiteY152-14320" fmla="*/ 1868717 h 1978172"/>
              <a:gd name="connsiteX153-14321" fmla="*/ 3973223 w 10768629"/>
              <a:gd name="connsiteY153-14322" fmla="*/ 1881015 h 1978172"/>
              <a:gd name="connsiteX154-14323" fmla="*/ 3900992 w 10768629"/>
              <a:gd name="connsiteY154-14324" fmla="*/ 1880603 h 1978172"/>
              <a:gd name="connsiteX155-14325" fmla="*/ 3662119 w 10768629"/>
              <a:gd name="connsiteY155-14326" fmla="*/ 1889285 h 1978172"/>
              <a:gd name="connsiteX156-14327" fmla="*/ 3496919 w 10768629"/>
              <a:gd name="connsiteY156-14328" fmla="*/ 1873180 h 1978172"/>
              <a:gd name="connsiteX157-14329" fmla="*/ 3449433 w 10768629"/>
              <a:gd name="connsiteY157-14330" fmla="*/ 1889681 h 1978172"/>
              <a:gd name="connsiteX158-14331" fmla="*/ 3369766 w 10768629"/>
              <a:gd name="connsiteY158-14332" fmla="*/ 1916653 h 1978172"/>
              <a:gd name="connsiteX159-14333" fmla="*/ 3269672 w 10768629"/>
              <a:gd name="connsiteY159-14334" fmla="*/ 1938036 h 1978172"/>
              <a:gd name="connsiteX160-14335" fmla="*/ 3224897 w 10768629"/>
              <a:gd name="connsiteY160-14336" fmla="*/ 1943733 h 1978172"/>
              <a:gd name="connsiteX161-14337" fmla="*/ 3161463 w 10768629"/>
              <a:gd name="connsiteY161-14338" fmla="*/ 1946591 h 1978172"/>
              <a:gd name="connsiteX162-14339" fmla="*/ 3112044 w 10768629"/>
              <a:gd name="connsiteY162-14340" fmla="*/ 1935614 h 1978172"/>
              <a:gd name="connsiteX163-14341" fmla="*/ 3069716 w 10768629"/>
              <a:gd name="connsiteY163-14342" fmla="*/ 1930463 h 1978172"/>
              <a:gd name="connsiteX164-14343" fmla="*/ 3005773 w 10768629"/>
              <a:gd name="connsiteY164-14344" fmla="*/ 1915878 h 1978172"/>
              <a:gd name="connsiteX165-14345" fmla="*/ 2897201 w 10768629"/>
              <a:gd name="connsiteY165-14346" fmla="*/ 1926772 h 1978172"/>
              <a:gd name="connsiteX166-14347" fmla="*/ 2783891 w 10768629"/>
              <a:gd name="connsiteY166-14348" fmla="*/ 1931749 h 1978172"/>
              <a:gd name="connsiteX167-14349" fmla="*/ 2712447 w 10768629"/>
              <a:gd name="connsiteY167-14350" fmla="*/ 1933044 h 1978172"/>
              <a:gd name="connsiteX168-14351" fmla="*/ 2560151 w 10768629"/>
              <a:gd name="connsiteY168-14352" fmla="*/ 1963609 h 1978172"/>
              <a:gd name="connsiteX169-14353" fmla="*/ 2367221 w 10768629"/>
              <a:gd name="connsiteY169-14354" fmla="*/ 1971884 h 1978172"/>
              <a:gd name="connsiteX170-14355" fmla="*/ 2272130 w 10768629"/>
              <a:gd name="connsiteY170-14356" fmla="*/ 1961162 h 1978172"/>
              <a:gd name="connsiteX171-14357" fmla="*/ 2189404 w 10768629"/>
              <a:gd name="connsiteY171-14358" fmla="*/ 1978172 h 1978172"/>
              <a:gd name="connsiteX172-14359" fmla="*/ 2077704 w 10768629"/>
              <a:gd name="connsiteY172-14360" fmla="*/ 1965002 h 1978172"/>
              <a:gd name="connsiteX173-14361" fmla="*/ 2033299 w 10768629"/>
              <a:gd name="connsiteY173-14362" fmla="*/ 1969042 h 1978172"/>
              <a:gd name="connsiteX174-14363" fmla="*/ 1967996 w 10768629"/>
              <a:gd name="connsiteY174-14364" fmla="*/ 1953187 h 1978172"/>
              <a:gd name="connsiteX175-14365" fmla="*/ 1855805 w 10768629"/>
              <a:gd name="connsiteY175-14366" fmla="*/ 1926082 h 1978172"/>
              <a:gd name="connsiteX176-14367" fmla="*/ 1790957 w 10768629"/>
              <a:gd name="connsiteY176-14368" fmla="*/ 1919460 h 1978172"/>
              <a:gd name="connsiteX177-14369" fmla="*/ 1613978 w 10768629"/>
              <a:gd name="connsiteY177-14370" fmla="*/ 1891581 h 1978172"/>
              <a:gd name="connsiteX178-14371" fmla="*/ 1436831 w 10768629"/>
              <a:gd name="connsiteY178-14372" fmla="*/ 1856201 h 1978172"/>
              <a:gd name="connsiteX179-14373" fmla="*/ 1357365 w 10768629"/>
              <a:gd name="connsiteY179-14374" fmla="*/ 1832140 h 1978172"/>
              <a:gd name="connsiteX180-14375" fmla="*/ 1232341 w 10768629"/>
              <a:gd name="connsiteY180-14376" fmla="*/ 1785942 h 1978172"/>
              <a:gd name="connsiteX181-14377" fmla="*/ 1162595 w 10768629"/>
              <a:gd name="connsiteY181-14378" fmla="*/ 1758337 h 1978172"/>
              <a:gd name="connsiteX182-14379" fmla="*/ 1128523 w 10768629"/>
              <a:gd name="connsiteY182-14380" fmla="*/ 1763621 h 1978172"/>
              <a:gd name="connsiteX183-14381" fmla="*/ 991903 w 10768629"/>
              <a:gd name="connsiteY183-14382" fmla="*/ 1786741 h 1978172"/>
              <a:gd name="connsiteX184-14383" fmla="*/ 883960 w 10768629"/>
              <a:gd name="connsiteY184-14384" fmla="*/ 1809389 h 1978172"/>
              <a:gd name="connsiteX185-14385" fmla="*/ 766531 w 10768629"/>
              <a:gd name="connsiteY185-14386" fmla="*/ 1805053 h 1978172"/>
              <a:gd name="connsiteX186-14387" fmla="*/ 669779 w 10768629"/>
              <a:gd name="connsiteY186-14388" fmla="*/ 1800537 h 1978172"/>
              <a:gd name="connsiteX187-14389" fmla="*/ 523898 w 10768629"/>
              <a:gd name="connsiteY187-14390" fmla="*/ 1811085 h 1978172"/>
              <a:gd name="connsiteX188-14391" fmla="*/ 360251 w 10768629"/>
              <a:gd name="connsiteY188-14392" fmla="*/ 1830735 h 1978172"/>
              <a:gd name="connsiteX189-14393" fmla="*/ 255207 w 10768629"/>
              <a:gd name="connsiteY189-14394" fmla="*/ 1818275 h 1978172"/>
              <a:gd name="connsiteX190-14395" fmla="*/ 101803 w 10768629"/>
              <a:gd name="connsiteY190-14396" fmla="*/ 1870647 h 1978172"/>
              <a:gd name="connsiteX191-14397" fmla="*/ 25397 w 10768629"/>
              <a:gd name="connsiteY191-14398" fmla="*/ 1888443 h 1978172"/>
              <a:gd name="connsiteX192-14399" fmla="*/ 2370 w 10768629"/>
              <a:gd name="connsiteY192-14400" fmla="*/ 1878311 h 1978172"/>
              <a:gd name="connsiteX193-14401" fmla="*/ 0 w 10768629"/>
              <a:gd name="connsiteY193-14402" fmla="*/ 1878785 h 1978172"/>
              <a:gd name="connsiteX194-14403" fmla="*/ 0 w 10768629"/>
              <a:gd name="connsiteY194-14404" fmla="*/ 0 h 1978172"/>
              <a:gd name="connsiteX0-14405" fmla="*/ 0 w 10768629"/>
              <a:gd name="connsiteY0-14406" fmla="*/ 0 h 1978172"/>
              <a:gd name="connsiteX1-14407" fmla="*/ 10768629 w 10768629"/>
              <a:gd name="connsiteY1-14408" fmla="*/ 0 h 1978172"/>
              <a:gd name="connsiteX2-14409" fmla="*/ 10733254 w 10768629"/>
              <a:gd name="connsiteY2-14410" fmla="*/ 31439 h 1978172"/>
              <a:gd name="connsiteX3-14411" fmla="*/ 10727085 w 10768629"/>
              <a:gd name="connsiteY3-14412" fmla="*/ 37910 h 1978172"/>
              <a:gd name="connsiteX4-14413" fmla="*/ 10675953 w 10768629"/>
              <a:gd name="connsiteY4-14414" fmla="*/ 68623 h 1978172"/>
              <a:gd name="connsiteX5-14415" fmla="*/ 10637091 w 10768629"/>
              <a:gd name="connsiteY5-14416" fmla="*/ 90361 h 1978172"/>
              <a:gd name="connsiteX6-14417" fmla="*/ 10610971 w 10768629"/>
              <a:gd name="connsiteY6-14418" fmla="*/ 110764 h 1978172"/>
              <a:gd name="connsiteX7-14419" fmla="*/ 10532872 w 10768629"/>
              <a:gd name="connsiteY7-14420" fmla="*/ 138028 h 1978172"/>
              <a:gd name="connsiteX8-14421" fmla="*/ 10398558 w 10768629"/>
              <a:gd name="connsiteY8-14422" fmla="*/ 172911 h 1978172"/>
              <a:gd name="connsiteX9-14423" fmla="*/ 10371128 w 10768629"/>
              <a:gd name="connsiteY9-14424" fmla="*/ 182609 h 1978172"/>
              <a:gd name="connsiteX10-14425" fmla="*/ 10352178 w 10768629"/>
              <a:gd name="connsiteY10-14426" fmla="*/ 199976 h 1978172"/>
              <a:gd name="connsiteX11-14427" fmla="*/ 10351815 w 10768629"/>
              <a:gd name="connsiteY11-14428" fmla="*/ 211879 h 1978172"/>
              <a:gd name="connsiteX12-14429" fmla="*/ 10337471 w 10768629"/>
              <a:gd name="connsiteY12-14430" fmla="*/ 218661 h 1978172"/>
              <a:gd name="connsiteX13-14431" fmla="*/ 10334625 w 10768629"/>
              <a:gd name="connsiteY13-14432" fmla="*/ 222351 h 1978172"/>
              <a:gd name="connsiteX14-14433" fmla="*/ 10256365 w 10768629"/>
              <a:gd name="connsiteY14-14434" fmla="*/ 235917 h 1978172"/>
              <a:gd name="connsiteX15-14435" fmla="*/ 10201127 w 10768629"/>
              <a:gd name="connsiteY15-14436" fmla="*/ 267448 h 1978172"/>
              <a:gd name="connsiteX16-14437" fmla="*/ 9961218 w 10768629"/>
              <a:gd name="connsiteY16-14438" fmla="*/ 326720 h 1978172"/>
              <a:gd name="connsiteX17-14439" fmla="*/ 9859715 w 10768629"/>
              <a:gd name="connsiteY17-14440" fmla="*/ 355698 h 1978172"/>
              <a:gd name="connsiteX18-14441" fmla="*/ 9679867 w 10768629"/>
              <a:gd name="connsiteY18-14442" fmla="*/ 399081 h 1978172"/>
              <a:gd name="connsiteX19-14443" fmla="*/ 9490654 w 10768629"/>
              <a:gd name="connsiteY19-14444" fmla="*/ 455225 h 1978172"/>
              <a:gd name="connsiteX20-14445" fmla="*/ 9470837 w 10768629"/>
              <a:gd name="connsiteY20-14446" fmla="*/ 452539 h 1978172"/>
              <a:gd name="connsiteX21-14447" fmla="*/ 9469082 w 10768629"/>
              <a:gd name="connsiteY21-14448" fmla="*/ 454891 h 1978172"/>
              <a:gd name="connsiteX22-14449" fmla="*/ 9448038 w 10768629"/>
              <a:gd name="connsiteY22-14450" fmla="*/ 459733 h 1978172"/>
              <a:gd name="connsiteX23-14451" fmla="*/ 9396821 w 10768629"/>
              <a:gd name="connsiteY23-14452" fmla="*/ 455795 h 1978172"/>
              <a:gd name="connsiteX24-14453" fmla="*/ 9392197 w 10768629"/>
              <a:gd name="connsiteY24-14454" fmla="*/ 459796 h 1978172"/>
              <a:gd name="connsiteX25-14455" fmla="*/ 9347994 w 10768629"/>
              <a:gd name="connsiteY25-14456" fmla="*/ 464462 h 1978172"/>
              <a:gd name="connsiteX26-14457" fmla="*/ 9347889 w 10768629"/>
              <a:gd name="connsiteY26-14458" fmla="*/ 466539 h 1978172"/>
              <a:gd name="connsiteX27-14459" fmla="*/ 9337639 w 10768629"/>
              <a:gd name="connsiteY27-14460" fmla="*/ 476654 h 1978172"/>
              <a:gd name="connsiteX28-14461" fmla="*/ 9287964 w 10768629"/>
              <a:gd name="connsiteY28-14462" fmla="*/ 513052 h 1978172"/>
              <a:gd name="connsiteX29-14463" fmla="*/ 9229283 w 10768629"/>
              <a:gd name="connsiteY29-14464" fmla="*/ 555377 h 1978172"/>
              <a:gd name="connsiteX30-14465" fmla="*/ 9220274 w 10768629"/>
              <a:gd name="connsiteY30-14466" fmla="*/ 557502 h 1978172"/>
              <a:gd name="connsiteX31-14467" fmla="*/ 9220202 w 10768629"/>
              <a:gd name="connsiteY31-14468" fmla="*/ 558001 h 1978172"/>
              <a:gd name="connsiteX32-14469" fmla="*/ 9210908 w 10768629"/>
              <a:gd name="connsiteY32-14470" fmla="*/ 561147 h 1978172"/>
              <a:gd name="connsiteX33-14471" fmla="*/ 9186374 w 10768629"/>
              <a:gd name="connsiteY33-14472" fmla="*/ 565502 h 1978172"/>
              <a:gd name="connsiteX34-14473" fmla="*/ 9181058 w 10768629"/>
              <a:gd name="connsiteY34-14474" fmla="*/ 569943 h 1978172"/>
              <a:gd name="connsiteX35-14475" fmla="*/ 9167549 w 10768629"/>
              <a:gd name="connsiteY35-14476" fmla="*/ 584727 h 1978172"/>
              <a:gd name="connsiteX36-14477" fmla="*/ 9149110 w 10768629"/>
              <a:gd name="connsiteY36-14478" fmla="*/ 598906 h 1978172"/>
              <a:gd name="connsiteX37-14479" fmla="*/ 9078556 w 10768629"/>
              <a:gd name="connsiteY37-14480" fmla="*/ 644039 h 1978172"/>
              <a:gd name="connsiteX38-14481" fmla="*/ 8996399 w 10768629"/>
              <a:gd name="connsiteY38-14482" fmla="*/ 690055 h 1978172"/>
              <a:gd name="connsiteX39-14483" fmla="*/ 8803791 w 10768629"/>
              <a:gd name="connsiteY39-14484" fmla="*/ 813860 h 1978172"/>
              <a:gd name="connsiteX40-14485" fmla="*/ 8636202 w 10768629"/>
              <a:gd name="connsiteY40-14486" fmla="*/ 848463 h 1978172"/>
              <a:gd name="connsiteX41-14487" fmla="*/ 8555372 w 10768629"/>
              <a:gd name="connsiteY41-14488" fmla="*/ 883171 h 1978172"/>
              <a:gd name="connsiteX42-14489" fmla="*/ 8507229 w 10768629"/>
              <a:gd name="connsiteY42-14490" fmla="*/ 901665 h 1978172"/>
              <a:gd name="connsiteX43-14491" fmla="*/ 8428473 w 10768629"/>
              <a:gd name="connsiteY43-14492" fmla="*/ 927985 h 1978172"/>
              <a:gd name="connsiteX44-14493" fmla="*/ 8427914 w 10768629"/>
              <a:gd name="connsiteY44-14494" fmla="*/ 933480 h 1978172"/>
              <a:gd name="connsiteX45-14495" fmla="*/ 8420327 w 10768629"/>
              <a:gd name="connsiteY45-14496" fmla="*/ 941984 h 1978172"/>
              <a:gd name="connsiteX46-14497" fmla="*/ 8394729 w 10768629"/>
              <a:gd name="connsiteY46-14498" fmla="*/ 948347 h 1978172"/>
              <a:gd name="connsiteX47-14499" fmla="*/ 8380548 w 10768629"/>
              <a:gd name="connsiteY47-14500" fmla="*/ 987916 h 1978172"/>
              <a:gd name="connsiteX48-14501" fmla="*/ 8375330 w 10768629"/>
              <a:gd name="connsiteY48-14502" fmla="*/ 965444 h 1978172"/>
              <a:gd name="connsiteX49-14503" fmla="*/ 8340796 w 10768629"/>
              <a:gd name="connsiteY49-14504" fmla="*/ 980522 h 1978172"/>
              <a:gd name="connsiteX50-14505" fmla="*/ 8304438 w 10768629"/>
              <a:gd name="connsiteY50-14506" fmla="*/ 996739 h 1978172"/>
              <a:gd name="connsiteX51-14507" fmla="*/ 8280929 w 10768629"/>
              <a:gd name="connsiteY51-14508" fmla="*/ 1023089 h 1978172"/>
              <a:gd name="connsiteX52-14509" fmla="*/ 8275760 w 10768629"/>
              <a:gd name="connsiteY52-14510" fmla="*/ 1027772 h 1978172"/>
              <a:gd name="connsiteX53-14511" fmla="*/ 8275478 w 10768629"/>
              <a:gd name="connsiteY53-14512" fmla="*/ 1027605 h 1978172"/>
              <a:gd name="connsiteX54-14513" fmla="*/ 8249003 w 10768629"/>
              <a:gd name="connsiteY54-14514" fmla="*/ 1032033 h 1978172"/>
              <a:gd name="connsiteX55-14515" fmla="*/ 8203836 w 10768629"/>
              <a:gd name="connsiteY55-14516" fmla="*/ 1037347 h 1978172"/>
              <a:gd name="connsiteX56-14517" fmla="*/ 8122936 w 10768629"/>
              <a:gd name="connsiteY56-14518" fmla="*/ 1063113 h 1978172"/>
              <a:gd name="connsiteX57-14519" fmla="*/ 8043658 w 10768629"/>
              <a:gd name="connsiteY57-14520" fmla="*/ 1092746 h 1978172"/>
              <a:gd name="connsiteX58-14521" fmla="*/ 8015351 w 10768629"/>
              <a:gd name="connsiteY58-14522" fmla="*/ 1105478 h 1978172"/>
              <a:gd name="connsiteX59-14523" fmla="*/ 7963145 w 10768629"/>
              <a:gd name="connsiteY59-14524" fmla="*/ 1119346 h 1978172"/>
              <a:gd name="connsiteX60-14525" fmla="*/ 7938145 w 10768629"/>
              <a:gd name="connsiteY60-14526" fmla="*/ 1120225 h 1978172"/>
              <a:gd name="connsiteX61-14527" fmla="*/ 7937238 w 10768629"/>
              <a:gd name="connsiteY61-14528" fmla="*/ 1121204 h 1978172"/>
              <a:gd name="connsiteX62-14529" fmla="*/ 7934398 w 10768629"/>
              <a:gd name="connsiteY62-14530" fmla="*/ 1118240 h 1978172"/>
              <a:gd name="connsiteX63-14531" fmla="*/ 7918248 w 10768629"/>
              <a:gd name="connsiteY63-14532" fmla="*/ 1124371 h 1978172"/>
              <a:gd name="connsiteX64-14533" fmla="*/ 7914119 w 10768629"/>
              <a:gd name="connsiteY64-14534" fmla="*/ 1127653 h 1978172"/>
              <a:gd name="connsiteX65-14535" fmla="*/ 7907658 w 10768629"/>
              <a:gd name="connsiteY65-14536" fmla="*/ 1130350 h 1978172"/>
              <a:gd name="connsiteX66-14537" fmla="*/ 7907434 w 10768629"/>
              <a:gd name="connsiteY66-14538" fmla="*/ 1130103 h 1978172"/>
              <a:gd name="connsiteX67-14539" fmla="*/ 7901508 w 10768629"/>
              <a:gd name="connsiteY67-14540" fmla="*/ 1133245 h 1978172"/>
              <a:gd name="connsiteX68-14541" fmla="*/ 7873287 w 10768629"/>
              <a:gd name="connsiteY68-14542" fmla="*/ 1152609 h 1978172"/>
              <a:gd name="connsiteX69-14543" fmla="*/ 7834833 w 10768629"/>
              <a:gd name="connsiteY69-14544" fmla="*/ 1153868 h 1978172"/>
              <a:gd name="connsiteX70-14545" fmla="*/ 7828661 w 10768629"/>
              <a:gd name="connsiteY70-14546" fmla="*/ 1139994 h 1978172"/>
              <a:gd name="connsiteX71-14547" fmla="*/ 7823966 w 10768629"/>
              <a:gd name="connsiteY71-14548" fmla="*/ 1143178 h 1978172"/>
              <a:gd name="connsiteX72-14549" fmla="*/ 7815078 w 10768629"/>
              <a:gd name="connsiteY72-14550" fmla="*/ 1151776 h 1978172"/>
              <a:gd name="connsiteX73-14551" fmla="*/ 7812026 w 10768629"/>
              <a:gd name="connsiteY73-14552" fmla="*/ 1151522 h 1978172"/>
              <a:gd name="connsiteX74-14553" fmla="*/ 7782249 w 10768629"/>
              <a:gd name="connsiteY74-14554" fmla="*/ 1160970 h 1978172"/>
              <a:gd name="connsiteX75-14555" fmla="*/ 7773476 w 10768629"/>
              <a:gd name="connsiteY75-14556" fmla="*/ 1157414 h 1978172"/>
              <a:gd name="connsiteX76-14557" fmla="*/ 7769600 w 10768629"/>
              <a:gd name="connsiteY76-14558" fmla="*/ 1157365 h 1978172"/>
              <a:gd name="connsiteX77-14559" fmla="*/ 7752631 w 10768629"/>
              <a:gd name="connsiteY77-14560" fmla="*/ 1172815 h 1978172"/>
              <a:gd name="connsiteX78-14561" fmla="*/ 7739392 w 10768629"/>
              <a:gd name="connsiteY78-14562" fmla="*/ 1192062 h 1978172"/>
              <a:gd name="connsiteX79-14563" fmla="*/ 7677677 w 10768629"/>
              <a:gd name="connsiteY79-14564" fmla="*/ 1216394 h 1978172"/>
              <a:gd name="connsiteX80-14565" fmla="*/ 7586920 w 10768629"/>
              <a:gd name="connsiteY80-14566" fmla="*/ 1261888 h 1978172"/>
              <a:gd name="connsiteX81-14567" fmla="*/ 7486100 w 10768629"/>
              <a:gd name="connsiteY81-14568" fmla="*/ 1292563 h 1978172"/>
              <a:gd name="connsiteX82-14569" fmla="*/ 7411323 w 10768629"/>
              <a:gd name="connsiteY82-14570" fmla="*/ 1340732 h 1978172"/>
              <a:gd name="connsiteX83-14571" fmla="*/ 7240698 w 10768629"/>
              <a:gd name="connsiteY83-14572" fmla="*/ 1438832 h 1978172"/>
              <a:gd name="connsiteX84-14573" fmla="*/ 7197675 w 10768629"/>
              <a:gd name="connsiteY84-14574" fmla="*/ 1447530 h 1978172"/>
              <a:gd name="connsiteX85-14575" fmla="*/ 7164788 w 10768629"/>
              <a:gd name="connsiteY85-14576" fmla="*/ 1480293 h 1978172"/>
              <a:gd name="connsiteX86-14577" fmla="*/ 7147929 w 10768629"/>
              <a:gd name="connsiteY86-14578" fmla="*/ 1477641 h 1978172"/>
              <a:gd name="connsiteX87-14579" fmla="*/ 7144965 w 10768629"/>
              <a:gd name="connsiteY87-14580" fmla="*/ 1476908 h 1978172"/>
              <a:gd name="connsiteX88-14581" fmla="*/ 7134299 w 10768629"/>
              <a:gd name="connsiteY88-14582" fmla="*/ 1479969 h 1978172"/>
              <a:gd name="connsiteX89-14583" fmla="*/ 7129809 w 10768629"/>
              <a:gd name="connsiteY89-14584" fmla="*/ 1473339 h 1978172"/>
              <a:gd name="connsiteX90-14585" fmla="*/ 7112688 w 10768629"/>
              <a:gd name="connsiteY90-14586" fmla="*/ 1472575 h 1978172"/>
              <a:gd name="connsiteX91-14587" fmla="*/ 7093470 w 10768629"/>
              <a:gd name="connsiteY91-14588" fmla="*/ 1480300 h 1978172"/>
              <a:gd name="connsiteX92-14589" fmla="*/ 7025034 w 10768629"/>
              <a:gd name="connsiteY92-14590" fmla="*/ 1506934 h 1978172"/>
              <a:gd name="connsiteX93-14591" fmla="*/ 7014783 w 10768629"/>
              <a:gd name="connsiteY93-14592" fmla="*/ 1515868 h 1978172"/>
              <a:gd name="connsiteX94-14593" fmla="*/ 6979706 w 10768629"/>
              <a:gd name="connsiteY94-14594" fmla="*/ 1523511 h 1978172"/>
              <a:gd name="connsiteX95-14595" fmla="*/ 6977890 w 10768629"/>
              <a:gd name="connsiteY95-14596" fmla="*/ 1525793 h 1978172"/>
              <a:gd name="connsiteX96-14597" fmla="*/ 6944339 w 10768629"/>
              <a:gd name="connsiteY96-14598" fmla="*/ 1536237 h 1978172"/>
              <a:gd name="connsiteX97-14599" fmla="*/ 6886996 w 10768629"/>
              <a:gd name="connsiteY97-14600" fmla="*/ 1563569 h 1978172"/>
              <a:gd name="connsiteX98-14601" fmla="*/ 6874510 w 10768629"/>
              <a:gd name="connsiteY98-14602" fmla="*/ 1558469 h 1978172"/>
              <a:gd name="connsiteX99-14603" fmla="*/ 6871943 w 10768629"/>
              <a:gd name="connsiteY99-14604" fmla="*/ 1554651 h 1978172"/>
              <a:gd name="connsiteX100-14605" fmla="*/ 6856174 w 10768629"/>
              <a:gd name="connsiteY100-14606" fmla="*/ 1562024 h 1978172"/>
              <a:gd name="connsiteX101-14607" fmla="*/ 6842321 w 10768629"/>
              <a:gd name="connsiteY101-14608" fmla="*/ 1560554 h 1978172"/>
              <a:gd name="connsiteX102-14609" fmla="*/ 6832713 w 10768629"/>
              <a:gd name="connsiteY102-14610" fmla="*/ 1569357 h 1978172"/>
              <a:gd name="connsiteX103-14611" fmla="*/ 6816351 w 10768629"/>
              <a:gd name="connsiteY103-14612" fmla="*/ 1571495 h 1978172"/>
              <a:gd name="connsiteX104-14613" fmla="*/ 6795800 w 10768629"/>
              <a:gd name="connsiteY104-14614" fmla="*/ 1572010 h 1978172"/>
              <a:gd name="connsiteX105-14615" fmla="*/ 6777546 w 10768629"/>
              <a:gd name="connsiteY105-14616" fmla="*/ 1568661 h 1978172"/>
              <a:gd name="connsiteX106-14617" fmla="*/ 6751528 w 10768629"/>
              <a:gd name="connsiteY106-14618" fmla="*/ 1574143 h 1978172"/>
              <a:gd name="connsiteX107-14619" fmla="*/ 6691966 w 10768629"/>
              <a:gd name="connsiteY107-14620" fmla="*/ 1582255 h 1978172"/>
              <a:gd name="connsiteX108-14621" fmla="*/ 6646941 w 10768629"/>
              <a:gd name="connsiteY108-14622" fmla="*/ 1588471 h 1978172"/>
              <a:gd name="connsiteX109-14623" fmla="*/ 6568576 w 10768629"/>
              <a:gd name="connsiteY109-14624" fmla="*/ 1606488 h 1978172"/>
              <a:gd name="connsiteX110-14625" fmla="*/ 6554358 w 10768629"/>
              <a:gd name="connsiteY110-14626" fmla="*/ 1621701 h 1978172"/>
              <a:gd name="connsiteX111-14627" fmla="*/ 6516968 w 10768629"/>
              <a:gd name="connsiteY111-14628" fmla="*/ 1617195 h 1978172"/>
              <a:gd name="connsiteX112-14629" fmla="*/ 6506479 w 10768629"/>
              <a:gd name="connsiteY112-14630" fmla="*/ 1602227 h 1978172"/>
              <a:gd name="connsiteX113-14631" fmla="*/ 6458436 w 10768629"/>
              <a:gd name="connsiteY113-14632" fmla="*/ 1607332 h 1978172"/>
              <a:gd name="connsiteX114-14633" fmla="*/ 6414786 w 10768629"/>
              <a:gd name="connsiteY114-14634" fmla="*/ 1628815 h 1978172"/>
              <a:gd name="connsiteX115-14635" fmla="*/ 6357085 w 10768629"/>
              <a:gd name="connsiteY115-14636" fmla="*/ 1640846 h 1978172"/>
              <a:gd name="connsiteX116-14637" fmla="*/ 6322636 w 10768629"/>
              <a:gd name="connsiteY116-14638" fmla="*/ 1648213 h 1978172"/>
              <a:gd name="connsiteX117-14639" fmla="*/ 6226172 w 10768629"/>
              <a:gd name="connsiteY117-14640" fmla="*/ 1654676 h 1978172"/>
              <a:gd name="connsiteX118-14641" fmla="*/ 6221217 w 10768629"/>
              <a:gd name="connsiteY118-14642" fmla="*/ 1654506 h 1978172"/>
              <a:gd name="connsiteX119-14643" fmla="*/ 6204956 w 10768629"/>
              <a:gd name="connsiteY119-14644" fmla="*/ 1664280 h 1978172"/>
              <a:gd name="connsiteX120-14645" fmla="*/ 6204270 w 10768629"/>
              <a:gd name="connsiteY120-14646" fmla="*/ 1666782 h 1978172"/>
              <a:gd name="connsiteX121-14647" fmla="*/ 6143810 w 10768629"/>
              <a:gd name="connsiteY121-14648" fmla="*/ 1661963 h 1978172"/>
              <a:gd name="connsiteX122-14649" fmla="*/ 6136560 w 10768629"/>
              <a:gd name="connsiteY122-14650" fmla="*/ 1665728 h 1978172"/>
              <a:gd name="connsiteX123-14651" fmla="*/ 6096155 w 10768629"/>
              <a:gd name="connsiteY123-14652" fmla="*/ 1656951 h 1978172"/>
              <a:gd name="connsiteX124-14653" fmla="*/ 6075812 w 10768629"/>
              <a:gd name="connsiteY124-14654" fmla="*/ 1655422 h 1978172"/>
              <a:gd name="connsiteX125-14655" fmla="*/ 6039495 w 10768629"/>
              <a:gd name="connsiteY125-14656" fmla="*/ 1649680 h 1978172"/>
              <a:gd name="connsiteX126-14657" fmla="*/ 6036523 w 10768629"/>
              <a:gd name="connsiteY126-14658" fmla="*/ 1652121 h 1978172"/>
              <a:gd name="connsiteX127-14659" fmla="*/ 6029328 w 10768629"/>
              <a:gd name="connsiteY127-14660" fmla="*/ 1649904 h 1978172"/>
              <a:gd name="connsiteX128-14661" fmla="*/ 6024075 w 10768629"/>
              <a:gd name="connsiteY128-14662" fmla="*/ 1652779 h 1978172"/>
              <a:gd name="connsiteX129-14663" fmla="*/ 6018085 w 10768629"/>
              <a:gd name="connsiteY129-14664" fmla="*/ 1652030 h 1978172"/>
              <a:gd name="connsiteX130-14665" fmla="*/ 5955513 w 10768629"/>
              <a:gd name="connsiteY130-14666" fmla="*/ 1663584 h 1978172"/>
              <a:gd name="connsiteX131-14667" fmla="*/ 5941996 w 10768629"/>
              <a:gd name="connsiteY131-14668" fmla="*/ 1661326 h 1978172"/>
              <a:gd name="connsiteX132-14669" fmla="*/ 5931789 w 10768629"/>
              <a:gd name="connsiteY132-14670" fmla="*/ 1669915 h 1978172"/>
              <a:gd name="connsiteX133-14671" fmla="*/ 5888686 w 10768629"/>
              <a:gd name="connsiteY133-14672" fmla="*/ 1672175 h 1978172"/>
              <a:gd name="connsiteX134-14673" fmla="*/ 5873794 w 10768629"/>
              <a:gd name="connsiteY134-14674" fmla="*/ 1665454 h 1978172"/>
              <a:gd name="connsiteX135-14675" fmla="*/ 5860022 w 10768629"/>
              <a:gd name="connsiteY135-14676" fmla="*/ 1660635 h 1978172"/>
              <a:gd name="connsiteX136-14677" fmla="*/ 5858237 w 10768629"/>
              <a:gd name="connsiteY136-14678" fmla="*/ 1660649 h 1978172"/>
              <a:gd name="connsiteX137-14679" fmla="*/ 5840319 w 10768629"/>
              <a:gd name="connsiteY137-14680" fmla="*/ 1660798 h 1978172"/>
              <a:gd name="connsiteX138-14681" fmla="*/ 5806984 w 10768629"/>
              <a:gd name="connsiteY138-14682" fmla="*/ 1661075 h 1978172"/>
              <a:gd name="connsiteX139-14683" fmla="*/ 5742351 w 10768629"/>
              <a:gd name="connsiteY139-14684" fmla="*/ 1667489 h 1978172"/>
              <a:gd name="connsiteX140-14685" fmla="*/ 5521171 w 10768629"/>
              <a:gd name="connsiteY140-14686" fmla="*/ 1671626 h 1978172"/>
              <a:gd name="connsiteX141-14687" fmla="*/ 5457384 w 10768629"/>
              <a:gd name="connsiteY141-14688" fmla="*/ 1683952 h 1978172"/>
              <a:gd name="connsiteX142-14689" fmla="*/ 4950070 w 10768629"/>
              <a:gd name="connsiteY142-14690" fmla="*/ 1748401 h 1978172"/>
              <a:gd name="connsiteX143-14691" fmla="*/ 4872172 w 10768629"/>
              <a:gd name="connsiteY143-14692" fmla="*/ 1757222 h 1978172"/>
              <a:gd name="connsiteX144-14693" fmla="*/ 4809524 w 10768629"/>
              <a:gd name="connsiteY144-14694" fmla="*/ 1761033 h 1978172"/>
              <a:gd name="connsiteX145-14695" fmla="*/ 4759058 w 10768629"/>
              <a:gd name="connsiteY145-14696" fmla="*/ 1766533 h 1978172"/>
              <a:gd name="connsiteX146-14697" fmla="*/ 4719749 w 10768629"/>
              <a:gd name="connsiteY146-14698" fmla="*/ 1771811 h 1978172"/>
              <a:gd name="connsiteX147-14699" fmla="*/ 4568686 w 10768629"/>
              <a:gd name="connsiteY147-14700" fmla="*/ 1786141 h 1978172"/>
              <a:gd name="connsiteX148-14701" fmla="*/ 4418751 w 10768629"/>
              <a:gd name="connsiteY148-14702" fmla="*/ 1796932 h 1978172"/>
              <a:gd name="connsiteX149-14703" fmla="*/ 4378377 w 10768629"/>
              <a:gd name="connsiteY149-14704" fmla="*/ 1815528 h 1978172"/>
              <a:gd name="connsiteX150-14705" fmla="*/ 4320575 w 10768629"/>
              <a:gd name="connsiteY150-14706" fmla="*/ 1832722 h 1978172"/>
              <a:gd name="connsiteX151-14707" fmla="*/ 4211935 w 10768629"/>
              <a:gd name="connsiteY151-14708" fmla="*/ 1860177 h 1978172"/>
              <a:gd name="connsiteX152-14709" fmla="*/ 4101228 w 10768629"/>
              <a:gd name="connsiteY152-14710" fmla="*/ 1868717 h 1978172"/>
              <a:gd name="connsiteX153-14711" fmla="*/ 3973223 w 10768629"/>
              <a:gd name="connsiteY153-14712" fmla="*/ 1881015 h 1978172"/>
              <a:gd name="connsiteX154-14713" fmla="*/ 3900992 w 10768629"/>
              <a:gd name="connsiteY154-14714" fmla="*/ 1880603 h 1978172"/>
              <a:gd name="connsiteX155-14715" fmla="*/ 3662119 w 10768629"/>
              <a:gd name="connsiteY155-14716" fmla="*/ 1889285 h 1978172"/>
              <a:gd name="connsiteX156-14717" fmla="*/ 3496919 w 10768629"/>
              <a:gd name="connsiteY156-14718" fmla="*/ 1873180 h 1978172"/>
              <a:gd name="connsiteX157-14719" fmla="*/ 3449433 w 10768629"/>
              <a:gd name="connsiteY157-14720" fmla="*/ 1889681 h 1978172"/>
              <a:gd name="connsiteX158-14721" fmla="*/ 3369766 w 10768629"/>
              <a:gd name="connsiteY158-14722" fmla="*/ 1916653 h 1978172"/>
              <a:gd name="connsiteX159-14723" fmla="*/ 3269672 w 10768629"/>
              <a:gd name="connsiteY159-14724" fmla="*/ 1938036 h 1978172"/>
              <a:gd name="connsiteX160-14725" fmla="*/ 3224897 w 10768629"/>
              <a:gd name="connsiteY160-14726" fmla="*/ 1943733 h 1978172"/>
              <a:gd name="connsiteX161-14727" fmla="*/ 3161463 w 10768629"/>
              <a:gd name="connsiteY161-14728" fmla="*/ 1946591 h 1978172"/>
              <a:gd name="connsiteX162-14729" fmla="*/ 3112044 w 10768629"/>
              <a:gd name="connsiteY162-14730" fmla="*/ 1935614 h 1978172"/>
              <a:gd name="connsiteX163-14731" fmla="*/ 3069716 w 10768629"/>
              <a:gd name="connsiteY163-14732" fmla="*/ 1930463 h 1978172"/>
              <a:gd name="connsiteX164-14733" fmla="*/ 3005773 w 10768629"/>
              <a:gd name="connsiteY164-14734" fmla="*/ 1915878 h 1978172"/>
              <a:gd name="connsiteX165-14735" fmla="*/ 2897201 w 10768629"/>
              <a:gd name="connsiteY165-14736" fmla="*/ 1926772 h 1978172"/>
              <a:gd name="connsiteX166-14737" fmla="*/ 2783891 w 10768629"/>
              <a:gd name="connsiteY166-14738" fmla="*/ 1931749 h 1978172"/>
              <a:gd name="connsiteX167-14739" fmla="*/ 2712447 w 10768629"/>
              <a:gd name="connsiteY167-14740" fmla="*/ 1933044 h 1978172"/>
              <a:gd name="connsiteX168-14741" fmla="*/ 2560151 w 10768629"/>
              <a:gd name="connsiteY168-14742" fmla="*/ 1963609 h 1978172"/>
              <a:gd name="connsiteX169-14743" fmla="*/ 2367221 w 10768629"/>
              <a:gd name="connsiteY169-14744" fmla="*/ 1971884 h 1978172"/>
              <a:gd name="connsiteX170-14745" fmla="*/ 2272130 w 10768629"/>
              <a:gd name="connsiteY170-14746" fmla="*/ 1961162 h 1978172"/>
              <a:gd name="connsiteX171-14747" fmla="*/ 2189404 w 10768629"/>
              <a:gd name="connsiteY171-14748" fmla="*/ 1978172 h 1978172"/>
              <a:gd name="connsiteX172-14749" fmla="*/ 2077704 w 10768629"/>
              <a:gd name="connsiteY172-14750" fmla="*/ 1965002 h 1978172"/>
              <a:gd name="connsiteX173-14751" fmla="*/ 2033299 w 10768629"/>
              <a:gd name="connsiteY173-14752" fmla="*/ 1969042 h 1978172"/>
              <a:gd name="connsiteX174-14753" fmla="*/ 1967996 w 10768629"/>
              <a:gd name="connsiteY174-14754" fmla="*/ 1953187 h 1978172"/>
              <a:gd name="connsiteX175-14755" fmla="*/ 1855805 w 10768629"/>
              <a:gd name="connsiteY175-14756" fmla="*/ 1926082 h 1978172"/>
              <a:gd name="connsiteX176-14757" fmla="*/ 1790957 w 10768629"/>
              <a:gd name="connsiteY176-14758" fmla="*/ 1919460 h 1978172"/>
              <a:gd name="connsiteX177-14759" fmla="*/ 1613978 w 10768629"/>
              <a:gd name="connsiteY177-14760" fmla="*/ 1891581 h 1978172"/>
              <a:gd name="connsiteX178-14761" fmla="*/ 1436831 w 10768629"/>
              <a:gd name="connsiteY178-14762" fmla="*/ 1856201 h 1978172"/>
              <a:gd name="connsiteX179-14763" fmla="*/ 1357365 w 10768629"/>
              <a:gd name="connsiteY179-14764" fmla="*/ 1832140 h 1978172"/>
              <a:gd name="connsiteX180-14765" fmla="*/ 1232341 w 10768629"/>
              <a:gd name="connsiteY180-14766" fmla="*/ 1785942 h 1978172"/>
              <a:gd name="connsiteX181-14767" fmla="*/ 1162595 w 10768629"/>
              <a:gd name="connsiteY181-14768" fmla="*/ 1758337 h 1978172"/>
              <a:gd name="connsiteX182-14769" fmla="*/ 1128523 w 10768629"/>
              <a:gd name="connsiteY182-14770" fmla="*/ 1763621 h 1978172"/>
              <a:gd name="connsiteX183-14771" fmla="*/ 991903 w 10768629"/>
              <a:gd name="connsiteY183-14772" fmla="*/ 1786741 h 1978172"/>
              <a:gd name="connsiteX184-14773" fmla="*/ 883960 w 10768629"/>
              <a:gd name="connsiteY184-14774" fmla="*/ 1809389 h 1978172"/>
              <a:gd name="connsiteX185-14775" fmla="*/ 766531 w 10768629"/>
              <a:gd name="connsiteY185-14776" fmla="*/ 1805053 h 1978172"/>
              <a:gd name="connsiteX186-14777" fmla="*/ 669779 w 10768629"/>
              <a:gd name="connsiteY186-14778" fmla="*/ 1800537 h 1978172"/>
              <a:gd name="connsiteX187-14779" fmla="*/ 523898 w 10768629"/>
              <a:gd name="connsiteY187-14780" fmla="*/ 1811085 h 1978172"/>
              <a:gd name="connsiteX188-14781" fmla="*/ 360251 w 10768629"/>
              <a:gd name="connsiteY188-14782" fmla="*/ 1830735 h 1978172"/>
              <a:gd name="connsiteX189-14783" fmla="*/ 255207 w 10768629"/>
              <a:gd name="connsiteY189-14784" fmla="*/ 1818275 h 1978172"/>
              <a:gd name="connsiteX190-14785" fmla="*/ 101803 w 10768629"/>
              <a:gd name="connsiteY190-14786" fmla="*/ 1870647 h 1978172"/>
              <a:gd name="connsiteX191-14787" fmla="*/ 25397 w 10768629"/>
              <a:gd name="connsiteY191-14788" fmla="*/ 1888443 h 1978172"/>
              <a:gd name="connsiteX192-14789" fmla="*/ 2370 w 10768629"/>
              <a:gd name="connsiteY192-14790" fmla="*/ 1878311 h 1978172"/>
              <a:gd name="connsiteX193-14791" fmla="*/ 0 w 10768629"/>
              <a:gd name="connsiteY193-14792" fmla="*/ 1878785 h 1978172"/>
              <a:gd name="connsiteX194-14793" fmla="*/ 0 w 10768629"/>
              <a:gd name="connsiteY194-14794" fmla="*/ 0 h 1978172"/>
              <a:gd name="connsiteX0-14795" fmla="*/ 0 w 10768629"/>
              <a:gd name="connsiteY0-14796" fmla="*/ 0 h 1978172"/>
              <a:gd name="connsiteX1-14797" fmla="*/ 10768629 w 10768629"/>
              <a:gd name="connsiteY1-14798" fmla="*/ 0 h 1978172"/>
              <a:gd name="connsiteX2-14799" fmla="*/ 10733254 w 10768629"/>
              <a:gd name="connsiteY2-14800" fmla="*/ 31439 h 1978172"/>
              <a:gd name="connsiteX3-14801" fmla="*/ 10727085 w 10768629"/>
              <a:gd name="connsiteY3-14802" fmla="*/ 37910 h 1978172"/>
              <a:gd name="connsiteX4-14803" fmla="*/ 10675953 w 10768629"/>
              <a:gd name="connsiteY4-14804" fmla="*/ 68623 h 1978172"/>
              <a:gd name="connsiteX5-14805" fmla="*/ 10637091 w 10768629"/>
              <a:gd name="connsiteY5-14806" fmla="*/ 90361 h 1978172"/>
              <a:gd name="connsiteX6-14807" fmla="*/ 10610971 w 10768629"/>
              <a:gd name="connsiteY6-14808" fmla="*/ 110764 h 1978172"/>
              <a:gd name="connsiteX7-14809" fmla="*/ 10532872 w 10768629"/>
              <a:gd name="connsiteY7-14810" fmla="*/ 138028 h 1978172"/>
              <a:gd name="connsiteX8-14811" fmla="*/ 10398558 w 10768629"/>
              <a:gd name="connsiteY8-14812" fmla="*/ 172911 h 1978172"/>
              <a:gd name="connsiteX9-14813" fmla="*/ 10371128 w 10768629"/>
              <a:gd name="connsiteY9-14814" fmla="*/ 182609 h 1978172"/>
              <a:gd name="connsiteX10-14815" fmla="*/ 10352178 w 10768629"/>
              <a:gd name="connsiteY10-14816" fmla="*/ 199976 h 1978172"/>
              <a:gd name="connsiteX11-14817" fmla="*/ 10351815 w 10768629"/>
              <a:gd name="connsiteY11-14818" fmla="*/ 211879 h 1978172"/>
              <a:gd name="connsiteX12-14819" fmla="*/ 10337471 w 10768629"/>
              <a:gd name="connsiteY12-14820" fmla="*/ 218661 h 1978172"/>
              <a:gd name="connsiteX13-14821" fmla="*/ 10334625 w 10768629"/>
              <a:gd name="connsiteY13-14822" fmla="*/ 222351 h 1978172"/>
              <a:gd name="connsiteX14-14823" fmla="*/ 10256365 w 10768629"/>
              <a:gd name="connsiteY14-14824" fmla="*/ 235917 h 1978172"/>
              <a:gd name="connsiteX15-14825" fmla="*/ 10201127 w 10768629"/>
              <a:gd name="connsiteY15-14826" fmla="*/ 267448 h 1978172"/>
              <a:gd name="connsiteX16-14827" fmla="*/ 9961218 w 10768629"/>
              <a:gd name="connsiteY16-14828" fmla="*/ 326720 h 1978172"/>
              <a:gd name="connsiteX17-14829" fmla="*/ 9859715 w 10768629"/>
              <a:gd name="connsiteY17-14830" fmla="*/ 355698 h 1978172"/>
              <a:gd name="connsiteX18-14831" fmla="*/ 9679867 w 10768629"/>
              <a:gd name="connsiteY18-14832" fmla="*/ 399081 h 1978172"/>
              <a:gd name="connsiteX19-14833" fmla="*/ 9490654 w 10768629"/>
              <a:gd name="connsiteY19-14834" fmla="*/ 455225 h 1978172"/>
              <a:gd name="connsiteX20-14835" fmla="*/ 9470837 w 10768629"/>
              <a:gd name="connsiteY20-14836" fmla="*/ 452539 h 1978172"/>
              <a:gd name="connsiteX21-14837" fmla="*/ 9469082 w 10768629"/>
              <a:gd name="connsiteY21-14838" fmla="*/ 454891 h 1978172"/>
              <a:gd name="connsiteX22-14839" fmla="*/ 9448038 w 10768629"/>
              <a:gd name="connsiteY22-14840" fmla="*/ 459733 h 1978172"/>
              <a:gd name="connsiteX23-14841" fmla="*/ 9396821 w 10768629"/>
              <a:gd name="connsiteY23-14842" fmla="*/ 455795 h 1978172"/>
              <a:gd name="connsiteX24-14843" fmla="*/ 9392197 w 10768629"/>
              <a:gd name="connsiteY24-14844" fmla="*/ 459796 h 1978172"/>
              <a:gd name="connsiteX25-14845" fmla="*/ 9347994 w 10768629"/>
              <a:gd name="connsiteY25-14846" fmla="*/ 464462 h 1978172"/>
              <a:gd name="connsiteX26-14847" fmla="*/ 9347889 w 10768629"/>
              <a:gd name="connsiteY26-14848" fmla="*/ 466539 h 1978172"/>
              <a:gd name="connsiteX27-14849" fmla="*/ 9337639 w 10768629"/>
              <a:gd name="connsiteY27-14850" fmla="*/ 476654 h 1978172"/>
              <a:gd name="connsiteX28-14851" fmla="*/ 9287964 w 10768629"/>
              <a:gd name="connsiteY28-14852" fmla="*/ 513052 h 1978172"/>
              <a:gd name="connsiteX29-14853" fmla="*/ 9229283 w 10768629"/>
              <a:gd name="connsiteY29-14854" fmla="*/ 555377 h 1978172"/>
              <a:gd name="connsiteX30-14855" fmla="*/ 9220274 w 10768629"/>
              <a:gd name="connsiteY30-14856" fmla="*/ 557502 h 1978172"/>
              <a:gd name="connsiteX31-14857" fmla="*/ 9220202 w 10768629"/>
              <a:gd name="connsiteY31-14858" fmla="*/ 558001 h 1978172"/>
              <a:gd name="connsiteX32-14859" fmla="*/ 9210908 w 10768629"/>
              <a:gd name="connsiteY32-14860" fmla="*/ 561147 h 1978172"/>
              <a:gd name="connsiteX33-14861" fmla="*/ 9186374 w 10768629"/>
              <a:gd name="connsiteY33-14862" fmla="*/ 565502 h 1978172"/>
              <a:gd name="connsiteX34-14863" fmla="*/ 9181058 w 10768629"/>
              <a:gd name="connsiteY34-14864" fmla="*/ 569943 h 1978172"/>
              <a:gd name="connsiteX35-14865" fmla="*/ 9167549 w 10768629"/>
              <a:gd name="connsiteY35-14866" fmla="*/ 584727 h 1978172"/>
              <a:gd name="connsiteX36-14867" fmla="*/ 9149110 w 10768629"/>
              <a:gd name="connsiteY36-14868" fmla="*/ 598906 h 1978172"/>
              <a:gd name="connsiteX37-14869" fmla="*/ 9078556 w 10768629"/>
              <a:gd name="connsiteY37-14870" fmla="*/ 644039 h 1978172"/>
              <a:gd name="connsiteX38-14871" fmla="*/ 8996399 w 10768629"/>
              <a:gd name="connsiteY38-14872" fmla="*/ 690055 h 1978172"/>
              <a:gd name="connsiteX39-14873" fmla="*/ 8803791 w 10768629"/>
              <a:gd name="connsiteY39-14874" fmla="*/ 813860 h 1978172"/>
              <a:gd name="connsiteX40-14875" fmla="*/ 8636202 w 10768629"/>
              <a:gd name="connsiteY40-14876" fmla="*/ 848463 h 1978172"/>
              <a:gd name="connsiteX41-14877" fmla="*/ 8555372 w 10768629"/>
              <a:gd name="connsiteY41-14878" fmla="*/ 883171 h 1978172"/>
              <a:gd name="connsiteX42-14879" fmla="*/ 8507229 w 10768629"/>
              <a:gd name="connsiteY42-14880" fmla="*/ 901665 h 1978172"/>
              <a:gd name="connsiteX43-14881" fmla="*/ 8428473 w 10768629"/>
              <a:gd name="connsiteY43-14882" fmla="*/ 927985 h 1978172"/>
              <a:gd name="connsiteX44-14883" fmla="*/ 8427914 w 10768629"/>
              <a:gd name="connsiteY44-14884" fmla="*/ 933480 h 1978172"/>
              <a:gd name="connsiteX45-14885" fmla="*/ 8420327 w 10768629"/>
              <a:gd name="connsiteY45-14886" fmla="*/ 941984 h 1978172"/>
              <a:gd name="connsiteX46-14887" fmla="*/ 8394729 w 10768629"/>
              <a:gd name="connsiteY46-14888" fmla="*/ 948347 h 1978172"/>
              <a:gd name="connsiteX47-14889" fmla="*/ 8380548 w 10768629"/>
              <a:gd name="connsiteY47-14890" fmla="*/ 987916 h 1978172"/>
              <a:gd name="connsiteX48-14891" fmla="*/ 8375330 w 10768629"/>
              <a:gd name="connsiteY48-14892" fmla="*/ 965444 h 1978172"/>
              <a:gd name="connsiteX49-14893" fmla="*/ 8340796 w 10768629"/>
              <a:gd name="connsiteY49-14894" fmla="*/ 980522 h 1978172"/>
              <a:gd name="connsiteX50-14895" fmla="*/ 8304438 w 10768629"/>
              <a:gd name="connsiteY50-14896" fmla="*/ 996739 h 1978172"/>
              <a:gd name="connsiteX51-14897" fmla="*/ 8280929 w 10768629"/>
              <a:gd name="connsiteY51-14898" fmla="*/ 1023089 h 1978172"/>
              <a:gd name="connsiteX52-14899" fmla="*/ 8275760 w 10768629"/>
              <a:gd name="connsiteY52-14900" fmla="*/ 1027772 h 1978172"/>
              <a:gd name="connsiteX53-14901" fmla="*/ 8275478 w 10768629"/>
              <a:gd name="connsiteY53-14902" fmla="*/ 1027605 h 1978172"/>
              <a:gd name="connsiteX54-14903" fmla="*/ 8249003 w 10768629"/>
              <a:gd name="connsiteY54-14904" fmla="*/ 1032033 h 1978172"/>
              <a:gd name="connsiteX55-14905" fmla="*/ 8203836 w 10768629"/>
              <a:gd name="connsiteY55-14906" fmla="*/ 1037347 h 1978172"/>
              <a:gd name="connsiteX56-14907" fmla="*/ 8122936 w 10768629"/>
              <a:gd name="connsiteY56-14908" fmla="*/ 1063113 h 1978172"/>
              <a:gd name="connsiteX57-14909" fmla="*/ 8043658 w 10768629"/>
              <a:gd name="connsiteY57-14910" fmla="*/ 1092746 h 1978172"/>
              <a:gd name="connsiteX58-14911" fmla="*/ 8015351 w 10768629"/>
              <a:gd name="connsiteY58-14912" fmla="*/ 1105478 h 1978172"/>
              <a:gd name="connsiteX59-14913" fmla="*/ 7963145 w 10768629"/>
              <a:gd name="connsiteY59-14914" fmla="*/ 1119346 h 1978172"/>
              <a:gd name="connsiteX60-14915" fmla="*/ 7938145 w 10768629"/>
              <a:gd name="connsiteY60-14916" fmla="*/ 1120225 h 1978172"/>
              <a:gd name="connsiteX61-14917" fmla="*/ 7937238 w 10768629"/>
              <a:gd name="connsiteY61-14918" fmla="*/ 1121204 h 1978172"/>
              <a:gd name="connsiteX62-14919" fmla="*/ 7934398 w 10768629"/>
              <a:gd name="connsiteY62-14920" fmla="*/ 1118240 h 1978172"/>
              <a:gd name="connsiteX63-14921" fmla="*/ 7918248 w 10768629"/>
              <a:gd name="connsiteY63-14922" fmla="*/ 1124371 h 1978172"/>
              <a:gd name="connsiteX64-14923" fmla="*/ 7914119 w 10768629"/>
              <a:gd name="connsiteY64-14924" fmla="*/ 1127653 h 1978172"/>
              <a:gd name="connsiteX65-14925" fmla="*/ 7907658 w 10768629"/>
              <a:gd name="connsiteY65-14926" fmla="*/ 1130350 h 1978172"/>
              <a:gd name="connsiteX66-14927" fmla="*/ 7907434 w 10768629"/>
              <a:gd name="connsiteY66-14928" fmla="*/ 1130103 h 1978172"/>
              <a:gd name="connsiteX67-14929" fmla="*/ 7901508 w 10768629"/>
              <a:gd name="connsiteY67-14930" fmla="*/ 1133245 h 1978172"/>
              <a:gd name="connsiteX68-14931" fmla="*/ 7873287 w 10768629"/>
              <a:gd name="connsiteY68-14932" fmla="*/ 1152609 h 1978172"/>
              <a:gd name="connsiteX69-14933" fmla="*/ 7834833 w 10768629"/>
              <a:gd name="connsiteY69-14934" fmla="*/ 1153868 h 1978172"/>
              <a:gd name="connsiteX70-14935" fmla="*/ 7828661 w 10768629"/>
              <a:gd name="connsiteY70-14936" fmla="*/ 1139994 h 1978172"/>
              <a:gd name="connsiteX71-14937" fmla="*/ 7823966 w 10768629"/>
              <a:gd name="connsiteY71-14938" fmla="*/ 1143178 h 1978172"/>
              <a:gd name="connsiteX72-14939" fmla="*/ 7815078 w 10768629"/>
              <a:gd name="connsiteY72-14940" fmla="*/ 1151776 h 1978172"/>
              <a:gd name="connsiteX73-14941" fmla="*/ 7812026 w 10768629"/>
              <a:gd name="connsiteY73-14942" fmla="*/ 1151522 h 1978172"/>
              <a:gd name="connsiteX74-14943" fmla="*/ 7782249 w 10768629"/>
              <a:gd name="connsiteY74-14944" fmla="*/ 1160970 h 1978172"/>
              <a:gd name="connsiteX75-14945" fmla="*/ 7773476 w 10768629"/>
              <a:gd name="connsiteY75-14946" fmla="*/ 1157414 h 1978172"/>
              <a:gd name="connsiteX76-14947" fmla="*/ 7769600 w 10768629"/>
              <a:gd name="connsiteY76-14948" fmla="*/ 1157365 h 1978172"/>
              <a:gd name="connsiteX77-14949" fmla="*/ 7752631 w 10768629"/>
              <a:gd name="connsiteY77-14950" fmla="*/ 1172815 h 1978172"/>
              <a:gd name="connsiteX78-14951" fmla="*/ 7739392 w 10768629"/>
              <a:gd name="connsiteY78-14952" fmla="*/ 1192062 h 1978172"/>
              <a:gd name="connsiteX79-14953" fmla="*/ 7677677 w 10768629"/>
              <a:gd name="connsiteY79-14954" fmla="*/ 1216394 h 1978172"/>
              <a:gd name="connsiteX80-14955" fmla="*/ 7586920 w 10768629"/>
              <a:gd name="connsiteY80-14956" fmla="*/ 1261888 h 1978172"/>
              <a:gd name="connsiteX81-14957" fmla="*/ 7486100 w 10768629"/>
              <a:gd name="connsiteY81-14958" fmla="*/ 1292563 h 1978172"/>
              <a:gd name="connsiteX82-14959" fmla="*/ 7411323 w 10768629"/>
              <a:gd name="connsiteY82-14960" fmla="*/ 1340732 h 1978172"/>
              <a:gd name="connsiteX83-14961" fmla="*/ 7240698 w 10768629"/>
              <a:gd name="connsiteY83-14962" fmla="*/ 1438832 h 1978172"/>
              <a:gd name="connsiteX84-14963" fmla="*/ 7197675 w 10768629"/>
              <a:gd name="connsiteY84-14964" fmla="*/ 1447530 h 1978172"/>
              <a:gd name="connsiteX85-14965" fmla="*/ 7164788 w 10768629"/>
              <a:gd name="connsiteY85-14966" fmla="*/ 1480293 h 1978172"/>
              <a:gd name="connsiteX86-14967" fmla="*/ 7147929 w 10768629"/>
              <a:gd name="connsiteY86-14968" fmla="*/ 1477641 h 1978172"/>
              <a:gd name="connsiteX87-14969" fmla="*/ 7144965 w 10768629"/>
              <a:gd name="connsiteY87-14970" fmla="*/ 1476908 h 1978172"/>
              <a:gd name="connsiteX88-14971" fmla="*/ 7134299 w 10768629"/>
              <a:gd name="connsiteY88-14972" fmla="*/ 1479969 h 1978172"/>
              <a:gd name="connsiteX89-14973" fmla="*/ 7129809 w 10768629"/>
              <a:gd name="connsiteY89-14974" fmla="*/ 1473339 h 1978172"/>
              <a:gd name="connsiteX90-14975" fmla="*/ 7112688 w 10768629"/>
              <a:gd name="connsiteY90-14976" fmla="*/ 1472575 h 1978172"/>
              <a:gd name="connsiteX91-14977" fmla="*/ 7093470 w 10768629"/>
              <a:gd name="connsiteY91-14978" fmla="*/ 1480300 h 1978172"/>
              <a:gd name="connsiteX92-14979" fmla="*/ 7025034 w 10768629"/>
              <a:gd name="connsiteY92-14980" fmla="*/ 1506934 h 1978172"/>
              <a:gd name="connsiteX93-14981" fmla="*/ 7014783 w 10768629"/>
              <a:gd name="connsiteY93-14982" fmla="*/ 1515868 h 1978172"/>
              <a:gd name="connsiteX94-14983" fmla="*/ 6979706 w 10768629"/>
              <a:gd name="connsiteY94-14984" fmla="*/ 1523511 h 1978172"/>
              <a:gd name="connsiteX95-14985" fmla="*/ 6977890 w 10768629"/>
              <a:gd name="connsiteY95-14986" fmla="*/ 1525793 h 1978172"/>
              <a:gd name="connsiteX96-14987" fmla="*/ 6944339 w 10768629"/>
              <a:gd name="connsiteY96-14988" fmla="*/ 1536237 h 1978172"/>
              <a:gd name="connsiteX97-14989" fmla="*/ 6886996 w 10768629"/>
              <a:gd name="connsiteY97-14990" fmla="*/ 1563569 h 1978172"/>
              <a:gd name="connsiteX98-14991" fmla="*/ 6874510 w 10768629"/>
              <a:gd name="connsiteY98-14992" fmla="*/ 1558469 h 1978172"/>
              <a:gd name="connsiteX99-14993" fmla="*/ 6871943 w 10768629"/>
              <a:gd name="connsiteY99-14994" fmla="*/ 1554651 h 1978172"/>
              <a:gd name="connsiteX100-14995" fmla="*/ 6856174 w 10768629"/>
              <a:gd name="connsiteY100-14996" fmla="*/ 1562024 h 1978172"/>
              <a:gd name="connsiteX101-14997" fmla="*/ 6842321 w 10768629"/>
              <a:gd name="connsiteY101-14998" fmla="*/ 1560554 h 1978172"/>
              <a:gd name="connsiteX102-14999" fmla="*/ 6832713 w 10768629"/>
              <a:gd name="connsiteY102-15000" fmla="*/ 1569357 h 1978172"/>
              <a:gd name="connsiteX103-15001" fmla="*/ 6816351 w 10768629"/>
              <a:gd name="connsiteY103-15002" fmla="*/ 1571495 h 1978172"/>
              <a:gd name="connsiteX104-15003" fmla="*/ 6795800 w 10768629"/>
              <a:gd name="connsiteY104-15004" fmla="*/ 1572010 h 1978172"/>
              <a:gd name="connsiteX105-15005" fmla="*/ 6777546 w 10768629"/>
              <a:gd name="connsiteY105-15006" fmla="*/ 1568661 h 1978172"/>
              <a:gd name="connsiteX106-15007" fmla="*/ 6751528 w 10768629"/>
              <a:gd name="connsiteY106-15008" fmla="*/ 1574143 h 1978172"/>
              <a:gd name="connsiteX107-15009" fmla="*/ 6691966 w 10768629"/>
              <a:gd name="connsiteY107-15010" fmla="*/ 1582255 h 1978172"/>
              <a:gd name="connsiteX108-15011" fmla="*/ 6646941 w 10768629"/>
              <a:gd name="connsiteY108-15012" fmla="*/ 1588471 h 1978172"/>
              <a:gd name="connsiteX109-15013" fmla="*/ 6568576 w 10768629"/>
              <a:gd name="connsiteY109-15014" fmla="*/ 1606488 h 1978172"/>
              <a:gd name="connsiteX110-15015" fmla="*/ 6554358 w 10768629"/>
              <a:gd name="connsiteY110-15016" fmla="*/ 1621701 h 1978172"/>
              <a:gd name="connsiteX111-15017" fmla="*/ 6516968 w 10768629"/>
              <a:gd name="connsiteY111-15018" fmla="*/ 1617195 h 1978172"/>
              <a:gd name="connsiteX112-15019" fmla="*/ 6506479 w 10768629"/>
              <a:gd name="connsiteY112-15020" fmla="*/ 1602227 h 1978172"/>
              <a:gd name="connsiteX113-15021" fmla="*/ 6458436 w 10768629"/>
              <a:gd name="connsiteY113-15022" fmla="*/ 1607332 h 1978172"/>
              <a:gd name="connsiteX114-15023" fmla="*/ 6414786 w 10768629"/>
              <a:gd name="connsiteY114-15024" fmla="*/ 1628815 h 1978172"/>
              <a:gd name="connsiteX115-15025" fmla="*/ 6357085 w 10768629"/>
              <a:gd name="connsiteY115-15026" fmla="*/ 1640846 h 1978172"/>
              <a:gd name="connsiteX116-15027" fmla="*/ 6322636 w 10768629"/>
              <a:gd name="connsiteY116-15028" fmla="*/ 1648213 h 1978172"/>
              <a:gd name="connsiteX117-15029" fmla="*/ 6226172 w 10768629"/>
              <a:gd name="connsiteY117-15030" fmla="*/ 1654676 h 1978172"/>
              <a:gd name="connsiteX118-15031" fmla="*/ 6221217 w 10768629"/>
              <a:gd name="connsiteY118-15032" fmla="*/ 1654506 h 1978172"/>
              <a:gd name="connsiteX119-15033" fmla="*/ 6204956 w 10768629"/>
              <a:gd name="connsiteY119-15034" fmla="*/ 1664280 h 1978172"/>
              <a:gd name="connsiteX120-15035" fmla="*/ 6204270 w 10768629"/>
              <a:gd name="connsiteY120-15036" fmla="*/ 1666782 h 1978172"/>
              <a:gd name="connsiteX121-15037" fmla="*/ 6143810 w 10768629"/>
              <a:gd name="connsiteY121-15038" fmla="*/ 1661963 h 1978172"/>
              <a:gd name="connsiteX122-15039" fmla="*/ 6136560 w 10768629"/>
              <a:gd name="connsiteY122-15040" fmla="*/ 1665728 h 1978172"/>
              <a:gd name="connsiteX123-15041" fmla="*/ 6096155 w 10768629"/>
              <a:gd name="connsiteY123-15042" fmla="*/ 1656951 h 1978172"/>
              <a:gd name="connsiteX124-15043" fmla="*/ 6075812 w 10768629"/>
              <a:gd name="connsiteY124-15044" fmla="*/ 1655422 h 1978172"/>
              <a:gd name="connsiteX125-15045" fmla="*/ 6039495 w 10768629"/>
              <a:gd name="connsiteY125-15046" fmla="*/ 1649680 h 1978172"/>
              <a:gd name="connsiteX126-15047" fmla="*/ 6036523 w 10768629"/>
              <a:gd name="connsiteY126-15048" fmla="*/ 1652121 h 1978172"/>
              <a:gd name="connsiteX127-15049" fmla="*/ 6029328 w 10768629"/>
              <a:gd name="connsiteY127-15050" fmla="*/ 1649904 h 1978172"/>
              <a:gd name="connsiteX128-15051" fmla="*/ 6024075 w 10768629"/>
              <a:gd name="connsiteY128-15052" fmla="*/ 1652779 h 1978172"/>
              <a:gd name="connsiteX129-15053" fmla="*/ 6018085 w 10768629"/>
              <a:gd name="connsiteY129-15054" fmla="*/ 1652030 h 1978172"/>
              <a:gd name="connsiteX130-15055" fmla="*/ 5955513 w 10768629"/>
              <a:gd name="connsiteY130-15056" fmla="*/ 1663584 h 1978172"/>
              <a:gd name="connsiteX131-15057" fmla="*/ 5941996 w 10768629"/>
              <a:gd name="connsiteY131-15058" fmla="*/ 1661326 h 1978172"/>
              <a:gd name="connsiteX132-15059" fmla="*/ 5931789 w 10768629"/>
              <a:gd name="connsiteY132-15060" fmla="*/ 1669915 h 1978172"/>
              <a:gd name="connsiteX133-15061" fmla="*/ 5888686 w 10768629"/>
              <a:gd name="connsiteY133-15062" fmla="*/ 1672175 h 1978172"/>
              <a:gd name="connsiteX134-15063" fmla="*/ 5873794 w 10768629"/>
              <a:gd name="connsiteY134-15064" fmla="*/ 1665454 h 1978172"/>
              <a:gd name="connsiteX135-15065" fmla="*/ 5860022 w 10768629"/>
              <a:gd name="connsiteY135-15066" fmla="*/ 1660635 h 1978172"/>
              <a:gd name="connsiteX136-15067" fmla="*/ 5858237 w 10768629"/>
              <a:gd name="connsiteY136-15068" fmla="*/ 1660649 h 1978172"/>
              <a:gd name="connsiteX137-15069" fmla="*/ 5840319 w 10768629"/>
              <a:gd name="connsiteY137-15070" fmla="*/ 1660798 h 1978172"/>
              <a:gd name="connsiteX138-15071" fmla="*/ 5806984 w 10768629"/>
              <a:gd name="connsiteY138-15072" fmla="*/ 1661075 h 1978172"/>
              <a:gd name="connsiteX139-15073" fmla="*/ 5742351 w 10768629"/>
              <a:gd name="connsiteY139-15074" fmla="*/ 1667489 h 1978172"/>
              <a:gd name="connsiteX140-15075" fmla="*/ 5521171 w 10768629"/>
              <a:gd name="connsiteY140-15076" fmla="*/ 1671626 h 1978172"/>
              <a:gd name="connsiteX141-15077" fmla="*/ 5457384 w 10768629"/>
              <a:gd name="connsiteY141-15078" fmla="*/ 1683952 h 1978172"/>
              <a:gd name="connsiteX142-15079" fmla="*/ 4950070 w 10768629"/>
              <a:gd name="connsiteY142-15080" fmla="*/ 1748401 h 1978172"/>
              <a:gd name="connsiteX143-15081" fmla="*/ 4872172 w 10768629"/>
              <a:gd name="connsiteY143-15082" fmla="*/ 1757222 h 1978172"/>
              <a:gd name="connsiteX144-15083" fmla="*/ 4809524 w 10768629"/>
              <a:gd name="connsiteY144-15084" fmla="*/ 1761033 h 1978172"/>
              <a:gd name="connsiteX145-15085" fmla="*/ 4759058 w 10768629"/>
              <a:gd name="connsiteY145-15086" fmla="*/ 1766533 h 1978172"/>
              <a:gd name="connsiteX146-15087" fmla="*/ 4719749 w 10768629"/>
              <a:gd name="connsiteY146-15088" fmla="*/ 1771811 h 1978172"/>
              <a:gd name="connsiteX147-15089" fmla="*/ 4568686 w 10768629"/>
              <a:gd name="connsiteY147-15090" fmla="*/ 1786141 h 1978172"/>
              <a:gd name="connsiteX148-15091" fmla="*/ 4418751 w 10768629"/>
              <a:gd name="connsiteY148-15092" fmla="*/ 1796932 h 1978172"/>
              <a:gd name="connsiteX149-15093" fmla="*/ 4378377 w 10768629"/>
              <a:gd name="connsiteY149-15094" fmla="*/ 1815528 h 1978172"/>
              <a:gd name="connsiteX150-15095" fmla="*/ 4320575 w 10768629"/>
              <a:gd name="connsiteY150-15096" fmla="*/ 1832722 h 1978172"/>
              <a:gd name="connsiteX151-15097" fmla="*/ 4211935 w 10768629"/>
              <a:gd name="connsiteY151-15098" fmla="*/ 1860177 h 1978172"/>
              <a:gd name="connsiteX152-15099" fmla="*/ 4101228 w 10768629"/>
              <a:gd name="connsiteY152-15100" fmla="*/ 1868717 h 1978172"/>
              <a:gd name="connsiteX153-15101" fmla="*/ 3973223 w 10768629"/>
              <a:gd name="connsiteY153-15102" fmla="*/ 1881015 h 1978172"/>
              <a:gd name="connsiteX154-15103" fmla="*/ 3900992 w 10768629"/>
              <a:gd name="connsiteY154-15104" fmla="*/ 1880603 h 1978172"/>
              <a:gd name="connsiteX155-15105" fmla="*/ 3662119 w 10768629"/>
              <a:gd name="connsiteY155-15106" fmla="*/ 1889285 h 1978172"/>
              <a:gd name="connsiteX156-15107" fmla="*/ 3496919 w 10768629"/>
              <a:gd name="connsiteY156-15108" fmla="*/ 1873180 h 1978172"/>
              <a:gd name="connsiteX157-15109" fmla="*/ 3449433 w 10768629"/>
              <a:gd name="connsiteY157-15110" fmla="*/ 1889681 h 1978172"/>
              <a:gd name="connsiteX158-15111" fmla="*/ 3369766 w 10768629"/>
              <a:gd name="connsiteY158-15112" fmla="*/ 1916653 h 1978172"/>
              <a:gd name="connsiteX159-15113" fmla="*/ 3269672 w 10768629"/>
              <a:gd name="connsiteY159-15114" fmla="*/ 1938036 h 1978172"/>
              <a:gd name="connsiteX160-15115" fmla="*/ 3224897 w 10768629"/>
              <a:gd name="connsiteY160-15116" fmla="*/ 1943733 h 1978172"/>
              <a:gd name="connsiteX161-15117" fmla="*/ 3161463 w 10768629"/>
              <a:gd name="connsiteY161-15118" fmla="*/ 1946591 h 1978172"/>
              <a:gd name="connsiteX162-15119" fmla="*/ 3112044 w 10768629"/>
              <a:gd name="connsiteY162-15120" fmla="*/ 1935614 h 1978172"/>
              <a:gd name="connsiteX163-15121" fmla="*/ 3069716 w 10768629"/>
              <a:gd name="connsiteY163-15122" fmla="*/ 1930463 h 1978172"/>
              <a:gd name="connsiteX164-15123" fmla="*/ 3005773 w 10768629"/>
              <a:gd name="connsiteY164-15124" fmla="*/ 1915878 h 1978172"/>
              <a:gd name="connsiteX165-15125" fmla="*/ 2897201 w 10768629"/>
              <a:gd name="connsiteY165-15126" fmla="*/ 1926772 h 1978172"/>
              <a:gd name="connsiteX166-15127" fmla="*/ 2783891 w 10768629"/>
              <a:gd name="connsiteY166-15128" fmla="*/ 1931749 h 1978172"/>
              <a:gd name="connsiteX167-15129" fmla="*/ 2712447 w 10768629"/>
              <a:gd name="connsiteY167-15130" fmla="*/ 1933044 h 1978172"/>
              <a:gd name="connsiteX168-15131" fmla="*/ 2560151 w 10768629"/>
              <a:gd name="connsiteY168-15132" fmla="*/ 1963609 h 1978172"/>
              <a:gd name="connsiteX169-15133" fmla="*/ 2367221 w 10768629"/>
              <a:gd name="connsiteY169-15134" fmla="*/ 1971884 h 1978172"/>
              <a:gd name="connsiteX170-15135" fmla="*/ 2272130 w 10768629"/>
              <a:gd name="connsiteY170-15136" fmla="*/ 1961162 h 1978172"/>
              <a:gd name="connsiteX171-15137" fmla="*/ 2189404 w 10768629"/>
              <a:gd name="connsiteY171-15138" fmla="*/ 1978172 h 1978172"/>
              <a:gd name="connsiteX172-15139" fmla="*/ 2077704 w 10768629"/>
              <a:gd name="connsiteY172-15140" fmla="*/ 1965002 h 1978172"/>
              <a:gd name="connsiteX173-15141" fmla="*/ 2033299 w 10768629"/>
              <a:gd name="connsiteY173-15142" fmla="*/ 1969042 h 1978172"/>
              <a:gd name="connsiteX174-15143" fmla="*/ 1967996 w 10768629"/>
              <a:gd name="connsiteY174-15144" fmla="*/ 1953187 h 1978172"/>
              <a:gd name="connsiteX175-15145" fmla="*/ 1855805 w 10768629"/>
              <a:gd name="connsiteY175-15146" fmla="*/ 1926082 h 1978172"/>
              <a:gd name="connsiteX176-15147" fmla="*/ 1790957 w 10768629"/>
              <a:gd name="connsiteY176-15148" fmla="*/ 1919460 h 1978172"/>
              <a:gd name="connsiteX177-15149" fmla="*/ 1613978 w 10768629"/>
              <a:gd name="connsiteY177-15150" fmla="*/ 1891581 h 1978172"/>
              <a:gd name="connsiteX178-15151" fmla="*/ 1436831 w 10768629"/>
              <a:gd name="connsiteY178-15152" fmla="*/ 1856201 h 1978172"/>
              <a:gd name="connsiteX179-15153" fmla="*/ 1357365 w 10768629"/>
              <a:gd name="connsiteY179-15154" fmla="*/ 1832140 h 1978172"/>
              <a:gd name="connsiteX180-15155" fmla="*/ 1232341 w 10768629"/>
              <a:gd name="connsiteY180-15156" fmla="*/ 1785942 h 1978172"/>
              <a:gd name="connsiteX181-15157" fmla="*/ 1162595 w 10768629"/>
              <a:gd name="connsiteY181-15158" fmla="*/ 1758337 h 1978172"/>
              <a:gd name="connsiteX182-15159" fmla="*/ 1128523 w 10768629"/>
              <a:gd name="connsiteY182-15160" fmla="*/ 1763621 h 1978172"/>
              <a:gd name="connsiteX183-15161" fmla="*/ 991903 w 10768629"/>
              <a:gd name="connsiteY183-15162" fmla="*/ 1786741 h 1978172"/>
              <a:gd name="connsiteX184-15163" fmla="*/ 883960 w 10768629"/>
              <a:gd name="connsiteY184-15164" fmla="*/ 1809389 h 1978172"/>
              <a:gd name="connsiteX185-15165" fmla="*/ 766531 w 10768629"/>
              <a:gd name="connsiteY185-15166" fmla="*/ 1805053 h 1978172"/>
              <a:gd name="connsiteX186-15167" fmla="*/ 669779 w 10768629"/>
              <a:gd name="connsiteY186-15168" fmla="*/ 1800537 h 1978172"/>
              <a:gd name="connsiteX187-15169" fmla="*/ 523898 w 10768629"/>
              <a:gd name="connsiteY187-15170" fmla="*/ 1811085 h 1978172"/>
              <a:gd name="connsiteX188-15171" fmla="*/ 360251 w 10768629"/>
              <a:gd name="connsiteY188-15172" fmla="*/ 1830735 h 1978172"/>
              <a:gd name="connsiteX189-15173" fmla="*/ 255207 w 10768629"/>
              <a:gd name="connsiteY189-15174" fmla="*/ 1818275 h 1978172"/>
              <a:gd name="connsiteX190-15175" fmla="*/ 101803 w 10768629"/>
              <a:gd name="connsiteY190-15176" fmla="*/ 1870647 h 1978172"/>
              <a:gd name="connsiteX191-15177" fmla="*/ 25397 w 10768629"/>
              <a:gd name="connsiteY191-15178" fmla="*/ 1888443 h 1978172"/>
              <a:gd name="connsiteX192-15179" fmla="*/ 2370 w 10768629"/>
              <a:gd name="connsiteY192-15180" fmla="*/ 1878311 h 1978172"/>
              <a:gd name="connsiteX193-15181" fmla="*/ 0 w 10768629"/>
              <a:gd name="connsiteY193-15182" fmla="*/ 1878785 h 1978172"/>
              <a:gd name="connsiteX194-15183" fmla="*/ 0 w 10768629"/>
              <a:gd name="connsiteY194-15184" fmla="*/ 0 h 1978172"/>
              <a:gd name="connsiteX0-15185" fmla="*/ 0 w 10768629"/>
              <a:gd name="connsiteY0-15186" fmla="*/ 0 h 1978172"/>
              <a:gd name="connsiteX1-15187" fmla="*/ 10768629 w 10768629"/>
              <a:gd name="connsiteY1-15188" fmla="*/ 0 h 1978172"/>
              <a:gd name="connsiteX2-15189" fmla="*/ 10733254 w 10768629"/>
              <a:gd name="connsiteY2-15190" fmla="*/ 31439 h 1978172"/>
              <a:gd name="connsiteX3-15191" fmla="*/ 10727085 w 10768629"/>
              <a:gd name="connsiteY3-15192" fmla="*/ 37910 h 1978172"/>
              <a:gd name="connsiteX4-15193" fmla="*/ 10675953 w 10768629"/>
              <a:gd name="connsiteY4-15194" fmla="*/ 68623 h 1978172"/>
              <a:gd name="connsiteX5-15195" fmla="*/ 10637091 w 10768629"/>
              <a:gd name="connsiteY5-15196" fmla="*/ 90361 h 1978172"/>
              <a:gd name="connsiteX6-15197" fmla="*/ 10610971 w 10768629"/>
              <a:gd name="connsiteY6-15198" fmla="*/ 110764 h 1978172"/>
              <a:gd name="connsiteX7-15199" fmla="*/ 10532872 w 10768629"/>
              <a:gd name="connsiteY7-15200" fmla="*/ 138028 h 1978172"/>
              <a:gd name="connsiteX8-15201" fmla="*/ 10398558 w 10768629"/>
              <a:gd name="connsiteY8-15202" fmla="*/ 172911 h 1978172"/>
              <a:gd name="connsiteX9-15203" fmla="*/ 10371128 w 10768629"/>
              <a:gd name="connsiteY9-15204" fmla="*/ 182609 h 1978172"/>
              <a:gd name="connsiteX10-15205" fmla="*/ 10352178 w 10768629"/>
              <a:gd name="connsiteY10-15206" fmla="*/ 199976 h 1978172"/>
              <a:gd name="connsiteX11-15207" fmla="*/ 10351815 w 10768629"/>
              <a:gd name="connsiteY11-15208" fmla="*/ 211879 h 1978172"/>
              <a:gd name="connsiteX12-15209" fmla="*/ 10337471 w 10768629"/>
              <a:gd name="connsiteY12-15210" fmla="*/ 218661 h 1978172"/>
              <a:gd name="connsiteX13-15211" fmla="*/ 10334625 w 10768629"/>
              <a:gd name="connsiteY13-15212" fmla="*/ 222351 h 1978172"/>
              <a:gd name="connsiteX14-15213" fmla="*/ 10256365 w 10768629"/>
              <a:gd name="connsiteY14-15214" fmla="*/ 235917 h 1978172"/>
              <a:gd name="connsiteX15-15215" fmla="*/ 10201127 w 10768629"/>
              <a:gd name="connsiteY15-15216" fmla="*/ 267448 h 1978172"/>
              <a:gd name="connsiteX16-15217" fmla="*/ 9961218 w 10768629"/>
              <a:gd name="connsiteY16-15218" fmla="*/ 326720 h 1978172"/>
              <a:gd name="connsiteX17-15219" fmla="*/ 9859715 w 10768629"/>
              <a:gd name="connsiteY17-15220" fmla="*/ 355698 h 1978172"/>
              <a:gd name="connsiteX18-15221" fmla="*/ 9679867 w 10768629"/>
              <a:gd name="connsiteY18-15222" fmla="*/ 399081 h 1978172"/>
              <a:gd name="connsiteX19-15223" fmla="*/ 9490654 w 10768629"/>
              <a:gd name="connsiteY19-15224" fmla="*/ 455225 h 1978172"/>
              <a:gd name="connsiteX20-15225" fmla="*/ 9470837 w 10768629"/>
              <a:gd name="connsiteY20-15226" fmla="*/ 452539 h 1978172"/>
              <a:gd name="connsiteX21-15227" fmla="*/ 9469082 w 10768629"/>
              <a:gd name="connsiteY21-15228" fmla="*/ 454891 h 1978172"/>
              <a:gd name="connsiteX22-15229" fmla="*/ 9448038 w 10768629"/>
              <a:gd name="connsiteY22-15230" fmla="*/ 459733 h 1978172"/>
              <a:gd name="connsiteX23-15231" fmla="*/ 9396821 w 10768629"/>
              <a:gd name="connsiteY23-15232" fmla="*/ 455795 h 1978172"/>
              <a:gd name="connsiteX24-15233" fmla="*/ 9392197 w 10768629"/>
              <a:gd name="connsiteY24-15234" fmla="*/ 459796 h 1978172"/>
              <a:gd name="connsiteX25-15235" fmla="*/ 9347994 w 10768629"/>
              <a:gd name="connsiteY25-15236" fmla="*/ 464462 h 1978172"/>
              <a:gd name="connsiteX26-15237" fmla="*/ 9347889 w 10768629"/>
              <a:gd name="connsiteY26-15238" fmla="*/ 466539 h 1978172"/>
              <a:gd name="connsiteX27-15239" fmla="*/ 9337639 w 10768629"/>
              <a:gd name="connsiteY27-15240" fmla="*/ 476654 h 1978172"/>
              <a:gd name="connsiteX28-15241" fmla="*/ 9287964 w 10768629"/>
              <a:gd name="connsiteY28-15242" fmla="*/ 513052 h 1978172"/>
              <a:gd name="connsiteX29-15243" fmla="*/ 9229283 w 10768629"/>
              <a:gd name="connsiteY29-15244" fmla="*/ 555377 h 1978172"/>
              <a:gd name="connsiteX30-15245" fmla="*/ 9220274 w 10768629"/>
              <a:gd name="connsiteY30-15246" fmla="*/ 557502 h 1978172"/>
              <a:gd name="connsiteX31-15247" fmla="*/ 9220202 w 10768629"/>
              <a:gd name="connsiteY31-15248" fmla="*/ 558001 h 1978172"/>
              <a:gd name="connsiteX32-15249" fmla="*/ 9210908 w 10768629"/>
              <a:gd name="connsiteY32-15250" fmla="*/ 561147 h 1978172"/>
              <a:gd name="connsiteX33-15251" fmla="*/ 9186374 w 10768629"/>
              <a:gd name="connsiteY33-15252" fmla="*/ 565502 h 1978172"/>
              <a:gd name="connsiteX34-15253" fmla="*/ 9181058 w 10768629"/>
              <a:gd name="connsiteY34-15254" fmla="*/ 569943 h 1978172"/>
              <a:gd name="connsiteX35-15255" fmla="*/ 9167549 w 10768629"/>
              <a:gd name="connsiteY35-15256" fmla="*/ 584727 h 1978172"/>
              <a:gd name="connsiteX36-15257" fmla="*/ 9149110 w 10768629"/>
              <a:gd name="connsiteY36-15258" fmla="*/ 598906 h 1978172"/>
              <a:gd name="connsiteX37-15259" fmla="*/ 9078556 w 10768629"/>
              <a:gd name="connsiteY37-15260" fmla="*/ 644039 h 1978172"/>
              <a:gd name="connsiteX38-15261" fmla="*/ 8996399 w 10768629"/>
              <a:gd name="connsiteY38-15262" fmla="*/ 690055 h 1978172"/>
              <a:gd name="connsiteX39-15263" fmla="*/ 8803791 w 10768629"/>
              <a:gd name="connsiteY39-15264" fmla="*/ 813860 h 1978172"/>
              <a:gd name="connsiteX40-15265" fmla="*/ 8636202 w 10768629"/>
              <a:gd name="connsiteY40-15266" fmla="*/ 848463 h 1978172"/>
              <a:gd name="connsiteX41-15267" fmla="*/ 8555372 w 10768629"/>
              <a:gd name="connsiteY41-15268" fmla="*/ 883171 h 1978172"/>
              <a:gd name="connsiteX42-15269" fmla="*/ 8507229 w 10768629"/>
              <a:gd name="connsiteY42-15270" fmla="*/ 901665 h 1978172"/>
              <a:gd name="connsiteX43-15271" fmla="*/ 8428473 w 10768629"/>
              <a:gd name="connsiteY43-15272" fmla="*/ 927985 h 1978172"/>
              <a:gd name="connsiteX44-15273" fmla="*/ 8427914 w 10768629"/>
              <a:gd name="connsiteY44-15274" fmla="*/ 933480 h 1978172"/>
              <a:gd name="connsiteX45-15275" fmla="*/ 8420327 w 10768629"/>
              <a:gd name="connsiteY45-15276" fmla="*/ 941984 h 1978172"/>
              <a:gd name="connsiteX46-15277" fmla="*/ 8394729 w 10768629"/>
              <a:gd name="connsiteY46-15278" fmla="*/ 948347 h 1978172"/>
              <a:gd name="connsiteX47-15279" fmla="*/ 8380548 w 10768629"/>
              <a:gd name="connsiteY47-15280" fmla="*/ 987916 h 1978172"/>
              <a:gd name="connsiteX48-15281" fmla="*/ 8375330 w 10768629"/>
              <a:gd name="connsiteY48-15282" fmla="*/ 965444 h 1978172"/>
              <a:gd name="connsiteX49-15283" fmla="*/ 8340796 w 10768629"/>
              <a:gd name="connsiteY49-15284" fmla="*/ 980522 h 1978172"/>
              <a:gd name="connsiteX50-15285" fmla="*/ 8304438 w 10768629"/>
              <a:gd name="connsiteY50-15286" fmla="*/ 996739 h 1978172"/>
              <a:gd name="connsiteX51-15287" fmla="*/ 8280929 w 10768629"/>
              <a:gd name="connsiteY51-15288" fmla="*/ 1023089 h 1978172"/>
              <a:gd name="connsiteX52-15289" fmla="*/ 8275760 w 10768629"/>
              <a:gd name="connsiteY52-15290" fmla="*/ 1027772 h 1978172"/>
              <a:gd name="connsiteX53-15291" fmla="*/ 8275478 w 10768629"/>
              <a:gd name="connsiteY53-15292" fmla="*/ 1027605 h 1978172"/>
              <a:gd name="connsiteX54-15293" fmla="*/ 8249003 w 10768629"/>
              <a:gd name="connsiteY54-15294" fmla="*/ 1032033 h 1978172"/>
              <a:gd name="connsiteX55-15295" fmla="*/ 8203836 w 10768629"/>
              <a:gd name="connsiteY55-15296" fmla="*/ 1037347 h 1978172"/>
              <a:gd name="connsiteX56-15297" fmla="*/ 8122936 w 10768629"/>
              <a:gd name="connsiteY56-15298" fmla="*/ 1063113 h 1978172"/>
              <a:gd name="connsiteX57-15299" fmla="*/ 8043658 w 10768629"/>
              <a:gd name="connsiteY57-15300" fmla="*/ 1092746 h 1978172"/>
              <a:gd name="connsiteX58-15301" fmla="*/ 8015351 w 10768629"/>
              <a:gd name="connsiteY58-15302" fmla="*/ 1105478 h 1978172"/>
              <a:gd name="connsiteX59-15303" fmla="*/ 7963145 w 10768629"/>
              <a:gd name="connsiteY59-15304" fmla="*/ 1119346 h 1978172"/>
              <a:gd name="connsiteX60-15305" fmla="*/ 7938145 w 10768629"/>
              <a:gd name="connsiteY60-15306" fmla="*/ 1120225 h 1978172"/>
              <a:gd name="connsiteX61-15307" fmla="*/ 7937238 w 10768629"/>
              <a:gd name="connsiteY61-15308" fmla="*/ 1121204 h 1978172"/>
              <a:gd name="connsiteX62-15309" fmla="*/ 7934398 w 10768629"/>
              <a:gd name="connsiteY62-15310" fmla="*/ 1118240 h 1978172"/>
              <a:gd name="connsiteX63-15311" fmla="*/ 7918248 w 10768629"/>
              <a:gd name="connsiteY63-15312" fmla="*/ 1124371 h 1978172"/>
              <a:gd name="connsiteX64-15313" fmla="*/ 7914119 w 10768629"/>
              <a:gd name="connsiteY64-15314" fmla="*/ 1127653 h 1978172"/>
              <a:gd name="connsiteX65-15315" fmla="*/ 7907658 w 10768629"/>
              <a:gd name="connsiteY65-15316" fmla="*/ 1130350 h 1978172"/>
              <a:gd name="connsiteX66-15317" fmla="*/ 7907434 w 10768629"/>
              <a:gd name="connsiteY66-15318" fmla="*/ 1130103 h 1978172"/>
              <a:gd name="connsiteX67-15319" fmla="*/ 7901508 w 10768629"/>
              <a:gd name="connsiteY67-15320" fmla="*/ 1133245 h 1978172"/>
              <a:gd name="connsiteX68-15321" fmla="*/ 7873287 w 10768629"/>
              <a:gd name="connsiteY68-15322" fmla="*/ 1152609 h 1978172"/>
              <a:gd name="connsiteX69-15323" fmla="*/ 7834833 w 10768629"/>
              <a:gd name="connsiteY69-15324" fmla="*/ 1153868 h 1978172"/>
              <a:gd name="connsiteX70-15325" fmla="*/ 7828661 w 10768629"/>
              <a:gd name="connsiteY70-15326" fmla="*/ 1139994 h 1978172"/>
              <a:gd name="connsiteX71-15327" fmla="*/ 7823966 w 10768629"/>
              <a:gd name="connsiteY71-15328" fmla="*/ 1143178 h 1978172"/>
              <a:gd name="connsiteX72-15329" fmla="*/ 7815078 w 10768629"/>
              <a:gd name="connsiteY72-15330" fmla="*/ 1151776 h 1978172"/>
              <a:gd name="connsiteX73-15331" fmla="*/ 7812026 w 10768629"/>
              <a:gd name="connsiteY73-15332" fmla="*/ 1151522 h 1978172"/>
              <a:gd name="connsiteX74-15333" fmla="*/ 7782249 w 10768629"/>
              <a:gd name="connsiteY74-15334" fmla="*/ 1160970 h 1978172"/>
              <a:gd name="connsiteX75-15335" fmla="*/ 7773476 w 10768629"/>
              <a:gd name="connsiteY75-15336" fmla="*/ 1157414 h 1978172"/>
              <a:gd name="connsiteX76-15337" fmla="*/ 7769600 w 10768629"/>
              <a:gd name="connsiteY76-15338" fmla="*/ 1157365 h 1978172"/>
              <a:gd name="connsiteX77-15339" fmla="*/ 7752631 w 10768629"/>
              <a:gd name="connsiteY77-15340" fmla="*/ 1172815 h 1978172"/>
              <a:gd name="connsiteX78-15341" fmla="*/ 7739392 w 10768629"/>
              <a:gd name="connsiteY78-15342" fmla="*/ 1192062 h 1978172"/>
              <a:gd name="connsiteX79-15343" fmla="*/ 7677677 w 10768629"/>
              <a:gd name="connsiteY79-15344" fmla="*/ 1216394 h 1978172"/>
              <a:gd name="connsiteX80-15345" fmla="*/ 7586920 w 10768629"/>
              <a:gd name="connsiteY80-15346" fmla="*/ 1261888 h 1978172"/>
              <a:gd name="connsiteX81-15347" fmla="*/ 7486100 w 10768629"/>
              <a:gd name="connsiteY81-15348" fmla="*/ 1292563 h 1978172"/>
              <a:gd name="connsiteX82-15349" fmla="*/ 7411323 w 10768629"/>
              <a:gd name="connsiteY82-15350" fmla="*/ 1340732 h 1978172"/>
              <a:gd name="connsiteX83-15351" fmla="*/ 7240698 w 10768629"/>
              <a:gd name="connsiteY83-15352" fmla="*/ 1438832 h 1978172"/>
              <a:gd name="connsiteX84-15353" fmla="*/ 7197675 w 10768629"/>
              <a:gd name="connsiteY84-15354" fmla="*/ 1447530 h 1978172"/>
              <a:gd name="connsiteX85-15355" fmla="*/ 7164788 w 10768629"/>
              <a:gd name="connsiteY85-15356" fmla="*/ 1480293 h 1978172"/>
              <a:gd name="connsiteX86-15357" fmla="*/ 7147929 w 10768629"/>
              <a:gd name="connsiteY86-15358" fmla="*/ 1477641 h 1978172"/>
              <a:gd name="connsiteX87-15359" fmla="*/ 7144965 w 10768629"/>
              <a:gd name="connsiteY87-15360" fmla="*/ 1476908 h 1978172"/>
              <a:gd name="connsiteX88-15361" fmla="*/ 7134299 w 10768629"/>
              <a:gd name="connsiteY88-15362" fmla="*/ 1479969 h 1978172"/>
              <a:gd name="connsiteX89-15363" fmla="*/ 7129809 w 10768629"/>
              <a:gd name="connsiteY89-15364" fmla="*/ 1473339 h 1978172"/>
              <a:gd name="connsiteX90-15365" fmla="*/ 7112688 w 10768629"/>
              <a:gd name="connsiteY90-15366" fmla="*/ 1472575 h 1978172"/>
              <a:gd name="connsiteX91-15367" fmla="*/ 7093470 w 10768629"/>
              <a:gd name="connsiteY91-15368" fmla="*/ 1480300 h 1978172"/>
              <a:gd name="connsiteX92-15369" fmla="*/ 7025034 w 10768629"/>
              <a:gd name="connsiteY92-15370" fmla="*/ 1506934 h 1978172"/>
              <a:gd name="connsiteX93-15371" fmla="*/ 7014783 w 10768629"/>
              <a:gd name="connsiteY93-15372" fmla="*/ 1515868 h 1978172"/>
              <a:gd name="connsiteX94-15373" fmla="*/ 6979706 w 10768629"/>
              <a:gd name="connsiteY94-15374" fmla="*/ 1523511 h 1978172"/>
              <a:gd name="connsiteX95-15375" fmla="*/ 6977890 w 10768629"/>
              <a:gd name="connsiteY95-15376" fmla="*/ 1525793 h 1978172"/>
              <a:gd name="connsiteX96-15377" fmla="*/ 6944339 w 10768629"/>
              <a:gd name="connsiteY96-15378" fmla="*/ 1536237 h 1978172"/>
              <a:gd name="connsiteX97-15379" fmla="*/ 6886996 w 10768629"/>
              <a:gd name="connsiteY97-15380" fmla="*/ 1563569 h 1978172"/>
              <a:gd name="connsiteX98-15381" fmla="*/ 6874510 w 10768629"/>
              <a:gd name="connsiteY98-15382" fmla="*/ 1558469 h 1978172"/>
              <a:gd name="connsiteX99-15383" fmla="*/ 6871943 w 10768629"/>
              <a:gd name="connsiteY99-15384" fmla="*/ 1554651 h 1978172"/>
              <a:gd name="connsiteX100-15385" fmla="*/ 6856174 w 10768629"/>
              <a:gd name="connsiteY100-15386" fmla="*/ 1562024 h 1978172"/>
              <a:gd name="connsiteX101-15387" fmla="*/ 6842321 w 10768629"/>
              <a:gd name="connsiteY101-15388" fmla="*/ 1560554 h 1978172"/>
              <a:gd name="connsiteX102-15389" fmla="*/ 6832713 w 10768629"/>
              <a:gd name="connsiteY102-15390" fmla="*/ 1569357 h 1978172"/>
              <a:gd name="connsiteX103-15391" fmla="*/ 6816351 w 10768629"/>
              <a:gd name="connsiteY103-15392" fmla="*/ 1571495 h 1978172"/>
              <a:gd name="connsiteX104-15393" fmla="*/ 6795800 w 10768629"/>
              <a:gd name="connsiteY104-15394" fmla="*/ 1572010 h 1978172"/>
              <a:gd name="connsiteX105-15395" fmla="*/ 6777546 w 10768629"/>
              <a:gd name="connsiteY105-15396" fmla="*/ 1568661 h 1978172"/>
              <a:gd name="connsiteX106-15397" fmla="*/ 6751528 w 10768629"/>
              <a:gd name="connsiteY106-15398" fmla="*/ 1574143 h 1978172"/>
              <a:gd name="connsiteX107-15399" fmla="*/ 6691966 w 10768629"/>
              <a:gd name="connsiteY107-15400" fmla="*/ 1582255 h 1978172"/>
              <a:gd name="connsiteX108-15401" fmla="*/ 6646941 w 10768629"/>
              <a:gd name="connsiteY108-15402" fmla="*/ 1588471 h 1978172"/>
              <a:gd name="connsiteX109-15403" fmla="*/ 6568576 w 10768629"/>
              <a:gd name="connsiteY109-15404" fmla="*/ 1606488 h 1978172"/>
              <a:gd name="connsiteX110-15405" fmla="*/ 6554358 w 10768629"/>
              <a:gd name="connsiteY110-15406" fmla="*/ 1621701 h 1978172"/>
              <a:gd name="connsiteX111-15407" fmla="*/ 6516968 w 10768629"/>
              <a:gd name="connsiteY111-15408" fmla="*/ 1617195 h 1978172"/>
              <a:gd name="connsiteX112-15409" fmla="*/ 6506479 w 10768629"/>
              <a:gd name="connsiteY112-15410" fmla="*/ 1602227 h 1978172"/>
              <a:gd name="connsiteX113-15411" fmla="*/ 6458436 w 10768629"/>
              <a:gd name="connsiteY113-15412" fmla="*/ 1607332 h 1978172"/>
              <a:gd name="connsiteX114-15413" fmla="*/ 6414786 w 10768629"/>
              <a:gd name="connsiteY114-15414" fmla="*/ 1628815 h 1978172"/>
              <a:gd name="connsiteX115-15415" fmla="*/ 6357085 w 10768629"/>
              <a:gd name="connsiteY115-15416" fmla="*/ 1640846 h 1978172"/>
              <a:gd name="connsiteX116-15417" fmla="*/ 6322636 w 10768629"/>
              <a:gd name="connsiteY116-15418" fmla="*/ 1648213 h 1978172"/>
              <a:gd name="connsiteX117-15419" fmla="*/ 6226172 w 10768629"/>
              <a:gd name="connsiteY117-15420" fmla="*/ 1654676 h 1978172"/>
              <a:gd name="connsiteX118-15421" fmla="*/ 6221217 w 10768629"/>
              <a:gd name="connsiteY118-15422" fmla="*/ 1654506 h 1978172"/>
              <a:gd name="connsiteX119-15423" fmla="*/ 6204956 w 10768629"/>
              <a:gd name="connsiteY119-15424" fmla="*/ 1664280 h 1978172"/>
              <a:gd name="connsiteX120-15425" fmla="*/ 6204270 w 10768629"/>
              <a:gd name="connsiteY120-15426" fmla="*/ 1666782 h 1978172"/>
              <a:gd name="connsiteX121-15427" fmla="*/ 6143810 w 10768629"/>
              <a:gd name="connsiteY121-15428" fmla="*/ 1661963 h 1978172"/>
              <a:gd name="connsiteX122-15429" fmla="*/ 6136560 w 10768629"/>
              <a:gd name="connsiteY122-15430" fmla="*/ 1665728 h 1978172"/>
              <a:gd name="connsiteX123-15431" fmla="*/ 6096155 w 10768629"/>
              <a:gd name="connsiteY123-15432" fmla="*/ 1656951 h 1978172"/>
              <a:gd name="connsiteX124-15433" fmla="*/ 6075812 w 10768629"/>
              <a:gd name="connsiteY124-15434" fmla="*/ 1655422 h 1978172"/>
              <a:gd name="connsiteX125-15435" fmla="*/ 6039495 w 10768629"/>
              <a:gd name="connsiteY125-15436" fmla="*/ 1649680 h 1978172"/>
              <a:gd name="connsiteX126-15437" fmla="*/ 6036523 w 10768629"/>
              <a:gd name="connsiteY126-15438" fmla="*/ 1652121 h 1978172"/>
              <a:gd name="connsiteX127-15439" fmla="*/ 6029328 w 10768629"/>
              <a:gd name="connsiteY127-15440" fmla="*/ 1649904 h 1978172"/>
              <a:gd name="connsiteX128-15441" fmla="*/ 6024075 w 10768629"/>
              <a:gd name="connsiteY128-15442" fmla="*/ 1652779 h 1978172"/>
              <a:gd name="connsiteX129-15443" fmla="*/ 6018085 w 10768629"/>
              <a:gd name="connsiteY129-15444" fmla="*/ 1652030 h 1978172"/>
              <a:gd name="connsiteX130-15445" fmla="*/ 5955513 w 10768629"/>
              <a:gd name="connsiteY130-15446" fmla="*/ 1663584 h 1978172"/>
              <a:gd name="connsiteX131-15447" fmla="*/ 5941996 w 10768629"/>
              <a:gd name="connsiteY131-15448" fmla="*/ 1661326 h 1978172"/>
              <a:gd name="connsiteX132-15449" fmla="*/ 5931789 w 10768629"/>
              <a:gd name="connsiteY132-15450" fmla="*/ 1669915 h 1978172"/>
              <a:gd name="connsiteX133-15451" fmla="*/ 5888686 w 10768629"/>
              <a:gd name="connsiteY133-15452" fmla="*/ 1672175 h 1978172"/>
              <a:gd name="connsiteX134-15453" fmla="*/ 5873794 w 10768629"/>
              <a:gd name="connsiteY134-15454" fmla="*/ 1665454 h 1978172"/>
              <a:gd name="connsiteX135-15455" fmla="*/ 5860022 w 10768629"/>
              <a:gd name="connsiteY135-15456" fmla="*/ 1660635 h 1978172"/>
              <a:gd name="connsiteX136-15457" fmla="*/ 5858237 w 10768629"/>
              <a:gd name="connsiteY136-15458" fmla="*/ 1660649 h 1978172"/>
              <a:gd name="connsiteX137-15459" fmla="*/ 5840319 w 10768629"/>
              <a:gd name="connsiteY137-15460" fmla="*/ 1660798 h 1978172"/>
              <a:gd name="connsiteX138-15461" fmla="*/ 5806984 w 10768629"/>
              <a:gd name="connsiteY138-15462" fmla="*/ 1661075 h 1978172"/>
              <a:gd name="connsiteX139-15463" fmla="*/ 5742351 w 10768629"/>
              <a:gd name="connsiteY139-15464" fmla="*/ 1667489 h 1978172"/>
              <a:gd name="connsiteX140-15465" fmla="*/ 5521171 w 10768629"/>
              <a:gd name="connsiteY140-15466" fmla="*/ 1671626 h 1978172"/>
              <a:gd name="connsiteX141-15467" fmla="*/ 5457384 w 10768629"/>
              <a:gd name="connsiteY141-15468" fmla="*/ 1683952 h 1978172"/>
              <a:gd name="connsiteX142-15469" fmla="*/ 4950070 w 10768629"/>
              <a:gd name="connsiteY142-15470" fmla="*/ 1748401 h 1978172"/>
              <a:gd name="connsiteX143-15471" fmla="*/ 4872172 w 10768629"/>
              <a:gd name="connsiteY143-15472" fmla="*/ 1757222 h 1978172"/>
              <a:gd name="connsiteX144-15473" fmla="*/ 4809524 w 10768629"/>
              <a:gd name="connsiteY144-15474" fmla="*/ 1761033 h 1978172"/>
              <a:gd name="connsiteX145-15475" fmla="*/ 4759058 w 10768629"/>
              <a:gd name="connsiteY145-15476" fmla="*/ 1766533 h 1978172"/>
              <a:gd name="connsiteX146-15477" fmla="*/ 4719749 w 10768629"/>
              <a:gd name="connsiteY146-15478" fmla="*/ 1771811 h 1978172"/>
              <a:gd name="connsiteX147-15479" fmla="*/ 4568686 w 10768629"/>
              <a:gd name="connsiteY147-15480" fmla="*/ 1786141 h 1978172"/>
              <a:gd name="connsiteX148-15481" fmla="*/ 4418751 w 10768629"/>
              <a:gd name="connsiteY148-15482" fmla="*/ 1796932 h 1978172"/>
              <a:gd name="connsiteX149-15483" fmla="*/ 4378377 w 10768629"/>
              <a:gd name="connsiteY149-15484" fmla="*/ 1815528 h 1978172"/>
              <a:gd name="connsiteX150-15485" fmla="*/ 4320575 w 10768629"/>
              <a:gd name="connsiteY150-15486" fmla="*/ 1832722 h 1978172"/>
              <a:gd name="connsiteX151-15487" fmla="*/ 4211935 w 10768629"/>
              <a:gd name="connsiteY151-15488" fmla="*/ 1860177 h 1978172"/>
              <a:gd name="connsiteX152-15489" fmla="*/ 4101228 w 10768629"/>
              <a:gd name="connsiteY152-15490" fmla="*/ 1868717 h 1978172"/>
              <a:gd name="connsiteX153-15491" fmla="*/ 3973223 w 10768629"/>
              <a:gd name="connsiteY153-15492" fmla="*/ 1881015 h 1978172"/>
              <a:gd name="connsiteX154-15493" fmla="*/ 3900992 w 10768629"/>
              <a:gd name="connsiteY154-15494" fmla="*/ 1880603 h 1978172"/>
              <a:gd name="connsiteX155-15495" fmla="*/ 3662119 w 10768629"/>
              <a:gd name="connsiteY155-15496" fmla="*/ 1889285 h 1978172"/>
              <a:gd name="connsiteX156-15497" fmla="*/ 3496919 w 10768629"/>
              <a:gd name="connsiteY156-15498" fmla="*/ 1873180 h 1978172"/>
              <a:gd name="connsiteX157-15499" fmla="*/ 3449433 w 10768629"/>
              <a:gd name="connsiteY157-15500" fmla="*/ 1889681 h 1978172"/>
              <a:gd name="connsiteX158-15501" fmla="*/ 3369766 w 10768629"/>
              <a:gd name="connsiteY158-15502" fmla="*/ 1916653 h 1978172"/>
              <a:gd name="connsiteX159-15503" fmla="*/ 3269672 w 10768629"/>
              <a:gd name="connsiteY159-15504" fmla="*/ 1938036 h 1978172"/>
              <a:gd name="connsiteX160-15505" fmla="*/ 3224897 w 10768629"/>
              <a:gd name="connsiteY160-15506" fmla="*/ 1943733 h 1978172"/>
              <a:gd name="connsiteX161-15507" fmla="*/ 3161463 w 10768629"/>
              <a:gd name="connsiteY161-15508" fmla="*/ 1946591 h 1978172"/>
              <a:gd name="connsiteX162-15509" fmla="*/ 3112044 w 10768629"/>
              <a:gd name="connsiteY162-15510" fmla="*/ 1935614 h 1978172"/>
              <a:gd name="connsiteX163-15511" fmla="*/ 3069716 w 10768629"/>
              <a:gd name="connsiteY163-15512" fmla="*/ 1930463 h 1978172"/>
              <a:gd name="connsiteX164-15513" fmla="*/ 3005773 w 10768629"/>
              <a:gd name="connsiteY164-15514" fmla="*/ 1915878 h 1978172"/>
              <a:gd name="connsiteX165-15515" fmla="*/ 2897201 w 10768629"/>
              <a:gd name="connsiteY165-15516" fmla="*/ 1926772 h 1978172"/>
              <a:gd name="connsiteX166-15517" fmla="*/ 2783891 w 10768629"/>
              <a:gd name="connsiteY166-15518" fmla="*/ 1931749 h 1978172"/>
              <a:gd name="connsiteX167-15519" fmla="*/ 2712447 w 10768629"/>
              <a:gd name="connsiteY167-15520" fmla="*/ 1933044 h 1978172"/>
              <a:gd name="connsiteX168-15521" fmla="*/ 2560151 w 10768629"/>
              <a:gd name="connsiteY168-15522" fmla="*/ 1963609 h 1978172"/>
              <a:gd name="connsiteX169-15523" fmla="*/ 2367221 w 10768629"/>
              <a:gd name="connsiteY169-15524" fmla="*/ 1971884 h 1978172"/>
              <a:gd name="connsiteX170-15525" fmla="*/ 2272130 w 10768629"/>
              <a:gd name="connsiteY170-15526" fmla="*/ 1961162 h 1978172"/>
              <a:gd name="connsiteX171-15527" fmla="*/ 2189404 w 10768629"/>
              <a:gd name="connsiteY171-15528" fmla="*/ 1978172 h 1978172"/>
              <a:gd name="connsiteX172-15529" fmla="*/ 2077704 w 10768629"/>
              <a:gd name="connsiteY172-15530" fmla="*/ 1965002 h 1978172"/>
              <a:gd name="connsiteX173-15531" fmla="*/ 2033299 w 10768629"/>
              <a:gd name="connsiteY173-15532" fmla="*/ 1969042 h 1978172"/>
              <a:gd name="connsiteX174-15533" fmla="*/ 1967996 w 10768629"/>
              <a:gd name="connsiteY174-15534" fmla="*/ 1953187 h 1978172"/>
              <a:gd name="connsiteX175-15535" fmla="*/ 1855805 w 10768629"/>
              <a:gd name="connsiteY175-15536" fmla="*/ 1926082 h 1978172"/>
              <a:gd name="connsiteX176-15537" fmla="*/ 1790957 w 10768629"/>
              <a:gd name="connsiteY176-15538" fmla="*/ 1919460 h 1978172"/>
              <a:gd name="connsiteX177-15539" fmla="*/ 1613978 w 10768629"/>
              <a:gd name="connsiteY177-15540" fmla="*/ 1891581 h 1978172"/>
              <a:gd name="connsiteX178-15541" fmla="*/ 1436831 w 10768629"/>
              <a:gd name="connsiteY178-15542" fmla="*/ 1856201 h 1978172"/>
              <a:gd name="connsiteX179-15543" fmla="*/ 1357365 w 10768629"/>
              <a:gd name="connsiteY179-15544" fmla="*/ 1832140 h 1978172"/>
              <a:gd name="connsiteX180-15545" fmla="*/ 1232341 w 10768629"/>
              <a:gd name="connsiteY180-15546" fmla="*/ 1785942 h 1978172"/>
              <a:gd name="connsiteX181-15547" fmla="*/ 1162595 w 10768629"/>
              <a:gd name="connsiteY181-15548" fmla="*/ 1758337 h 1978172"/>
              <a:gd name="connsiteX182-15549" fmla="*/ 1120257 w 10768629"/>
              <a:gd name="connsiteY182-15550" fmla="*/ 1789615 h 1978172"/>
              <a:gd name="connsiteX183-15551" fmla="*/ 991903 w 10768629"/>
              <a:gd name="connsiteY183-15552" fmla="*/ 1786741 h 1978172"/>
              <a:gd name="connsiteX184-15553" fmla="*/ 883960 w 10768629"/>
              <a:gd name="connsiteY184-15554" fmla="*/ 1809389 h 1978172"/>
              <a:gd name="connsiteX185-15555" fmla="*/ 766531 w 10768629"/>
              <a:gd name="connsiteY185-15556" fmla="*/ 1805053 h 1978172"/>
              <a:gd name="connsiteX186-15557" fmla="*/ 669779 w 10768629"/>
              <a:gd name="connsiteY186-15558" fmla="*/ 1800537 h 1978172"/>
              <a:gd name="connsiteX187-15559" fmla="*/ 523898 w 10768629"/>
              <a:gd name="connsiteY187-15560" fmla="*/ 1811085 h 1978172"/>
              <a:gd name="connsiteX188-15561" fmla="*/ 360251 w 10768629"/>
              <a:gd name="connsiteY188-15562" fmla="*/ 1830735 h 1978172"/>
              <a:gd name="connsiteX189-15563" fmla="*/ 255207 w 10768629"/>
              <a:gd name="connsiteY189-15564" fmla="*/ 1818275 h 1978172"/>
              <a:gd name="connsiteX190-15565" fmla="*/ 101803 w 10768629"/>
              <a:gd name="connsiteY190-15566" fmla="*/ 1870647 h 1978172"/>
              <a:gd name="connsiteX191-15567" fmla="*/ 25397 w 10768629"/>
              <a:gd name="connsiteY191-15568" fmla="*/ 1888443 h 1978172"/>
              <a:gd name="connsiteX192-15569" fmla="*/ 2370 w 10768629"/>
              <a:gd name="connsiteY192-15570" fmla="*/ 1878311 h 1978172"/>
              <a:gd name="connsiteX193-15571" fmla="*/ 0 w 10768629"/>
              <a:gd name="connsiteY193-15572" fmla="*/ 1878785 h 1978172"/>
              <a:gd name="connsiteX194-15573" fmla="*/ 0 w 10768629"/>
              <a:gd name="connsiteY194-15574" fmla="*/ 0 h 1978172"/>
              <a:gd name="connsiteX0-15575" fmla="*/ 0 w 10768629"/>
              <a:gd name="connsiteY0-15576" fmla="*/ 0 h 1978172"/>
              <a:gd name="connsiteX1-15577" fmla="*/ 10768629 w 10768629"/>
              <a:gd name="connsiteY1-15578" fmla="*/ 0 h 1978172"/>
              <a:gd name="connsiteX2-15579" fmla="*/ 10733254 w 10768629"/>
              <a:gd name="connsiteY2-15580" fmla="*/ 31439 h 1978172"/>
              <a:gd name="connsiteX3-15581" fmla="*/ 10727085 w 10768629"/>
              <a:gd name="connsiteY3-15582" fmla="*/ 37910 h 1978172"/>
              <a:gd name="connsiteX4-15583" fmla="*/ 10675953 w 10768629"/>
              <a:gd name="connsiteY4-15584" fmla="*/ 68623 h 1978172"/>
              <a:gd name="connsiteX5-15585" fmla="*/ 10637091 w 10768629"/>
              <a:gd name="connsiteY5-15586" fmla="*/ 90361 h 1978172"/>
              <a:gd name="connsiteX6-15587" fmla="*/ 10610971 w 10768629"/>
              <a:gd name="connsiteY6-15588" fmla="*/ 110764 h 1978172"/>
              <a:gd name="connsiteX7-15589" fmla="*/ 10532872 w 10768629"/>
              <a:gd name="connsiteY7-15590" fmla="*/ 138028 h 1978172"/>
              <a:gd name="connsiteX8-15591" fmla="*/ 10398558 w 10768629"/>
              <a:gd name="connsiteY8-15592" fmla="*/ 172911 h 1978172"/>
              <a:gd name="connsiteX9-15593" fmla="*/ 10371128 w 10768629"/>
              <a:gd name="connsiteY9-15594" fmla="*/ 182609 h 1978172"/>
              <a:gd name="connsiteX10-15595" fmla="*/ 10352178 w 10768629"/>
              <a:gd name="connsiteY10-15596" fmla="*/ 199976 h 1978172"/>
              <a:gd name="connsiteX11-15597" fmla="*/ 10351815 w 10768629"/>
              <a:gd name="connsiteY11-15598" fmla="*/ 211879 h 1978172"/>
              <a:gd name="connsiteX12-15599" fmla="*/ 10337471 w 10768629"/>
              <a:gd name="connsiteY12-15600" fmla="*/ 218661 h 1978172"/>
              <a:gd name="connsiteX13-15601" fmla="*/ 10334625 w 10768629"/>
              <a:gd name="connsiteY13-15602" fmla="*/ 222351 h 1978172"/>
              <a:gd name="connsiteX14-15603" fmla="*/ 10256365 w 10768629"/>
              <a:gd name="connsiteY14-15604" fmla="*/ 235917 h 1978172"/>
              <a:gd name="connsiteX15-15605" fmla="*/ 10201127 w 10768629"/>
              <a:gd name="connsiteY15-15606" fmla="*/ 267448 h 1978172"/>
              <a:gd name="connsiteX16-15607" fmla="*/ 9961218 w 10768629"/>
              <a:gd name="connsiteY16-15608" fmla="*/ 326720 h 1978172"/>
              <a:gd name="connsiteX17-15609" fmla="*/ 9859715 w 10768629"/>
              <a:gd name="connsiteY17-15610" fmla="*/ 355698 h 1978172"/>
              <a:gd name="connsiteX18-15611" fmla="*/ 9679867 w 10768629"/>
              <a:gd name="connsiteY18-15612" fmla="*/ 399081 h 1978172"/>
              <a:gd name="connsiteX19-15613" fmla="*/ 9490654 w 10768629"/>
              <a:gd name="connsiteY19-15614" fmla="*/ 455225 h 1978172"/>
              <a:gd name="connsiteX20-15615" fmla="*/ 9470837 w 10768629"/>
              <a:gd name="connsiteY20-15616" fmla="*/ 452539 h 1978172"/>
              <a:gd name="connsiteX21-15617" fmla="*/ 9469082 w 10768629"/>
              <a:gd name="connsiteY21-15618" fmla="*/ 454891 h 1978172"/>
              <a:gd name="connsiteX22-15619" fmla="*/ 9448038 w 10768629"/>
              <a:gd name="connsiteY22-15620" fmla="*/ 459733 h 1978172"/>
              <a:gd name="connsiteX23-15621" fmla="*/ 9396821 w 10768629"/>
              <a:gd name="connsiteY23-15622" fmla="*/ 455795 h 1978172"/>
              <a:gd name="connsiteX24-15623" fmla="*/ 9392197 w 10768629"/>
              <a:gd name="connsiteY24-15624" fmla="*/ 459796 h 1978172"/>
              <a:gd name="connsiteX25-15625" fmla="*/ 9347994 w 10768629"/>
              <a:gd name="connsiteY25-15626" fmla="*/ 464462 h 1978172"/>
              <a:gd name="connsiteX26-15627" fmla="*/ 9347889 w 10768629"/>
              <a:gd name="connsiteY26-15628" fmla="*/ 466539 h 1978172"/>
              <a:gd name="connsiteX27-15629" fmla="*/ 9337639 w 10768629"/>
              <a:gd name="connsiteY27-15630" fmla="*/ 476654 h 1978172"/>
              <a:gd name="connsiteX28-15631" fmla="*/ 9287964 w 10768629"/>
              <a:gd name="connsiteY28-15632" fmla="*/ 513052 h 1978172"/>
              <a:gd name="connsiteX29-15633" fmla="*/ 9229283 w 10768629"/>
              <a:gd name="connsiteY29-15634" fmla="*/ 555377 h 1978172"/>
              <a:gd name="connsiteX30-15635" fmla="*/ 9220274 w 10768629"/>
              <a:gd name="connsiteY30-15636" fmla="*/ 557502 h 1978172"/>
              <a:gd name="connsiteX31-15637" fmla="*/ 9220202 w 10768629"/>
              <a:gd name="connsiteY31-15638" fmla="*/ 558001 h 1978172"/>
              <a:gd name="connsiteX32-15639" fmla="*/ 9210908 w 10768629"/>
              <a:gd name="connsiteY32-15640" fmla="*/ 561147 h 1978172"/>
              <a:gd name="connsiteX33-15641" fmla="*/ 9186374 w 10768629"/>
              <a:gd name="connsiteY33-15642" fmla="*/ 565502 h 1978172"/>
              <a:gd name="connsiteX34-15643" fmla="*/ 9181058 w 10768629"/>
              <a:gd name="connsiteY34-15644" fmla="*/ 569943 h 1978172"/>
              <a:gd name="connsiteX35-15645" fmla="*/ 9167549 w 10768629"/>
              <a:gd name="connsiteY35-15646" fmla="*/ 584727 h 1978172"/>
              <a:gd name="connsiteX36-15647" fmla="*/ 9149110 w 10768629"/>
              <a:gd name="connsiteY36-15648" fmla="*/ 598906 h 1978172"/>
              <a:gd name="connsiteX37-15649" fmla="*/ 9078556 w 10768629"/>
              <a:gd name="connsiteY37-15650" fmla="*/ 644039 h 1978172"/>
              <a:gd name="connsiteX38-15651" fmla="*/ 8996399 w 10768629"/>
              <a:gd name="connsiteY38-15652" fmla="*/ 690055 h 1978172"/>
              <a:gd name="connsiteX39-15653" fmla="*/ 8803791 w 10768629"/>
              <a:gd name="connsiteY39-15654" fmla="*/ 813860 h 1978172"/>
              <a:gd name="connsiteX40-15655" fmla="*/ 8636202 w 10768629"/>
              <a:gd name="connsiteY40-15656" fmla="*/ 848463 h 1978172"/>
              <a:gd name="connsiteX41-15657" fmla="*/ 8555372 w 10768629"/>
              <a:gd name="connsiteY41-15658" fmla="*/ 883171 h 1978172"/>
              <a:gd name="connsiteX42-15659" fmla="*/ 8507229 w 10768629"/>
              <a:gd name="connsiteY42-15660" fmla="*/ 901665 h 1978172"/>
              <a:gd name="connsiteX43-15661" fmla="*/ 8428473 w 10768629"/>
              <a:gd name="connsiteY43-15662" fmla="*/ 927985 h 1978172"/>
              <a:gd name="connsiteX44-15663" fmla="*/ 8427914 w 10768629"/>
              <a:gd name="connsiteY44-15664" fmla="*/ 933480 h 1978172"/>
              <a:gd name="connsiteX45-15665" fmla="*/ 8420327 w 10768629"/>
              <a:gd name="connsiteY45-15666" fmla="*/ 941984 h 1978172"/>
              <a:gd name="connsiteX46-15667" fmla="*/ 8394729 w 10768629"/>
              <a:gd name="connsiteY46-15668" fmla="*/ 948347 h 1978172"/>
              <a:gd name="connsiteX47-15669" fmla="*/ 8380548 w 10768629"/>
              <a:gd name="connsiteY47-15670" fmla="*/ 987916 h 1978172"/>
              <a:gd name="connsiteX48-15671" fmla="*/ 8375330 w 10768629"/>
              <a:gd name="connsiteY48-15672" fmla="*/ 965444 h 1978172"/>
              <a:gd name="connsiteX49-15673" fmla="*/ 8340796 w 10768629"/>
              <a:gd name="connsiteY49-15674" fmla="*/ 980522 h 1978172"/>
              <a:gd name="connsiteX50-15675" fmla="*/ 8304438 w 10768629"/>
              <a:gd name="connsiteY50-15676" fmla="*/ 996739 h 1978172"/>
              <a:gd name="connsiteX51-15677" fmla="*/ 8280929 w 10768629"/>
              <a:gd name="connsiteY51-15678" fmla="*/ 1023089 h 1978172"/>
              <a:gd name="connsiteX52-15679" fmla="*/ 8275760 w 10768629"/>
              <a:gd name="connsiteY52-15680" fmla="*/ 1027772 h 1978172"/>
              <a:gd name="connsiteX53-15681" fmla="*/ 8275478 w 10768629"/>
              <a:gd name="connsiteY53-15682" fmla="*/ 1027605 h 1978172"/>
              <a:gd name="connsiteX54-15683" fmla="*/ 8249003 w 10768629"/>
              <a:gd name="connsiteY54-15684" fmla="*/ 1032033 h 1978172"/>
              <a:gd name="connsiteX55-15685" fmla="*/ 8203836 w 10768629"/>
              <a:gd name="connsiteY55-15686" fmla="*/ 1037347 h 1978172"/>
              <a:gd name="connsiteX56-15687" fmla="*/ 8122936 w 10768629"/>
              <a:gd name="connsiteY56-15688" fmla="*/ 1063113 h 1978172"/>
              <a:gd name="connsiteX57-15689" fmla="*/ 8043658 w 10768629"/>
              <a:gd name="connsiteY57-15690" fmla="*/ 1092746 h 1978172"/>
              <a:gd name="connsiteX58-15691" fmla="*/ 8015351 w 10768629"/>
              <a:gd name="connsiteY58-15692" fmla="*/ 1105478 h 1978172"/>
              <a:gd name="connsiteX59-15693" fmla="*/ 7963145 w 10768629"/>
              <a:gd name="connsiteY59-15694" fmla="*/ 1119346 h 1978172"/>
              <a:gd name="connsiteX60-15695" fmla="*/ 7938145 w 10768629"/>
              <a:gd name="connsiteY60-15696" fmla="*/ 1120225 h 1978172"/>
              <a:gd name="connsiteX61-15697" fmla="*/ 7937238 w 10768629"/>
              <a:gd name="connsiteY61-15698" fmla="*/ 1121204 h 1978172"/>
              <a:gd name="connsiteX62-15699" fmla="*/ 7934398 w 10768629"/>
              <a:gd name="connsiteY62-15700" fmla="*/ 1118240 h 1978172"/>
              <a:gd name="connsiteX63-15701" fmla="*/ 7918248 w 10768629"/>
              <a:gd name="connsiteY63-15702" fmla="*/ 1124371 h 1978172"/>
              <a:gd name="connsiteX64-15703" fmla="*/ 7914119 w 10768629"/>
              <a:gd name="connsiteY64-15704" fmla="*/ 1127653 h 1978172"/>
              <a:gd name="connsiteX65-15705" fmla="*/ 7907658 w 10768629"/>
              <a:gd name="connsiteY65-15706" fmla="*/ 1130350 h 1978172"/>
              <a:gd name="connsiteX66-15707" fmla="*/ 7907434 w 10768629"/>
              <a:gd name="connsiteY66-15708" fmla="*/ 1130103 h 1978172"/>
              <a:gd name="connsiteX67-15709" fmla="*/ 7901508 w 10768629"/>
              <a:gd name="connsiteY67-15710" fmla="*/ 1133245 h 1978172"/>
              <a:gd name="connsiteX68-15711" fmla="*/ 7873287 w 10768629"/>
              <a:gd name="connsiteY68-15712" fmla="*/ 1152609 h 1978172"/>
              <a:gd name="connsiteX69-15713" fmla="*/ 7834833 w 10768629"/>
              <a:gd name="connsiteY69-15714" fmla="*/ 1153868 h 1978172"/>
              <a:gd name="connsiteX70-15715" fmla="*/ 7828661 w 10768629"/>
              <a:gd name="connsiteY70-15716" fmla="*/ 1139994 h 1978172"/>
              <a:gd name="connsiteX71-15717" fmla="*/ 7823966 w 10768629"/>
              <a:gd name="connsiteY71-15718" fmla="*/ 1143178 h 1978172"/>
              <a:gd name="connsiteX72-15719" fmla="*/ 7815078 w 10768629"/>
              <a:gd name="connsiteY72-15720" fmla="*/ 1151776 h 1978172"/>
              <a:gd name="connsiteX73-15721" fmla="*/ 7812026 w 10768629"/>
              <a:gd name="connsiteY73-15722" fmla="*/ 1151522 h 1978172"/>
              <a:gd name="connsiteX74-15723" fmla="*/ 7782249 w 10768629"/>
              <a:gd name="connsiteY74-15724" fmla="*/ 1160970 h 1978172"/>
              <a:gd name="connsiteX75-15725" fmla="*/ 7773476 w 10768629"/>
              <a:gd name="connsiteY75-15726" fmla="*/ 1157414 h 1978172"/>
              <a:gd name="connsiteX76-15727" fmla="*/ 7769600 w 10768629"/>
              <a:gd name="connsiteY76-15728" fmla="*/ 1157365 h 1978172"/>
              <a:gd name="connsiteX77-15729" fmla="*/ 7752631 w 10768629"/>
              <a:gd name="connsiteY77-15730" fmla="*/ 1172815 h 1978172"/>
              <a:gd name="connsiteX78-15731" fmla="*/ 7739392 w 10768629"/>
              <a:gd name="connsiteY78-15732" fmla="*/ 1192062 h 1978172"/>
              <a:gd name="connsiteX79-15733" fmla="*/ 7677677 w 10768629"/>
              <a:gd name="connsiteY79-15734" fmla="*/ 1216394 h 1978172"/>
              <a:gd name="connsiteX80-15735" fmla="*/ 7586920 w 10768629"/>
              <a:gd name="connsiteY80-15736" fmla="*/ 1261888 h 1978172"/>
              <a:gd name="connsiteX81-15737" fmla="*/ 7486100 w 10768629"/>
              <a:gd name="connsiteY81-15738" fmla="*/ 1292563 h 1978172"/>
              <a:gd name="connsiteX82-15739" fmla="*/ 7411323 w 10768629"/>
              <a:gd name="connsiteY82-15740" fmla="*/ 1340732 h 1978172"/>
              <a:gd name="connsiteX83-15741" fmla="*/ 7240698 w 10768629"/>
              <a:gd name="connsiteY83-15742" fmla="*/ 1438832 h 1978172"/>
              <a:gd name="connsiteX84-15743" fmla="*/ 7197675 w 10768629"/>
              <a:gd name="connsiteY84-15744" fmla="*/ 1447530 h 1978172"/>
              <a:gd name="connsiteX85-15745" fmla="*/ 7164788 w 10768629"/>
              <a:gd name="connsiteY85-15746" fmla="*/ 1480293 h 1978172"/>
              <a:gd name="connsiteX86-15747" fmla="*/ 7147929 w 10768629"/>
              <a:gd name="connsiteY86-15748" fmla="*/ 1477641 h 1978172"/>
              <a:gd name="connsiteX87-15749" fmla="*/ 7144965 w 10768629"/>
              <a:gd name="connsiteY87-15750" fmla="*/ 1476908 h 1978172"/>
              <a:gd name="connsiteX88-15751" fmla="*/ 7134299 w 10768629"/>
              <a:gd name="connsiteY88-15752" fmla="*/ 1479969 h 1978172"/>
              <a:gd name="connsiteX89-15753" fmla="*/ 7129809 w 10768629"/>
              <a:gd name="connsiteY89-15754" fmla="*/ 1473339 h 1978172"/>
              <a:gd name="connsiteX90-15755" fmla="*/ 7112688 w 10768629"/>
              <a:gd name="connsiteY90-15756" fmla="*/ 1472575 h 1978172"/>
              <a:gd name="connsiteX91-15757" fmla="*/ 7093470 w 10768629"/>
              <a:gd name="connsiteY91-15758" fmla="*/ 1480300 h 1978172"/>
              <a:gd name="connsiteX92-15759" fmla="*/ 7025034 w 10768629"/>
              <a:gd name="connsiteY92-15760" fmla="*/ 1506934 h 1978172"/>
              <a:gd name="connsiteX93-15761" fmla="*/ 7014783 w 10768629"/>
              <a:gd name="connsiteY93-15762" fmla="*/ 1515868 h 1978172"/>
              <a:gd name="connsiteX94-15763" fmla="*/ 6979706 w 10768629"/>
              <a:gd name="connsiteY94-15764" fmla="*/ 1523511 h 1978172"/>
              <a:gd name="connsiteX95-15765" fmla="*/ 6977890 w 10768629"/>
              <a:gd name="connsiteY95-15766" fmla="*/ 1525793 h 1978172"/>
              <a:gd name="connsiteX96-15767" fmla="*/ 6944339 w 10768629"/>
              <a:gd name="connsiteY96-15768" fmla="*/ 1536237 h 1978172"/>
              <a:gd name="connsiteX97-15769" fmla="*/ 6886996 w 10768629"/>
              <a:gd name="connsiteY97-15770" fmla="*/ 1563569 h 1978172"/>
              <a:gd name="connsiteX98-15771" fmla="*/ 6874510 w 10768629"/>
              <a:gd name="connsiteY98-15772" fmla="*/ 1558469 h 1978172"/>
              <a:gd name="connsiteX99-15773" fmla="*/ 6871943 w 10768629"/>
              <a:gd name="connsiteY99-15774" fmla="*/ 1554651 h 1978172"/>
              <a:gd name="connsiteX100-15775" fmla="*/ 6856174 w 10768629"/>
              <a:gd name="connsiteY100-15776" fmla="*/ 1562024 h 1978172"/>
              <a:gd name="connsiteX101-15777" fmla="*/ 6842321 w 10768629"/>
              <a:gd name="connsiteY101-15778" fmla="*/ 1560554 h 1978172"/>
              <a:gd name="connsiteX102-15779" fmla="*/ 6832713 w 10768629"/>
              <a:gd name="connsiteY102-15780" fmla="*/ 1569357 h 1978172"/>
              <a:gd name="connsiteX103-15781" fmla="*/ 6816351 w 10768629"/>
              <a:gd name="connsiteY103-15782" fmla="*/ 1571495 h 1978172"/>
              <a:gd name="connsiteX104-15783" fmla="*/ 6795800 w 10768629"/>
              <a:gd name="connsiteY104-15784" fmla="*/ 1572010 h 1978172"/>
              <a:gd name="connsiteX105-15785" fmla="*/ 6777546 w 10768629"/>
              <a:gd name="connsiteY105-15786" fmla="*/ 1568661 h 1978172"/>
              <a:gd name="connsiteX106-15787" fmla="*/ 6751528 w 10768629"/>
              <a:gd name="connsiteY106-15788" fmla="*/ 1574143 h 1978172"/>
              <a:gd name="connsiteX107-15789" fmla="*/ 6691966 w 10768629"/>
              <a:gd name="connsiteY107-15790" fmla="*/ 1582255 h 1978172"/>
              <a:gd name="connsiteX108-15791" fmla="*/ 6646941 w 10768629"/>
              <a:gd name="connsiteY108-15792" fmla="*/ 1588471 h 1978172"/>
              <a:gd name="connsiteX109-15793" fmla="*/ 6568576 w 10768629"/>
              <a:gd name="connsiteY109-15794" fmla="*/ 1606488 h 1978172"/>
              <a:gd name="connsiteX110-15795" fmla="*/ 6554358 w 10768629"/>
              <a:gd name="connsiteY110-15796" fmla="*/ 1621701 h 1978172"/>
              <a:gd name="connsiteX111-15797" fmla="*/ 6516968 w 10768629"/>
              <a:gd name="connsiteY111-15798" fmla="*/ 1617195 h 1978172"/>
              <a:gd name="connsiteX112-15799" fmla="*/ 6506479 w 10768629"/>
              <a:gd name="connsiteY112-15800" fmla="*/ 1602227 h 1978172"/>
              <a:gd name="connsiteX113-15801" fmla="*/ 6458436 w 10768629"/>
              <a:gd name="connsiteY113-15802" fmla="*/ 1607332 h 1978172"/>
              <a:gd name="connsiteX114-15803" fmla="*/ 6414786 w 10768629"/>
              <a:gd name="connsiteY114-15804" fmla="*/ 1628815 h 1978172"/>
              <a:gd name="connsiteX115-15805" fmla="*/ 6357085 w 10768629"/>
              <a:gd name="connsiteY115-15806" fmla="*/ 1640846 h 1978172"/>
              <a:gd name="connsiteX116-15807" fmla="*/ 6322636 w 10768629"/>
              <a:gd name="connsiteY116-15808" fmla="*/ 1648213 h 1978172"/>
              <a:gd name="connsiteX117-15809" fmla="*/ 6226172 w 10768629"/>
              <a:gd name="connsiteY117-15810" fmla="*/ 1654676 h 1978172"/>
              <a:gd name="connsiteX118-15811" fmla="*/ 6221217 w 10768629"/>
              <a:gd name="connsiteY118-15812" fmla="*/ 1654506 h 1978172"/>
              <a:gd name="connsiteX119-15813" fmla="*/ 6204956 w 10768629"/>
              <a:gd name="connsiteY119-15814" fmla="*/ 1664280 h 1978172"/>
              <a:gd name="connsiteX120-15815" fmla="*/ 6204270 w 10768629"/>
              <a:gd name="connsiteY120-15816" fmla="*/ 1666782 h 1978172"/>
              <a:gd name="connsiteX121-15817" fmla="*/ 6143810 w 10768629"/>
              <a:gd name="connsiteY121-15818" fmla="*/ 1661963 h 1978172"/>
              <a:gd name="connsiteX122-15819" fmla="*/ 6136560 w 10768629"/>
              <a:gd name="connsiteY122-15820" fmla="*/ 1665728 h 1978172"/>
              <a:gd name="connsiteX123-15821" fmla="*/ 6096155 w 10768629"/>
              <a:gd name="connsiteY123-15822" fmla="*/ 1656951 h 1978172"/>
              <a:gd name="connsiteX124-15823" fmla="*/ 6075812 w 10768629"/>
              <a:gd name="connsiteY124-15824" fmla="*/ 1655422 h 1978172"/>
              <a:gd name="connsiteX125-15825" fmla="*/ 6039495 w 10768629"/>
              <a:gd name="connsiteY125-15826" fmla="*/ 1649680 h 1978172"/>
              <a:gd name="connsiteX126-15827" fmla="*/ 6036523 w 10768629"/>
              <a:gd name="connsiteY126-15828" fmla="*/ 1652121 h 1978172"/>
              <a:gd name="connsiteX127-15829" fmla="*/ 6029328 w 10768629"/>
              <a:gd name="connsiteY127-15830" fmla="*/ 1649904 h 1978172"/>
              <a:gd name="connsiteX128-15831" fmla="*/ 6024075 w 10768629"/>
              <a:gd name="connsiteY128-15832" fmla="*/ 1652779 h 1978172"/>
              <a:gd name="connsiteX129-15833" fmla="*/ 6018085 w 10768629"/>
              <a:gd name="connsiteY129-15834" fmla="*/ 1652030 h 1978172"/>
              <a:gd name="connsiteX130-15835" fmla="*/ 5955513 w 10768629"/>
              <a:gd name="connsiteY130-15836" fmla="*/ 1663584 h 1978172"/>
              <a:gd name="connsiteX131-15837" fmla="*/ 5941996 w 10768629"/>
              <a:gd name="connsiteY131-15838" fmla="*/ 1661326 h 1978172"/>
              <a:gd name="connsiteX132-15839" fmla="*/ 5931789 w 10768629"/>
              <a:gd name="connsiteY132-15840" fmla="*/ 1669915 h 1978172"/>
              <a:gd name="connsiteX133-15841" fmla="*/ 5888686 w 10768629"/>
              <a:gd name="connsiteY133-15842" fmla="*/ 1672175 h 1978172"/>
              <a:gd name="connsiteX134-15843" fmla="*/ 5873794 w 10768629"/>
              <a:gd name="connsiteY134-15844" fmla="*/ 1665454 h 1978172"/>
              <a:gd name="connsiteX135-15845" fmla="*/ 5860022 w 10768629"/>
              <a:gd name="connsiteY135-15846" fmla="*/ 1660635 h 1978172"/>
              <a:gd name="connsiteX136-15847" fmla="*/ 5858237 w 10768629"/>
              <a:gd name="connsiteY136-15848" fmla="*/ 1660649 h 1978172"/>
              <a:gd name="connsiteX137-15849" fmla="*/ 5840319 w 10768629"/>
              <a:gd name="connsiteY137-15850" fmla="*/ 1660798 h 1978172"/>
              <a:gd name="connsiteX138-15851" fmla="*/ 5806984 w 10768629"/>
              <a:gd name="connsiteY138-15852" fmla="*/ 1661075 h 1978172"/>
              <a:gd name="connsiteX139-15853" fmla="*/ 5742351 w 10768629"/>
              <a:gd name="connsiteY139-15854" fmla="*/ 1667489 h 1978172"/>
              <a:gd name="connsiteX140-15855" fmla="*/ 5521171 w 10768629"/>
              <a:gd name="connsiteY140-15856" fmla="*/ 1671626 h 1978172"/>
              <a:gd name="connsiteX141-15857" fmla="*/ 5457384 w 10768629"/>
              <a:gd name="connsiteY141-15858" fmla="*/ 1683952 h 1978172"/>
              <a:gd name="connsiteX142-15859" fmla="*/ 4950070 w 10768629"/>
              <a:gd name="connsiteY142-15860" fmla="*/ 1748401 h 1978172"/>
              <a:gd name="connsiteX143-15861" fmla="*/ 4872172 w 10768629"/>
              <a:gd name="connsiteY143-15862" fmla="*/ 1757222 h 1978172"/>
              <a:gd name="connsiteX144-15863" fmla="*/ 4809524 w 10768629"/>
              <a:gd name="connsiteY144-15864" fmla="*/ 1761033 h 1978172"/>
              <a:gd name="connsiteX145-15865" fmla="*/ 4759058 w 10768629"/>
              <a:gd name="connsiteY145-15866" fmla="*/ 1766533 h 1978172"/>
              <a:gd name="connsiteX146-15867" fmla="*/ 4719749 w 10768629"/>
              <a:gd name="connsiteY146-15868" fmla="*/ 1771811 h 1978172"/>
              <a:gd name="connsiteX147-15869" fmla="*/ 4568686 w 10768629"/>
              <a:gd name="connsiteY147-15870" fmla="*/ 1786141 h 1978172"/>
              <a:gd name="connsiteX148-15871" fmla="*/ 4418751 w 10768629"/>
              <a:gd name="connsiteY148-15872" fmla="*/ 1796932 h 1978172"/>
              <a:gd name="connsiteX149-15873" fmla="*/ 4378377 w 10768629"/>
              <a:gd name="connsiteY149-15874" fmla="*/ 1815528 h 1978172"/>
              <a:gd name="connsiteX150-15875" fmla="*/ 4320575 w 10768629"/>
              <a:gd name="connsiteY150-15876" fmla="*/ 1832722 h 1978172"/>
              <a:gd name="connsiteX151-15877" fmla="*/ 4211935 w 10768629"/>
              <a:gd name="connsiteY151-15878" fmla="*/ 1860177 h 1978172"/>
              <a:gd name="connsiteX152-15879" fmla="*/ 4101228 w 10768629"/>
              <a:gd name="connsiteY152-15880" fmla="*/ 1868717 h 1978172"/>
              <a:gd name="connsiteX153-15881" fmla="*/ 3973223 w 10768629"/>
              <a:gd name="connsiteY153-15882" fmla="*/ 1881015 h 1978172"/>
              <a:gd name="connsiteX154-15883" fmla="*/ 3900992 w 10768629"/>
              <a:gd name="connsiteY154-15884" fmla="*/ 1880603 h 1978172"/>
              <a:gd name="connsiteX155-15885" fmla="*/ 3662119 w 10768629"/>
              <a:gd name="connsiteY155-15886" fmla="*/ 1889285 h 1978172"/>
              <a:gd name="connsiteX156-15887" fmla="*/ 3496919 w 10768629"/>
              <a:gd name="connsiteY156-15888" fmla="*/ 1873180 h 1978172"/>
              <a:gd name="connsiteX157-15889" fmla="*/ 3449433 w 10768629"/>
              <a:gd name="connsiteY157-15890" fmla="*/ 1889681 h 1978172"/>
              <a:gd name="connsiteX158-15891" fmla="*/ 3369766 w 10768629"/>
              <a:gd name="connsiteY158-15892" fmla="*/ 1916653 h 1978172"/>
              <a:gd name="connsiteX159-15893" fmla="*/ 3269672 w 10768629"/>
              <a:gd name="connsiteY159-15894" fmla="*/ 1938036 h 1978172"/>
              <a:gd name="connsiteX160-15895" fmla="*/ 3224897 w 10768629"/>
              <a:gd name="connsiteY160-15896" fmla="*/ 1943733 h 1978172"/>
              <a:gd name="connsiteX161-15897" fmla="*/ 3161463 w 10768629"/>
              <a:gd name="connsiteY161-15898" fmla="*/ 1946591 h 1978172"/>
              <a:gd name="connsiteX162-15899" fmla="*/ 3112044 w 10768629"/>
              <a:gd name="connsiteY162-15900" fmla="*/ 1935614 h 1978172"/>
              <a:gd name="connsiteX163-15901" fmla="*/ 3069716 w 10768629"/>
              <a:gd name="connsiteY163-15902" fmla="*/ 1930463 h 1978172"/>
              <a:gd name="connsiteX164-15903" fmla="*/ 3005773 w 10768629"/>
              <a:gd name="connsiteY164-15904" fmla="*/ 1915878 h 1978172"/>
              <a:gd name="connsiteX165-15905" fmla="*/ 2897201 w 10768629"/>
              <a:gd name="connsiteY165-15906" fmla="*/ 1926772 h 1978172"/>
              <a:gd name="connsiteX166-15907" fmla="*/ 2783891 w 10768629"/>
              <a:gd name="connsiteY166-15908" fmla="*/ 1931749 h 1978172"/>
              <a:gd name="connsiteX167-15909" fmla="*/ 2712447 w 10768629"/>
              <a:gd name="connsiteY167-15910" fmla="*/ 1933044 h 1978172"/>
              <a:gd name="connsiteX168-15911" fmla="*/ 2560151 w 10768629"/>
              <a:gd name="connsiteY168-15912" fmla="*/ 1963609 h 1978172"/>
              <a:gd name="connsiteX169-15913" fmla="*/ 2367221 w 10768629"/>
              <a:gd name="connsiteY169-15914" fmla="*/ 1971884 h 1978172"/>
              <a:gd name="connsiteX170-15915" fmla="*/ 2272130 w 10768629"/>
              <a:gd name="connsiteY170-15916" fmla="*/ 1961162 h 1978172"/>
              <a:gd name="connsiteX171-15917" fmla="*/ 2189404 w 10768629"/>
              <a:gd name="connsiteY171-15918" fmla="*/ 1978172 h 1978172"/>
              <a:gd name="connsiteX172-15919" fmla="*/ 2077704 w 10768629"/>
              <a:gd name="connsiteY172-15920" fmla="*/ 1965002 h 1978172"/>
              <a:gd name="connsiteX173-15921" fmla="*/ 2033299 w 10768629"/>
              <a:gd name="connsiteY173-15922" fmla="*/ 1969042 h 1978172"/>
              <a:gd name="connsiteX174-15923" fmla="*/ 1967996 w 10768629"/>
              <a:gd name="connsiteY174-15924" fmla="*/ 1953187 h 1978172"/>
              <a:gd name="connsiteX175-15925" fmla="*/ 1855805 w 10768629"/>
              <a:gd name="connsiteY175-15926" fmla="*/ 1926082 h 1978172"/>
              <a:gd name="connsiteX176-15927" fmla="*/ 1790957 w 10768629"/>
              <a:gd name="connsiteY176-15928" fmla="*/ 1919460 h 1978172"/>
              <a:gd name="connsiteX177-15929" fmla="*/ 1613978 w 10768629"/>
              <a:gd name="connsiteY177-15930" fmla="*/ 1891581 h 1978172"/>
              <a:gd name="connsiteX178-15931" fmla="*/ 1436831 w 10768629"/>
              <a:gd name="connsiteY178-15932" fmla="*/ 1856201 h 1978172"/>
              <a:gd name="connsiteX179-15933" fmla="*/ 1357365 w 10768629"/>
              <a:gd name="connsiteY179-15934" fmla="*/ 1832140 h 1978172"/>
              <a:gd name="connsiteX180-15935" fmla="*/ 1232341 w 10768629"/>
              <a:gd name="connsiteY180-15936" fmla="*/ 1785942 h 1978172"/>
              <a:gd name="connsiteX181-15937" fmla="*/ 1162595 w 10768629"/>
              <a:gd name="connsiteY181-15938" fmla="*/ 1784330 h 1978172"/>
              <a:gd name="connsiteX182-15939" fmla="*/ 1120257 w 10768629"/>
              <a:gd name="connsiteY182-15940" fmla="*/ 1789615 h 1978172"/>
              <a:gd name="connsiteX183-15941" fmla="*/ 991903 w 10768629"/>
              <a:gd name="connsiteY183-15942" fmla="*/ 1786741 h 1978172"/>
              <a:gd name="connsiteX184-15943" fmla="*/ 883960 w 10768629"/>
              <a:gd name="connsiteY184-15944" fmla="*/ 1809389 h 1978172"/>
              <a:gd name="connsiteX185-15945" fmla="*/ 766531 w 10768629"/>
              <a:gd name="connsiteY185-15946" fmla="*/ 1805053 h 1978172"/>
              <a:gd name="connsiteX186-15947" fmla="*/ 669779 w 10768629"/>
              <a:gd name="connsiteY186-15948" fmla="*/ 1800537 h 1978172"/>
              <a:gd name="connsiteX187-15949" fmla="*/ 523898 w 10768629"/>
              <a:gd name="connsiteY187-15950" fmla="*/ 1811085 h 1978172"/>
              <a:gd name="connsiteX188-15951" fmla="*/ 360251 w 10768629"/>
              <a:gd name="connsiteY188-15952" fmla="*/ 1830735 h 1978172"/>
              <a:gd name="connsiteX189-15953" fmla="*/ 255207 w 10768629"/>
              <a:gd name="connsiteY189-15954" fmla="*/ 1818275 h 1978172"/>
              <a:gd name="connsiteX190-15955" fmla="*/ 101803 w 10768629"/>
              <a:gd name="connsiteY190-15956" fmla="*/ 1870647 h 1978172"/>
              <a:gd name="connsiteX191-15957" fmla="*/ 25397 w 10768629"/>
              <a:gd name="connsiteY191-15958" fmla="*/ 1888443 h 1978172"/>
              <a:gd name="connsiteX192-15959" fmla="*/ 2370 w 10768629"/>
              <a:gd name="connsiteY192-15960" fmla="*/ 1878311 h 1978172"/>
              <a:gd name="connsiteX193-15961" fmla="*/ 0 w 10768629"/>
              <a:gd name="connsiteY193-15962" fmla="*/ 1878785 h 1978172"/>
              <a:gd name="connsiteX194-15963" fmla="*/ 0 w 10768629"/>
              <a:gd name="connsiteY194-15964" fmla="*/ 0 h 19781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 ang="0">
                <a:pos x="connsiteX128-257" y="connsiteY128-258"/>
              </a:cxn>
              <a:cxn ang="0">
                <a:pos x="connsiteX129-259" y="connsiteY129-260"/>
              </a:cxn>
              <a:cxn ang="0">
                <a:pos x="connsiteX130-261" y="connsiteY130-262"/>
              </a:cxn>
              <a:cxn ang="0">
                <a:pos x="connsiteX131-263" y="connsiteY131-264"/>
              </a:cxn>
              <a:cxn ang="0">
                <a:pos x="connsiteX132-265" y="connsiteY132-266"/>
              </a:cxn>
              <a:cxn ang="0">
                <a:pos x="connsiteX133-267" y="connsiteY133-268"/>
              </a:cxn>
              <a:cxn ang="0">
                <a:pos x="connsiteX134-269" y="connsiteY134-270"/>
              </a:cxn>
              <a:cxn ang="0">
                <a:pos x="connsiteX135-271" y="connsiteY135-272"/>
              </a:cxn>
              <a:cxn ang="0">
                <a:pos x="connsiteX136-273" y="connsiteY136-274"/>
              </a:cxn>
              <a:cxn ang="0">
                <a:pos x="connsiteX137-275" y="connsiteY137-276"/>
              </a:cxn>
              <a:cxn ang="0">
                <a:pos x="connsiteX138-277" y="connsiteY138-278"/>
              </a:cxn>
              <a:cxn ang="0">
                <a:pos x="connsiteX139-279" y="connsiteY139-280"/>
              </a:cxn>
              <a:cxn ang="0">
                <a:pos x="connsiteX140-281" y="connsiteY140-282"/>
              </a:cxn>
              <a:cxn ang="0">
                <a:pos x="connsiteX141-283" y="connsiteY141-284"/>
              </a:cxn>
              <a:cxn ang="0">
                <a:pos x="connsiteX142-285" y="connsiteY142-286"/>
              </a:cxn>
              <a:cxn ang="0">
                <a:pos x="connsiteX143-287" y="connsiteY143-288"/>
              </a:cxn>
              <a:cxn ang="0">
                <a:pos x="connsiteX144-289" y="connsiteY144-290"/>
              </a:cxn>
              <a:cxn ang="0">
                <a:pos x="connsiteX145-291" y="connsiteY145-292"/>
              </a:cxn>
              <a:cxn ang="0">
                <a:pos x="connsiteX146-293" y="connsiteY146-294"/>
              </a:cxn>
              <a:cxn ang="0">
                <a:pos x="connsiteX147-295" y="connsiteY147-296"/>
              </a:cxn>
              <a:cxn ang="0">
                <a:pos x="connsiteX148-297" y="connsiteY148-298"/>
              </a:cxn>
              <a:cxn ang="0">
                <a:pos x="connsiteX149-299" y="connsiteY149-300"/>
              </a:cxn>
              <a:cxn ang="0">
                <a:pos x="connsiteX150-301" y="connsiteY150-302"/>
              </a:cxn>
              <a:cxn ang="0">
                <a:pos x="connsiteX151-303" y="connsiteY151-304"/>
              </a:cxn>
              <a:cxn ang="0">
                <a:pos x="connsiteX152-305" y="connsiteY152-306"/>
              </a:cxn>
              <a:cxn ang="0">
                <a:pos x="connsiteX153-307" y="connsiteY153-308"/>
              </a:cxn>
              <a:cxn ang="0">
                <a:pos x="connsiteX154-309" y="connsiteY154-310"/>
              </a:cxn>
              <a:cxn ang="0">
                <a:pos x="connsiteX155-311" y="connsiteY155-312"/>
              </a:cxn>
              <a:cxn ang="0">
                <a:pos x="connsiteX156-313" y="connsiteY156-314"/>
              </a:cxn>
              <a:cxn ang="0">
                <a:pos x="connsiteX157-315" y="connsiteY157-316"/>
              </a:cxn>
              <a:cxn ang="0">
                <a:pos x="connsiteX158-317" y="connsiteY158-318"/>
              </a:cxn>
              <a:cxn ang="0">
                <a:pos x="connsiteX159-319" y="connsiteY159-320"/>
              </a:cxn>
              <a:cxn ang="0">
                <a:pos x="connsiteX160-321" y="connsiteY160-322"/>
              </a:cxn>
              <a:cxn ang="0">
                <a:pos x="connsiteX161-323" y="connsiteY161-324"/>
              </a:cxn>
              <a:cxn ang="0">
                <a:pos x="connsiteX162-325" y="connsiteY162-326"/>
              </a:cxn>
              <a:cxn ang="0">
                <a:pos x="connsiteX163-327" y="connsiteY163-328"/>
              </a:cxn>
              <a:cxn ang="0">
                <a:pos x="connsiteX164-329" y="connsiteY164-330"/>
              </a:cxn>
              <a:cxn ang="0">
                <a:pos x="connsiteX165-331" y="connsiteY165-332"/>
              </a:cxn>
              <a:cxn ang="0">
                <a:pos x="connsiteX166-333" y="connsiteY166-334"/>
              </a:cxn>
              <a:cxn ang="0">
                <a:pos x="connsiteX167-335" y="connsiteY167-336"/>
              </a:cxn>
              <a:cxn ang="0">
                <a:pos x="connsiteX168-337" y="connsiteY168-338"/>
              </a:cxn>
              <a:cxn ang="0">
                <a:pos x="connsiteX169-339" y="connsiteY169-340"/>
              </a:cxn>
              <a:cxn ang="0">
                <a:pos x="connsiteX170-341" y="connsiteY170-342"/>
              </a:cxn>
              <a:cxn ang="0">
                <a:pos x="connsiteX171-343" y="connsiteY171-344"/>
              </a:cxn>
              <a:cxn ang="0">
                <a:pos x="connsiteX172-345" y="connsiteY172-346"/>
              </a:cxn>
              <a:cxn ang="0">
                <a:pos x="connsiteX173-347" y="connsiteY173-348"/>
              </a:cxn>
              <a:cxn ang="0">
                <a:pos x="connsiteX174-349" y="connsiteY174-350"/>
              </a:cxn>
              <a:cxn ang="0">
                <a:pos x="connsiteX175-351" y="connsiteY175-352"/>
              </a:cxn>
              <a:cxn ang="0">
                <a:pos x="connsiteX176-353" y="connsiteY176-354"/>
              </a:cxn>
              <a:cxn ang="0">
                <a:pos x="connsiteX177-355" y="connsiteY177-356"/>
              </a:cxn>
              <a:cxn ang="0">
                <a:pos x="connsiteX178-357" y="connsiteY178-358"/>
              </a:cxn>
              <a:cxn ang="0">
                <a:pos x="connsiteX179-359" y="connsiteY179-360"/>
              </a:cxn>
              <a:cxn ang="0">
                <a:pos x="connsiteX180-361" y="connsiteY180-362"/>
              </a:cxn>
              <a:cxn ang="0">
                <a:pos x="connsiteX181-363" y="connsiteY181-364"/>
              </a:cxn>
              <a:cxn ang="0">
                <a:pos x="connsiteX182-365" y="connsiteY182-366"/>
              </a:cxn>
              <a:cxn ang="0">
                <a:pos x="connsiteX183-367" y="connsiteY183-368"/>
              </a:cxn>
              <a:cxn ang="0">
                <a:pos x="connsiteX184-369" y="connsiteY184-370"/>
              </a:cxn>
              <a:cxn ang="0">
                <a:pos x="connsiteX185-371" y="connsiteY185-372"/>
              </a:cxn>
              <a:cxn ang="0">
                <a:pos x="connsiteX186-373" y="connsiteY186-374"/>
              </a:cxn>
              <a:cxn ang="0">
                <a:pos x="connsiteX187-375" y="connsiteY187-376"/>
              </a:cxn>
              <a:cxn ang="0">
                <a:pos x="connsiteX188-377" y="connsiteY188-378"/>
              </a:cxn>
              <a:cxn ang="0">
                <a:pos x="connsiteX189-379" y="connsiteY189-380"/>
              </a:cxn>
              <a:cxn ang="0">
                <a:pos x="connsiteX190-381" y="connsiteY190-382"/>
              </a:cxn>
              <a:cxn ang="0">
                <a:pos x="connsiteX191-383" y="connsiteY191-384"/>
              </a:cxn>
              <a:cxn ang="0">
                <a:pos x="connsiteX192-385" y="connsiteY192-386"/>
              </a:cxn>
              <a:cxn ang="0">
                <a:pos x="connsiteX193-773" y="connsiteY193-774"/>
              </a:cxn>
              <a:cxn ang="0">
                <a:pos x="connsiteX194-5043" y="connsiteY194-504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p:cNvSpPr>
            <a:spLocks noGrp="1"/>
          </p:cNvSpPr>
          <p:nvPr>
            <p:ph type="title"/>
          </p:nvPr>
        </p:nvSpPr>
        <p:spPr>
          <a:xfrm>
            <a:off x="1137034" y="609597"/>
            <a:ext cx="9392421" cy="1330841"/>
          </a:xfrm>
        </p:spPr>
        <p:txBody>
          <a:bodyPr>
            <a:normAutofit/>
          </a:bodyPr>
          <a:lstStyle/>
          <a:p>
            <a:r>
              <a:rPr lang="es-ES" sz="5400" b="1">
                <a:latin typeface="Georgia Pro"/>
                <a:cs typeface="Calibri Light" panose="020F0302020204030204"/>
              </a:rPr>
              <a:t>NUEVOS IDIOMAS</a:t>
            </a:r>
            <a:endParaRPr lang="es-ES" sz="5400" b="1">
              <a:latin typeface="Georgia Pro"/>
              <a:cs typeface="Calibri Light" panose="020F0302020204030204"/>
            </a:endParaRPr>
          </a:p>
        </p:txBody>
      </p:sp>
      <p:sp>
        <p:nvSpPr>
          <p:cNvPr id="3" name="Marcador de contenido 2"/>
          <p:cNvSpPr>
            <a:spLocks noGrp="1"/>
          </p:cNvSpPr>
          <p:nvPr>
            <p:ph idx="1"/>
          </p:nvPr>
        </p:nvSpPr>
        <p:spPr>
          <a:xfrm>
            <a:off x="1137034" y="1709532"/>
            <a:ext cx="4958966" cy="4420980"/>
          </a:xfrm>
        </p:spPr>
        <p:txBody>
          <a:bodyPr vert="horz" lIns="91440" tIns="45720" rIns="91440" bIns="45720" rtlCol="0" anchor="t">
            <a:noAutofit/>
          </a:bodyPr>
          <a:lstStyle/>
          <a:p>
            <a:pPr marL="0" indent="0">
              <a:buNone/>
            </a:pPr>
            <a:r>
              <a:rPr lang="es-ES" b="1">
                <a:cs typeface="Calibri" panose="020F0502020204030204"/>
              </a:rPr>
              <a:t>De la Edad Media provienen los idiomas europeos actuales. </a:t>
            </a:r>
            <a:endParaRPr lang="es-ES" b="1">
              <a:cs typeface="Calibri" panose="020F0502020204030204"/>
            </a:endParaRPr>
          </a:p>
          <a:p>
            <a:pPr marL="0" indent="0">
              <a:buNone/>
            </a:pPr>
            <a:r>
              <a:rPr lang="es-ES" b="1">
                <a:cs typeface="Calibri" panose="020F0502020204030204"/>
              </a:rPr>
              <a:t>Por ejemplo:</a:t>
            </a:r>
            <a:endParaRPr lang="es-ES" b="1">
              <a:cs typeface="Calibri" panose="020F0502020204030204"/>
            </a:endParaRPr>
          </a:p>
          <a:p>
            <a:r>
              <a:rPr lang="es-ES" b="1">
                <a:cs typeface="Calibri" panose="020F0502020204030204"/>
              </a:rPr>
              <a:t>Inglés</a:t>
            </a:r>
            <a:endParaRPr lang="es-ES" b="1">
              <a:cs typeface="Calibri" panose="020F0502020204030204"/>
            </a:endParaRPr>
          </a:p>
          <a:p>
            <a:r>
              <a:rPr lang="es-ES" b="1">
                <a:cs typeface="Calibri" panose="020F0502020204030204"/>
              </a:rPr>
              <a:t>Alemán </a:t>
            </a:r>
            <a:endParaRPr lang="es-ES" b="1">
              <a:cs typeface="Calibri" panose="020F0502020204030204"/>
            </a:endParaRPr>
          </a:p>
          <a:p>
            <a:r>
              <a:rPr lang="es-ES" b="1">
                <a:cs typeface="Calibri" panose="020F0502020204030204"/>
              </a:rPr>
              <a:t>Sueco </a:t>
            </a:r>
            <a:endParaRPr lang="es-ES" b="1">
              <a:cs typeface="Calibri" panose="020F0502020204030204"/>
            </a:endParaRPr>
          </a:p>
          <a:p>
            <a:r>
              <a:rPr lang="es-ES" b="1" err="1">
                <a:cs typeface="Calibri" panose="020F0502020204030204"/>
              </a:rPr>
              <a:t>Danes</a:t>
            </a:r>
            <a:r>
              <a:rPr lang="es-ES" b="1">
                <a:cs typeface="Calibri" panose="020F0502020204030204"/>
              </a:rPr>
              <a:t> </a:t>
            </a:r>
            <a:endParaRPr lang="es-ES" b="1">
              <a:cs typeface="Calibri" panose="020F0502020204030204"/>
            </a:endParaRPr>
          </a:p>
          <a:p>
            <a:r>
              <a:rPr lang="es-ES" b="1">
                <a:cs typeface="Calibri" panose="020F0502020204030204"/>
              </a:rPr>
              <a:t>Lenguas latinas: Español, </a:t>
            </a:r>
            <a:r>
              <a:rPr lang="es-ES" b="1" err="1">
                <a:cs typeface="Calibri" panose="020F0502020204030204"/>
              </a:rPr>
              <a:t>portuges,italiano,rumano</a:t>
            </a:r>
            <a:r>
              <a:rPr lang="es-ES" b="1">
                <a:cs typeface="Calibri" panose="020F0502020204030204"/>
              </a:rPr>
              <a:t> y </a:t>
            </a:r>
            <a:r>
              <a:rPr lang="es-ES" b="1" err="1">
                <a:cs typeface="Calibri" panose="020F0502020204030204"/>
              </a:rPr>
              <a:t>frances</a:t>
            </a:r>
            <a:r>
              <a:rPr lang="es-ES" b="1">
                <a:cs typeface="Calibri" panose="020F0502020204030204"/>
              </a:rPr>
              <a:t>.</a:t>
            </a:r>
            <a:endParaRPr lang="es-ES" b="1">
              <a:cs typeface="Calibri" panose="020F0502020204030204"/>
            </a:endParaRPr>
          </a:p>
        </p:txBody>
      </p:sp>
      <p:pic>
        <p:nvPicPr>
          <p:cNvPr id="4" name="Imagen 4" descr="Diagrama&#10;&#10;Descripción generada automáticamente"/>
          <p:cNvPicPr>
            <a:picLocks noChangeAspect="1"/>
          </p:cNvPicPr>
          <p:nvPr/>
        </p:nvPicPr>
        <p:blipFill>
          <a:blip r:embed="rId1"/>
          <a:stretch>
            <a:fillRect/>
          </a:stretch>
        </p:blipFill>
        <p:spPr>
          <a:xfrm>
            <a:off x="6719367" y="2267182"/>
            <a:ext cx="4788505" cy="3591378"/>
          </a:xfrm>
          <a:prstGeom prst="rect">
            <a:avLst/>
          </a:prstGeom>
        </p:spPr>
      </p:pic>
      <p:sp>
        <p:nvSpPr>
          <p:cNvPr id="13" name="Freeform: Shape 12"/>
          <p:cNvSpPr>
            <a:spLocks noGrp="1" noRot="1" noChangeAspect="1" noMove="1" noResize="1" noEditPoints="1" noAdjustHandles="1" noChangeArrowheads="1" noChangeShapeType="1" noTextEdit="1"/>
          </p:cNvSpPr>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4" descr="Imagen que contiene Calendario&#10;&#10;Descripción generada automáticamente"/>
          <p:cNvPicPr>
            <a:picLocks noChangeAspect="1"/>
          </p:cNvPicPr>
          <p:nvPr/>
        </p:nvPicPr>
        <p:blipFill rotWithShape="1">
          <a:blip r:embed="rId1">
            <a:alphaModFix amt="35000"/>
          </a:blip>
          <a:srcRect t="32280" b="25533"/>
          <a:stretch>
            <a:fillRect/>
          </a:stretch>
        </p:blipFill>
        <p:spPr>
          <a:xfrm>
            <a:off x="-74931" y="1"/>
            <a:ext cx="12191980" cy="6857999"/>
          </a:xfrm>
          <a:prstGeom prst="rect">
            <a:avLst/>
          </a:prstGeom>
        </p:spPr>
      </p:pic>
      <p:sp>
        <p:nvSpPr>
          <p:cNvPr id="2" name="Título 1"/>
          <p:cNvSpPr>
            <a:spLocks noGrp="1"/>
          </p:cNvSpPr>
          <p:nvPr>
            <p:ph type="title"/>
          </p:nvPr>
        </p:nvSpPr>
        <p:spPr>
          <a:xfrm>
            <a:off x="981031" y="255763"/>
            <a:ext cx="11827239" cy="1325563"/>
          </a:xfrm>
        </p:spPr>
        <p:txBody>
          <a:bodyPr vert="horz" lIns="91440" tIns="45720" rIns="91440" bIns="45720" rtlCol="0">
            <a:normAutofit/>
          </a:bodyPr>
          <a:lstStyle/>
          <a:p>
            <a:r>
              <a:rPr lang="en-US" b="1">
                <a:latin typeface="Georgia Pro"/>
              </a:rPr>
              <a:t>LAS LEYES </a:t>
            </a:r>
            <a:endParaRPr lang="en-US" b="1">
              <a:latin typeface="Georgia Pro"/>
            </a:endParaRPr>
          </a:p>
        </p:txBody>
      </p:sp>
      <p:sp>
        <p:nvSpPr>
          <p:cNvPr id="3" name="Marcador de contenido 2"/>
          <p:cNvSpPr>
            <a:spLocks noGrp="1"/>
          </p:cNvSpPr>
          <p:nvPr>
            <p:ph idx="1"/>
          </p:nvPr>
        </p:nvSpPr>
        <p:spPr>
          <a:xfrm>
            <a:off x="838200" y="1825625"/>
            <a:ext cx="10515600" cy="4351338"/>
          </a:xfrm>
        </p:spPr>
        <p:txBody>
          <a:bodyPr vert="horz" lIns="91440" tIns="45720" rIns="91440" bIns="45720" rtlCol="0" anchor="t">
            <a:noAutofit/>
          </a:bodyPr>
          <a:lstStyle/>
          <a:p>
            <a:r>
              <a:rPr lang="en-US" sz="3200" b="1" dirty="0"/>
              <a:t>Las </a:t>
            </a:r>
            <a:r>
              <a:rPr lang="en-US" sz="3200" b="1" dirty="0" err="1"/>
              <a:t>leyes</a:t>
            </a:r>
            <a:r>
              <a:rPr lang="en-US" sz="3200" b="1" dirty="0"/>
              <a:t> de la </a:t>
            </a:r>
            <a:r>
              <a:rPr lang="en-US" sz="3200" b="1" dirty="0" err="1"/>
              <a:t>mayoría</a:t>
            </a:r>
            <a:r>
              <a:rPr lang="en-US" sz="3200" b="1" dirty="0"/>
              <a:t> de </a:t>
            </a:r>
            <a:r>
              <a:rPr lang="en-US" sz="3200" b="1" dirty="0" err="1"/>
              <a:t>los</a:t>
            </a:r>
            <a:r>
              <a:rPr lang="en-US" sz="3200" b="1" dirty="0"/>
              <a:t> </a:t>
            </a:r>
            <a:r>
              <a:rPr lang="en-US" sz="3200" b="1" dirty="0" err="1"/>
              <a:t>países</a:t>
            </a:r>
            <a:r>
              <a:rPr lang="en-US" sz="3200" b="1" dirty="0"/>
              <a:t> </a:t>
            </a:r>
            <a:r>
              <a:rPr lang="en-US" sz="3200" b="1" dirty="0" err="1"/>
              <a:t>europeos</a:t>
            </a:r>
            <a:r>
              <a:rPr lang="en-US" sz="3200" b="1" dirty="0"/>
              <a:t> </a:t>
            </a:r>
            <a:r>
              <a:rPr lang="en-US" sz="3200" b="1" dirty="0" err="1"/>
              <a:t>proceden</a:t>
            </a:r>
            <a:r>
              <a:rPr lang="en-US" sz="3200" b="1" dirty="0"/>
              <a:t> del Código Justiniano  </a:t>
            </a:r>
            <a:endParaRPr lang="en-US" sz="3200" b="1" dirty="0">
              <a:ea typeface="+mn-lt"/>
              <a:cs typeface="+mn-lt"/>
            </a:endParaRPr>
          </a:p>
          <a:p>
            <a:r>
              <a:rPr lang="en-US" sz="3200" b="1" dirty="0">
                <a:ea typeface="+mn-lt"/>
                <a:cs typeface="+mn-lt"/>
              </a:rPr>
              <a:t>El Código de Justiniano  es </a:t>
            </a:r>
            <a:r>
              <a:rPr lang="en-US" sz="3200" b="1" dirty="0" err="1">
                <a:ea typeface="+mn-lt"/>
                <a:cs typeface="+mn-lt"/>
              </a:rPr>
              <a:t>una</a:t>
            </a:r>
            <a:r>
              <a:rPr lang="en-US" sz="3200" b="1" dirty="0">
                <a:ea typeface="+mn-lt"/>
                <a:cs typeface="+mn-lt"/>
              </a:rPr>
              <a:t> </a:t>
            </a:r>
            <a:r>
              <a:rPr lang="en-US" sz="3200" b="1" dirty="0" err="1">
                <a:ea typeface="+mn-lt"/>
                <a:cs typeface="+mn-lt"/>
              </a:rPr>
              <a:t>recopilación</a:t>
            </a:r>
            <a:r>
              <a:rPr lang="en-US" sz="3200" b="1" dirty="0">
                <a:ea typeface="+mn-lt"/>
                <a:cs typeface="+mn-lt"/>
              </a:rPr>
              <a:t> de </a:t>
            </a:r>
            <a:r>
              <a:rPr lang="en-US" sz="3200" b="1" dirty="0" err="1">
                <a:ea typeface="+mn-lt"/>
                <a:cs typeface="+mn-lt"/>
              </a:rPr>
              <a:t>constituciones</a:t>
            </a:r>
            <a:r>
              <a:rPr lang="en-US" sz="3200" b="1" dirty="0">
                <a:ea typeface="+mn-lt"/>
                <a:cs typeface="+mn-lt"/>
              </a:rPr>
              <a:t> </a:t>
            </a:r>
            <a:r>
              <a:rPr lang="en-US" sz="3200" b="1" dirty="0" err="1">
                <a:ea typeface="+mn-lt"/>
                <a:cs typeface="+mn-lt"/>
              </a:rPr>
              <a:t>imperiales</a:t>
            </a:r>
            <a:r>
              <a:rPr lang="en-US" sz="3200" b="1" dirty="0">
                <a:ea typeface="+mn-lt"/>
                <a:cs typeface="+mn-lt"/>
              </a:rPr>
              <a:t> </a:t>
            </a:r>
            <a:r>
              <a:rPr lang="en-US" sz="3200" b="1" dirty="0" err="1">
                <a:ea typeface="+mn-lt"/>
                <a:cs typeface="+mn-lt"/>
              </a:rPr>
              <a:t>promulgada</a:t>
            </a:r>
            <a:r>
              <a:rPr lang="en-US" sz="3200" b="1" dirty="0">
                <a:ea typeface="+mn-lt"/>
                <a:cs typeface="+mn-lt"/>
              </a:rPr>
              <a:t> </a:t>
            </a:r>
            <a:r>
              <a:rPr lang="en-US" sz="3200" b="1" dirty="0" err="1">
                <a:ea typeface="+mn-lt"/>
                <a:cs typeface="+mn-lt"/>
              </a:rPr>
              <a:t>por</a:t>
            </a:r>
            <a:r>
              <a:rPr lang="en-US" sz="3200" b="1" dirty="0">
                <a:ea typeface="+mn-lt"/>
                <a:cs typeface="+mn-lt"/>
              </a:rPr>
              <a:t> </a:t>
            </a:r>
            <a:r>
              <a:rPr lang="en-US" sz="3200" b="1" dirty="0" err="1">
                <a:ea typeface="+mn-lt"/>
                <a:cs typeface="+mn-lt"/>
              </a:rPr>
              <a:t>el</a:t>
            </a:r>
            <a:r>
              <a:rPr lang="en-US" sz="3200" b="1" dirty="0">
                <a:ea typeface="+mn-lt"/>
                <a:cs typeface="+mn-lt"/>
              </a:rPr>
              <a:t> </a:t>
            </a:r>
            <a:r>
              <a:rPr lang="en-US" sz="3200" b="1" dirty="0" err="1">
                <a:ea typeface="+mn-lt"/>
                <a:cs typeface="+mn-lt"/>
              </a:rPr>
              <a:t>emperador</a:t>
            </a:r>
            <a:r>
              <a:rPr lang="en-US" sz="3200" b="1" dirty="0">
                <a:ea typeface="+mn-lt"/>
                <a:cs typeface="+mn-lt"/>
              </a:rPr>
              <a:t> Justiniano, </a:t>
            </a:r>
            <a:r>
              <a:rPr lang="en-US" sz="3200" b="1" dirty="0" err="1">
                <a:ea typeface="+mn-lt"/>
                <a:cs typeface="+mn-lt"/>
              </a:rPr>
              <a:t>en</a:t>
            </a:r>
            <a:r>
              <a:rPr lang="en-US" sz="3200" b="1" dirty="0">
                <a:ea typeface="+mn-lt"/>
                <a:cs typeface="+mn-lt"/>
              </a:rPr>
              <a:t> </a:t>
            </a:r>
            <a:r>
              <a:rPr lang="en-US" sz="3200" b="1" dirty="0" err="1">
                <a:ea typeface="+mn-lt"/>
                <a:cs typeface="+mn-lt"/>
              </a:rPr>
              <a:t>el</a:t>
            </a:r>
            <a:r>
              <a:rPr lang="en-US" sz="3200" b="1" dirty="0">
                <a:ea typeface="+mn-lt"/>
                <a:cs typeface="+mn-lt"/>
              </a:rPr>
              <a:t> </a:t>
            </a:r>
            <a:r>
              <a:rPr lang="en-US" sz="3200" b="1" dirty="0" err="1">
                <a:ea typeface="+mn-lt"/>
                <a:cs typeface="+mn-lt"/>
              </a:rPr>
              <a:t>año</a:t>
            </a:r>
            <a:r>
              <a:rPr lang="en-US" sz="3200" b="1" dirty="0">
                <a:ea typeface="+mn-lt"/>
                <a:cs typeface="+mn-lt"/>
              </a:rPr>
              <a:t> 529.</a:t>
            </a:r>
            <a:endParaRPr lang="en-US" sz="3200" b="1" dirty="0">
              <a:ea typeface="+mn-lt"/>
              <a:cs typeface="+mn-lt"/>
            </a:endParaRPr>
          </a:p>
          <a:p>
            <a:r>
              <a:rPr lang="en-US" sz="3200" b="1" dirty="0">
                <a:ea typeface="+mn-lt"/>
                <a:cs typeface="+mn-lt"/>
              </a:rPr>
              <a:t> La version </a:t>
            </a:r>
            <a:r>
              <a:rPr lang="en-US" sz="3200" b="1" dirty="0" err="1">
                <a:ea typeface="+mn-lt"/>
                <a:cs typeface="+mn-lt"/>
              </a:rPr>
              <a:t>definitiva</a:t>
            </a:r>
            <a:r>
              <a:rPr lang="en-US" sz="3200" b="1" dirty="0">
                <a:ea typeface="+mn-lt"/>
                <a:cs typeface="+mn-lt"/>
              </a:rPr>
              <a:t> es del </a:t>
            </a:r>
            <a:r>
              <a:rPr lang="en-US" sz="3200" b="1" dirty="0" err="1">
                <a:ea typeface="+mn-lt"/>
                <a:cs typeface="+mn-lt"/>
              </a:rPr>
              <a:t>año</a:t>
            </a:r>
            <a:r>
              <a:rPr lang="en-US" sz="3200" b="1" dirty="0">
                <a:ea typeface="+mn-lt"/>
                <a:cs typeface="+mn-lt"/>
              </a:rPr>
              <a:t> 537. </a:t>
            </a:r>
            <a:r>
              <a:rPr lang="en-US" sz="3200" b="1" dirty="0" err="1">
                <a:ea typeface="+mn-lt"/>
                <a:cs typeface="+mn-lt"/>
              </a:rPr>
              <a:t>Esta</a:t>
            </a:r>
            <a:r>
              <a:rPr lang="en-US" sz="3200" b="1" dirty="0">
                <a:ea typeface="+mn-lt"/>
                <a:cs typeface="+mn-lt"/>
              </a:rPr>
              <a:t> </a:t>
            </a:r>
            <a:r>
              <a:rPr lang="en-US" sz="3200" b="1" dirty="0" err="1">
                <a:ea typeface="+mn-lt"/>
                <a:cs typeface="+mn-lt"/>
              </a:rPr>
              <a:t>segunda</a:t>
            </a:r>
            <a:r>
              <a:rPr lang="en-US" sz="3200" b="1" dirty="0">
                <a:ea typeface="+mn-lt"/>
                <a:cs typeface="+mn-lt"/>
              </a:rPr>
              <a:t> </a:t>
            </a:r>
            <a:r>
              <a:rPr lang="en-US" sz="3200" b="1" dirty="0" err="1">
                <a:ea typeface="+mn-lt"/>
                <a:cs typeface="+mn-lt"/>
              </a:rPr>
              <a:t>versión</a:t>
            </a:r>
            <a:r>
              <a:rPr lang="en-US" sz="3200" b="1" dirty="0">
                <a:ea typeface="+mn-lt"/>
                <a:cs typeface="+mn-lt"/>
              </a:rPr>
              <a:t> forma </a:t>
            </a:r>
            <a:r>
              <a:rPr lang="en-US" sz="3200" b="1" dirty="0" err="1">
                <a:ea typeface="+mn-lt"/>
                <a:cs typeface="+mn-lt"/>
              </a:rPr>
              <a:t>parte</a:t>
            </a:r>
            <a:r>
              <a:rPr lang="en-US" sz="3200" b="1" dirty="0">
                <a:ea typeface="+mn-lt"/>
                <a:cs typeface="+mn-lt"/>
              </a:rPr>
              <a:t> del </a:t>
            </a:r>
            <a:r>
              <a:rPr lang="en-US" sz="3200" b="1" dirty="0" err="1">
                <a:ea typeface="+mn-lt"/>
                <a:cs typeface="+mn-lt"/>
              </a:rPr>
              <a:t>denominado</a:t>
            </a:r>
            <a:r>
              <a:rPr lang="en-US" sz="3200" b="1" dirty="0">
                <a:ea typeface="+mn-lt"/>
                <a:cs typeface="+mn-lt"/>
              </a:rPr>
              <a:t> Corpus </a:t>
            </a:r>
            <a:r>
              <a:rPr lang="en-US" sz="3200" b="1" dirty="0" err="1">
                <a:ea typeface="+mn-lt"/>
                <a:cs typeface="+mn-lt"/>
              </a:rPr>
              <a:t>Iuris</a:t>
            </a:r>
            <a:r>
              <a:rPr lang="en-US" sz="3200" b="1" dirty="0">
                <a:ea typeface="+mn-lt"/>
                <a:cs typeface="+mn-lt"/>
              </a:rPr>
              <a:t> Civilis.</a:t>
            </a:r>
            <a:endParaRPr lang="en-US" sz="3200" b="1" dirty="0">
              <a:cs typeface="Calibri" panose="020F0502020204030204"/>
            </a:endParaRP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p:cNvSpPr>
            <a:spLocks noGrp="1" noRot="1" noChangeAspect="1" noMove="1" noResize="1" noEditPoints="1" noAdjustHandles="1" noChangeArrowheads="1" noChangeShapeType="1" noTextEdit="1"/>
          </p:cNvSpPr>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4" descr="Calendario&#10;&#10;Descripción generada automáticamente"/>
          <p:cNvPicPr>
            <a:picLocks noChangeAspect="1"/>
          </p:cNvPicPr>
          <p:nvPr/>
        </p:nvPicPr>
        <p:blipFill rotWithShape="1">
          <a:blip r:embed="rId1">
            <a:alphaModFix amt="50000"/>
          </a:blip>
          <a:srcRect b="5063"/>
          <a:stretch>
            <a:fillRect/>
          </a:stretch>
        </p:blipFill>
        <p:spPr>
          <a:xfrm>
            <a:off x="20" y="1"/>
            <a:ext cx="12191980" cy="6857999"/>
          </a:xfrm>
          <a:prstGeom prst="rect">
            <a:avLst/>
          </a:prstGeom>
        </p:spPr>
      </p:pic>
      <p:sp>
        <p:nvSpPr>
          <p:cNvPr id="2" name="Título 1"/>
          <p:cNvSpPr>
            <a:spLocks noGrp="1"/>
          </p:cNvSpPr>
          <p:nvPr>
            <p:ph type="title"/>
          </p:nvPr>
        </p:nvSpPr>
        <p:spPr>
          <a:xfrm>
            <a:off x="1524000" y="1122362"/>
            <a:ext cx="9144000" cy="1678443"/>
          </a:xfrm>
        </p:spPr>
        <p:txBody>
          <a:bodyPr vert="horz" lIns="91440" tIns="45720" rIns="91440" bIns="45720" rtlCol="0" anchor="b">
            <a:noAutofit/>
          </a:bodyPr>
          <a:lstStyle/>
          <a:p>
            <a:pPr algn="ctr"/>
            <a:r>
              <a:rPr lang="en-US" sz="7200" b="1">
                <a:solidFill>
                  <a:srgbClr val="FFFFFF"/>
                </a:solidFill>
                <a:latin typeface="Georgia Pro"/>
              </a:rPr>
              <a:t>EL ALFABETO CIRÍLICO</a:t>
            </a:r>
            <a:endParaRPr lang="en-US" sz="7200" b="1">
              <a:solidFill>
                <a:srgbClr val="FFFFFF"/>
              </a:solidFill>
              <a:latin typeface="Georgia Pro"/>
              <a:cs typeface="Calibri Light" panose="020F0302020204030204"/>
            </a:endParaRPr>
          </a:p>
        </p:txBody>
      </p:sp>
      <p:sp>
        <p:nvSpPr>
          <p:cNvPr id="3" name="Marcador de contenido 2"/>
          <p:cNvSpPr>
            <a:spLocks noGrp="1"/>
          </p:cNvSpPr>
          <p:nvPr>
            <p:ph idx="1"/>
          </p:nvPr>
        </p:nvSpPr>
        <p:spPr>
          <a:xfrm>
            <a:off x="1293962" y="3584309"/>
            <a:ext cx="9144000" cy="2363602"/>
          </a:xfrm>
        </p:spPr>
        <p:txBody>
          <a:bodyPr vert="horz" lIns="91440" tIns="45720" rIns="91440" bIns="45720" rtlCol="0" anchor="t">
            <a:normAutofit/>
          </a:bodyPr>
          <a:lstStyle/>
          <a:p>
            <a:pPr marL="0" indent="0" algn="ctr">
              <a:buNone/>
            </a:pPr>
            <a:r>
              <a:rPr lang="en-US" sz="4000" b="1">
                <a:solidFill>
                  <a:srgbClr val="FFFFFF"/>
                </a:solidFill>
              </a:rPr>
              <a:t>Es </a:t>
            </a:r>
            <a:r>
              <a:rPr lang="en-US" sz="4000" b="1" err="1">
                <a:solidFill>
                  <a:srgbClr val="FFFFFF"/>
                </a:solidFill>
              </a:rPr>
              <a:t>una</a:t>
            </a:r>
            <a:r>
              <a:rPr lang="en-US" sz="4000" b="1">
                <a:solidFill>
                  <a:srgbClr val="FFFFFF"/>
                </a:solidFill>
              </a:rPr>
              <a:t> </a:t>
            </a:r>
            <a:r>
              <a:rPr lang="en-US" sz="4000" b="1" err="1">
                <a:solidFill>
                  <a:srgbClr val="FFFFFF"/>
                </a:solidFill>
              </a:rPr>
              <a:t>adactación</a:t>
            </a:r>
            <a:r>
              <a:rPr lang="en-US" sz="4000" b="1">
                <a:solidFill>
                  <a:srgbClr val="FFFFFF"/>
                </a:solidFill>
              </a:rPr>
              <a:t> del </a:t>
            </a:r>
            <a:r>
              <a:rPr lang="en-US" sz="4000" b="1" err="1">
                <a:solidFill>
                  <a:srgbClr val="FFFFFF"/>
                </a:solidFill>
              </a:rPr>
              <a:t>alfabeto</a:t>
            </a:r>
            <a:r>
              <a:rPr lang="en-US" sz="4000" b="1">
                <a:solidFill>
                  <a:srgbClr val="FFFFFF"/>
                </a:solidFill>
              </a:rPr>
              <a:t> </a:t>
            </a:r>
            <a:r>
              <a:rPr lang="en-US" sz="4000" b="1" err="1">
                <a:solidFill>
                  <a:srgbClr val="FFFFFF"/>
                </a:solidFill>
              </a:rPr>
              <a:t>griego</a:t>
            </a:r>
            <a:r>
              <a:rPr lang="en-US" sz="4000" b="1">
                <a:solidFill>
                  <a:srgbClr val="FFFFFF"/>
                </a:solidFill>
              </a:rPr>
              <a:t> y se </a:t>
            </a:r>
            <a:r>
              <a:rPr lang="en-US" sz="4000" b="1" err="1">
                <a:solidFill>
                  <a:srgbClr val="FFFFFF"/>
                </a:solidFill>
              </a:rPr>
              <a:t>usa</a:t>
            </a:r>
            <a:r>
              <a:rPr lang="en-US" sz="4000" b="1">
                <a:solidFill>
                  <a:srgbClr val="FFFFFF"/>
                </a:solidFill>
              </a:rPr>
              <a:t> </a:t>
            </a:r>
            <a:r>
              <a:rPr lang="en-US" sz="4000" b="1" err="1">
                <a:solidFill>
                  <a:srgbClr val="FFFFFF"/>
                </a:solidFill>
              </a:rPr>
              <a:t>actualmente</a:t>
            </a:r>
            <a:r>
              <a:rPr lang="en-US" sz="4000" b="1">
                <a:solidFill>
                  <a:srgbClr val="FFFFFF"/>
                </a:solidFill>
              </a:rPr>
              <a:t> </a:t>
            </a:r>
            <a:r>
              <a:rPr lang="en-US" sz="4000" b="1" err="1">
                <a:solidFill>
                  <a:srgbClr val="FFFFFF"/>
                </a:solidFill>
              </a:rPr>
              <a:t>en</a:t>
            </a:r>
            <a:r>
              <a:rPr lang="en-US" sz="4000" b="1">
                <a:solidFill>
                  <a:srgbClr val="FFFFFF"/>
                </a:solidFill>
              </a:rPr>
              <a:t> </a:t>
            </a:r>
            <a:r>
              <a:rPr lang="en-US" sz="4000" b="1" err="1">
                <a:solidFill>
                  <a:srgbClr val="FFFFFF"/>
                </a:solidFill>
              </a:rPr>
              <a:t>algunos</a:t>
            </a:r>
            <a:r>
              <a:rPr lang="en-US" sz="4000" b="1">
                <a:solidFill>
                  <a:srgbClr val="FFFFFF"/>
                </a:solidFill>
              </a:rPr>
              <a:t> </a:t>
            </a:r>
            <a:r>
              <a:rPr lang="en-US" sz="4000" b="1" err="1">
                <a:solidFill>
                  <a:srgbClr val="FFFFFF"/>
                </a:solidFill>
              </a:rPr>
              <a:t>países</a:t>
            </a:r>
            <a:r>
              <a:rPr lang="en-US" sz="4000" b="1">
                <a:solidFill>
                  <a:srgbClr val="FFFFFF"/>
                </a:solidFill>
              </a:rPr>
              <a:t> de Europa oriental .</a:t>
            </a:r>
            <a:endParaRPr lang="en-US" sz="4000" b="1">
              <a:solidFill>
                <a:srgbClr val="FFFFFF"/>
              </a:solidFill>
              <a:cs typeface="Calibri" panose="020F0502020204030204"/>
            </a:endParaRP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1137034" y="609600"/>
            <a:ext cx="6478417" cy="1322887"/>
          </a:xfrm>
        </p:spPr>
        <p:txBody>
          <a:bodyPr>
            <a:normAutofit fontScale="90000"/>
          </a:bodyPr>
          <a:lstStyle/>
          <a:p>
            <a:r>
              <a:rPr lang="es-ES" sz="4800" b="1">
                <a:latin typeface="Georgia Pro"/>
                <a:cs typeface="Calibri Light" panose="020F0302020204030204"/>
              </a:rPr>
              <a:t>LA RELIGIÓN ORTODOXA</a:t>
            </a:r>
            <a:endParaRPr lang="es-ES" sz="4800" b="1">
              <a:latin typeface="Georgia Pro"/>
              <a:cs typeface="Calibri Light" panose="020F0302020204030204"/>
            </a:endParaRPr>
          </a:p>
        </p:txBody>
      </p:sp>
      <p:sp>
        <p:nvSpPr>
          <p:cNvPr id="19" name="Freeform: Shape 10"/>
          <p:cNvSpPr>
            <a:spLocks noGrp="1" noRot="1" noChangeAspect="1" noMove="1" noResize="1" noEditPoints="1" noAdjustHandles="1" noChangeArrowheads="1" noChangeShapeType="1" noTextEdit="1"/>
          </p:cNvSpPr>
          <p:nvPr/>
        </p:nvSpPr>
        <p:spPr>
          <a:xfrm flipH="1">
            <a:off x="4589924" y="2"/>
            <a:ext cx="7602076" cy="470844"/>
          </a:xfrm>
          <a:custGeom>
            <a:avLst/>
            <a:gdLst>
              <a:gd name="connsiteX0" fmla="*/ 9683888 w 9683888"/>
              <a:gd name="connsiteY0" fmla="*/ 0 h 743457"/>
              <a:gd name="connsiteX1" fmla="*/ 0 w 9683888"/>
              <a:gd name="connsiteY1" fmla="*/ 0 h 743457"/>
              <a:gd name="connsiteX2" fmla="*/ 0 w 9683888"/>
              <a:gd name="connsiteY2" fmla="*/ 365878 h 743457"/>
              <a:gd name="connsiteX3" fmla="*/ 11844 w 9683888"/>
              <a:gd name="connsiteY3" fmla="*/ 367909 h 743457"/>
              <a:gd name="connsiteX4" fmla="*/ 106208 w 9683888"/>
              <a:gd name="connsiteY4" fmla="*/ 385974 h 743457"/>
              <a:gd name="connsiteX5" fmla="*/ 183667 w 9683888"/>
              <a:gd name="connsiteY5" fmla="*/ 399162 h 743457"/>
              <a:gd name="connsiteX6" fmla="*/ 292430 w 9683888"/>
              <a:gd name="connsiteY6" fmla="*/ 390408 h 743457"/>
              <a:gd name="connsiteX7" fmla="*/ 386942 w 9683888"/>
              <a:gd name="connsiteY7" fmla="*/ 395582 h 743457"/>
              <a:gd name="connsiteX8" fmla="*/ 485751 w 9683888"/>
              <a:gd name="connsiteY8" fmla="*/ 408404 h 743457"/>
              <a:gd name="connsiteX9" fmla="*/ 604107 w 9683888"/>
              <a:gd name="connsiteY9" fmla="*/ 418647 h 743457"/>
              <a:gd name="connsiteX10" fmla="*/ 694081 w 9683888"/>
              <a:gd name="connsiteY10" fmla="*/ 449524 h 743457"/>
              <a:gd name="connsiteX11" fmla="*/ 762452 w 9683888"/>
              <a:gd name="connsiteY11" fmla="*/ 456090 h 743457"/>
              <a:gd name="connsiteX12" fmla="*/ 987872 w 9683888"/>
              <a:gd name="connsiteY12" fmla="*/ 481862 h 743457"/>
              <a:gd name="connsiteX13" fmla="*/ 1077163 w 9683888"/>
              <a:gd name="connsiteY13" fmla="*/ 524467 h 743457"/>
              <a:gd name="connsiteX14" fmla="*/ 1258716 w 9683888"/>
              <a:gd name="connsiteY14" fmla="*/ 587975 h 743457"/>
              <a:gd name="connsiteX15" fmla="*/ 1298056 w 9683888"/>
              <a:gd name="connsiteY15" fmla="*/ 595413 h 743457"/>
              <a:gd name="connsiteX16" fmla="*/ 1327017 w 9683888"/>
              <a:gd name="connsiteY16" fmla="*/ 617412 h 743457"/>
              <a:gd name="connsiteX17" fmla="*/ 1347909 w 9683888"/>
              <a:gd name="connsiteY17" fmla="*/ 620209 h 743457"/>
              <a:gd name="connsiteX18" fmla="*/ 1421792 w 9683888"/>
              <a:gd name="connsiteY18" fmla="*/ 626139 h 743457"/>
              <a:gd name="connsiteX19" fmla="*/ 1519789 w 9683888"/>
              <a:gd name="connsiteY19" fmla="*/ 645011 h 743457"/>
              <a:gd name="connsiteX20" fmla="*/ 1620886 w 9683888"/>
              <a:gd name="connsiteY20" fmla="*/ 687715 h 743457"/>
              <a:gd name="connsiteX21" fmla="*/ 1676745 w 9683888"/>
              <a:gd name="connsiteY21" fmla="*/ 690130 h 743457"/>
              <a:gd name="connsiteX22" fmla="*/ 1832228 w 9683888"/>
              <a:gd name="connsiteY22" fmla="*/ 690860 h 743457"/>
              <a:gd name="connsiteX23" fmla="*/ 1980464 w 9683888"/>
              <a:gd name="connsiteY23" fmla="*/ 704858 h 743457"/>
              <a:gd name="connsiteX24" fmla="*/ 2051150 w 9683888"/>
              <a:gd name="connsiteY24" fmla="*/ 711187 h 743457"/>
              <a:gd name="connsiteX25" fmla="*/ 2162824 w 9683888"/>
              <a:gd name="connsiteY25" fmla="*/ 709178 h 743457"/>
              <a:gd name="connsiteX26" fmla="*/ 2259859 w 9683888"/>
              <a:gd name="connsiteY26" fmla="*/ 718188 h 743457"/>
              <a:gd name="connsiteX27" fmla="*/ 2378290 w 9683888"/>
              <a:gd name="connsiteY27" fmla="*/ 738748 h 743457"/>
              <a:gd name="connsiteX28" fmla="*/ 2407828 w 9683888"/>
              <a:gd name="connsiteY28" fmla="*/ 743457 h 743457"/>
              <a:gd name="connsiteX29" fmla="*/ 2428936 w 9683888"/>
              <a:gd name="connsiteY29" fmla="*/ 734697 h 743457"/>
              <a:gd name="connsiteX30" fmla="*/ 2646106 w 9683888"/>
              <a:gd name="connsiteY30" fmla="*/ 660204 h 743457"/>
              <a:gd name="connsiteX31" fmla="*/ 2799920 w 9683888"/>
              <a:gd name="connsiteY31" fmla="*/ 630451 h 743457"/>
              <a:gd name="connsiteX32" fmla="*/ 2953556 w 9683888"/>
              <a:gd name="connsiteY32" fmla="*/ 607173 h 743457"/>
              <a:gd name="connsiteX33" fmla="*/ 3009839 w 9683888"/>
              <a:gd name="connsiteY33" fmla="*/ 601743 h 743457"/>
              <a:gd name="connsiteX34" fmla="*/ 3115016 w 9683888"/>
              <a:gd name="connsiteY34" fmla="*/ 584982 h 743457"/>
              <a:gd name="connsiteX35" fmla="*/ 3185844 w 9683888"/>
              <a:gd name="connsiteY35" fmla="*/ 595356 h 743457"/>
              <a:gd name="connsiteX36" fmla="*/ 3246013 w 9683888"/>
              <a:gd name="connsiteY36" fmla="*/ 592418 h 743457"/>
              <a:gd name="connsiteX37" fmla="*/ 3313565 w 9683888"/>
              <a:gd name="connsiteY37" fmla="*/ 574138 h 743457"/>
              <a:gd name="connsiteX38" fmla="*/ 3414143 w 9683888"/>
              <a:gd name="connsiteY38" fmla="*/ 553730 h 743457"/>
              <a:gd name="connsiteX39" fmla="*/ 3552895 w 9683888"/>
              <a:gd name="connsiteY39" fmla="*/ 548563 h 743457"/>
              <a:gd name="connsiteX40" fmla="*/ 3753012 w 9683888"/>
              <a:gd name="connsiteY40" fmla="*/ 599520 h 743457"/>
              <a:gd name="connsiteX41" fmla="*/ 3804392 w 9683888"/>
              <a:gd name="connsiteY41" fmla="*/ 604131 h 743457"/>
              <a:gd name="connsiteX42" fmla="*/ 3916696 w 9683888"/>
              <a:gd name="connsiteY42" fmla="*/ 606540 h 743457"/>
              <a:gd name="connsiteX43" fmla="*/ 4063849 w 9683888"/>
              <a:gd name="connsiteY43" fmla="*/ 604058 h 743457"/>
              <a:gd name="connsiteX44" fmla="*/ 4172179 w 9683888"/>
              <a:gd name="connsiteY44" fmla="*/ 592355 h 743457"/>
              <a:gd name="connsiteX45" fmla="*/ 4276294 w 9683888"/>
              <a:gd name="connsiteY45" fmla="*/ 587119 h 743457"/>
              <a:gd name="connsiteX46" fmla="*/ 4411090 w 9683888"/>
              <a:gd name="connsiteY46" fmla="*/ 575600 h 743457"/>
              <a:gd name="connsiteX47" fmla="*/ 4540465 w 9683888"/>
              <a:gd name="connsiteY47" fmla="*/ 567464 h 743457"/>
              <a:gd name="connsiteX48" fmla="*/ 4545352 w 9683888"/>
              <a:gd name="connsiteY48" fmla="*/ 555554 h 743457"/>
              <a:gd name="connsiteX49" fmla="*/ 4564014 w 9683888"/>
              <a:gd name="connsiteY49" fmla="*/ 553660 h 743457"/>
              <a:gd name="connsiteX50" fmla="*/ 4568602 w 9683888"/>
              <a:gd name="connsiteY50" fmla="*/ 550913 h 743457"/>
              <a:gd name="connsiteX51" fmla="*/ 4595289 w 9683888"/>
              <a:gd name="connsiteY51" fmla="*/ 537407 h 743457"/>
              <a:gd name="connsiteX52" fmla="*/ 4739026 w 9683888"/>
              <a:gd name="connsiteY52" fmla="*/ 532483 h 743457"/>
              <a:gd name="connsiteX53" fmla="*/ 5061335 w 9683888"/>
              <a:gd name="connsiteY53" fmla="*/ 545635 h 743457"/>
              <a:gd name="connsiteX54" fmla="*/ 5338634 w 9683888"/>
              <a:gd name="connsiteY54" fmla="*/ 595754 h 743457"/>
              <a:gd name="connsiteX55" fmla="*/ 5529430 w 9683888"/>
              <a:gd name="connsiteY55" fmla="*/ 606335 h 743457"/>
              <a:gd name="connsiteX56" fmla="*/ 5604039 w 9683888"/>
              <a:gd name="connsiteY56" fmla="*/ 607676 h 743457"/>
              <a:gd name="connsiteX57" fmla="*/ 5625281 w 9683888"/>
              <a:gd name="connsiteY57" fmla="*/ 617253 h 743457"/>
              <a:gd name="connsiteX58" fmla="*/ 5628138 w 9683888"/>
              <a:gd name="connsiteY58" fmla="*/ 615483 h 743457"/>
              <a:gd name="connsiteX59" fmla="*/ 5653593 w 9683888"/>
              <a:gd name="connsiteY59" fmla="*/ 617873 h 743457"/>
              <a:gd name="connsiteX60" fmla="*/ 5658658 w 9683888"/>
              <a:gd name="connsiteY60" fmla="*/ 624279 h 743457"/>
              <a:gd name="connsiteX61" fmla="*/ 5675963 w 9683888"/>
              <a:gd name="connsiteY61" fmla="*/ 627762 h 743457"/>
              <a:gd name="connsiteX62" fmla="*/ 5709625 w 9683888"/>
              <a:gd name="connsiteY62" fmla="*/ 639593 h 743457"/>
              <a:gd name="connsiteX63" fmla="*/ 5716324 w 9683888"/>
              <a:gd name="connsiteY63" fmla="*/ 637148 h 743457"/>
              <a:gd name="connsiteX64" fmla="*/ 5767720 w 9683888"/>
              <a:gd name="connsiteY64" fmla="*/ 647737 h 743457"/>
              <a:gd name="connsiteX65" fmla="*/ 5768619 w 9683888"/>
              <a:gd name="connsiteY65" fmla="*/ 645671 h 743457"/>
              <a:gd name="connsiteX66" fmla="*/ 5858696 w 9683888"/>
              <a:gd name="connsiteY66" fmla="*/ 628099 h 743457"/>
              <a:gd name="connsiteX67" fmla="*/ 5935260 w 9683888"/>
              <a:gd name="connsiteY67" fmla="*/ 596904 h 743457"/>
              <a:gd name="connsiteX68" fmla="*/ 5946176 w 9683888"/>
              <a:gd name="connsiteY68" fmla="*/ 597874 h 743457"/>
              <a:gd name="connsiteX69" fmla="*/ 5946447 w 9683888"/>
              <a:gd name="connsiteY69" fmla="*/ 597396 h 743457"/>
              <a:gd name="connsiteX70" fmla="*/ 5958069 w 9683888"/>
              <a:gd name="connsiteY70" fmla="*/ 597432 h 743457"/>
              <a:gd name="connsiteX71" fmla="*/ 5966081 w 9683888"/>
              <a:gd name="connsiteY71" fmla="*/ 599643 h 743457"/>
              <a:gd name="connsiteX72" fmla="*/ 5987259 w 9683888"/>
              <a:gd name="connsiteY72" fmla="*/ 601523 h 743457"/>
              <a:gd name="connsiteX73" fmla="*/ 5994905 w 9683888"/>
              <a:gd name="connsiteY73" fmla="*/ 598873 h 743457"/>
              <a:gd name="connsiteX74" fmla="*/ 6054803 w 9683888"/>
              <a:gd name="connsiteY74" fmla="*/ 541202 h 743457"/>
              <a:gd name="connsiteX75" fmla="*/ 6188672 w 9683888"/>
              <a:gd name="connsiteY75" fmla="*/ 496389 h 743457"/>
              <a:gd name="connsiteX76" fmla="*/ 6323280 w 9683888"/>
              <a:gd name="connsiteY76" fmla="*/ 458013 h 743457"/>
              <a:gd name="connsiteX77" fmla="*/ 6457257 w 9683888"/>
              <a:gd name="connsiteY77" fmla="*/ 414621 h 743457"/>
              <a:gd name="connsiteX78" fmla="*/ 6530019 w 9683888"/>
              <a:gd name="connsiteY78" fmla="*/ 423168 h 743457"/>
              <a:gd name="connsiteX79" fmla="*/ 6626800 w 9683888"/>
              <a:gd name="connsiteY79" fmla="*/ 375078 h 743457"/>
              <a:gd name="connsiteX80" fmla="*/ 6689231 w 9683888"/>
              <a:gd name="connsiteY80" fmla="*/ 353501 h 743457"/>
              <a:gd name="connsiteX81" fmla="*/ 6726440 w 9683888"/>
              <a:gd name="connsiteY81" fmla="*/ 340276 h 743457"/>
              <a:gd name="connsiteX82" fmla="*/ 6835228 w 9683888"/>
              <a:gd name="connsiteY82" fmla="*/ 329393 h 743457"/>
              <a:gd name="connsiteX83" fmla="*/ 7039363 w 9683888"/>
              <a:gd name="connsiteY83" fmla="*/ 370823 h 743457"/>
              <a:gd name="connsiteX84" fmla="*/ 7095156 w 9683888"/>
              <a:gd name="connsiteY84" fmla="*/ 366075 h 743457"/>
              <a:gd name="connsiteX85" fmla="*/ 7187061 w 9683888"/>
              <a:gd name="connsiteY85" fmla="*/ 383876 h 743457"/>
              <a:gd name="connsiteX86" fmla="*/ 7295039 w 9683888"/>
              <a:gd name="connsiteY86" fmla="*/ 355046 h 743457"/>
              <a:gd name="connsiteX87" fmla="*/ 7373651 w 9683888"/>
              <a:gd name="connsiteY87" fmla="*/ 322299 h 743457"/>
              <a:gd name="connsiteX88" fmla="*/ 7418964 w 9683888"/>
              <a:gd name="connsiteY88" fmla="*/ 308685 h 743457"/>
              <a:gd name="connsiteX89" fmla="*/ 7450568 w 9683888"/>
              <a:gd name="connsiteY89" fmla="*/ 293511 h 743457"/>
              <a:gd name="connsiteX90" fmla="*/ 7538380 w 9683888"/>
              <a:gd name="connsiteY90" fmla="*/ 283235 h 743457"/>
              <a:gd name="connsiteX91" fmla="*/ 7786348 w 9683888"/>
              <a:gd name="connsiteY91" fmla="*/ 225377 h 743457"/>
              <a:gd name="connsiteX92" fmla="*/ 7849534 w 9683888"/>
              <a:gd name="connsiteY92" fmla="*/ 245434 h 743457"/>
              <a:gd name="connsiteX93" fmla="*/ 7981165 w 9683888"/>
              <a:gd name="connsiteY93" fmla="*/ 222252 h 743457"/>
              <a:gd name="connsiteX94" fmla="*/ 8171882 w 9683888"/>
              <a:gd name="connsiteY94" fmla="*/ 222497 h 743457"/>
              <a:gd name="connsiteX95" fmla="*/ 8242270 w 9683888"/>
              <a:gd name="connsiteY95" fmla="*/ 180535 h 743457"/>
              <a:gd name="connsiteX96" fmla="*/ 8490152 w 9683888"/>
              <a:gd name="connsiteY96" fmla="*/ 209193 h 743457"/>
              <a:gd name="connsiteX97" fmla="*/ 8622272 w 9683888"/>
              <a:gd name="connsiteY97" fmla="*/ 188859 h 743457"/>
              <a:gd name="connsiteX98" fmla="*/ 8738606 w 9683888"/>
              <a:gd name="connsiteY98" fmla="*/ 208945 h 743457"/>
              <a:gd name="connsiteX99" fmla="*/ 8831307 w 9683888"/>
              <a:gd name="connsiteY99" fmla="*/ 207738 h 743457"/>
              <a:gd name="connsiteX100" fmla="*/ 8891432 w 9683888"/>
              <a:gd name="connsiteY100" fmla="*/ 184510 h 743457"/>
              <a:gd name="connsiteX101" fmla="*/ 8946980 w 9683888"/>
              <a:gd name="connsiteY101" fmla="*/ 145578 h 743457"/>
              <a:gd name="connsiteX102" fmla="*/ 9107760 w 9683888"/>
              <a:gd name="connsiteY102" fmla="*/ 128052 h 743457"/>
              <a:gd name="connsiteX103" fmla="*/ 9195623 w 9683888"/>
              <a:gd name="connsiteY103" fmla="*/ 100212 h 743457"/>
              <a:gd name="connsiteX104" fmla="*/ 9256898 w 9683888"/>
              <a:gd name="connsiteY104" fmla="*/ 73900 h 743457"/>
              <a:gd name="connsiteX105" fmla="*/ 9351740 w 9683888"/>
              <a:gd name="connsiteY105" fmla="*/ 80439 h 743457"/>
              <a:gd name="connsiteX106" fmla="*/ 9539796 w 9683888"/>
              <a:gd name="connsiteY106" fmla="*/ 87069 h 743457"/>
              <a:gd name="connsiteX107" fmla="*/ 9619109 w 9683888"/>
              <a:gd name="connsiteY107" fmla="*/ 39994 h 74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9683888" h="743457">
                <a:moveTo>
                  <a:pt x="9683888" y="0"/>
                </a:moveTo>
                <a:lnTo>
                  <a:pt x="0" y="0"/>
                </a:lnTo>
                <a:lnTo>
                  <a:pt x="0" y="365878"/>
                </a:lnTo>
                <a:lnTo>
                  <a:pt x="11844" y="367909"/>
                </a:lnTo>
                <a:cubicBezTo>
                  <a:pt x="50423" y="374387"/>
                  <a:pt x="87879" y="380746"/>
                  <a:pt x="106208" y="385974"/>
                </a:cubicBezTo>
                <a:cubicBezTo>
                  <a:pt x="119919" y="389979"/>
                  <a:pt x="149687" y="402128"/>
                  <a:pt x="183667" y="399162"/>
                </a:cubicBezTo>
                <a:cubicBezTo>
                  <a:pt x="228274" y="394575"/>
                  <a:pt x="256969" y="398315"/>
                  <a:pt x="292430" y="390408"/>
                </a:cubicBezTo>
                <a:cubicBezTo>
                  <a:pt x="325377" y="395694"/>
                  <a:pt x="374510" y="420053"/>
                  <a:pt x="386942" y="395582"/>
                </a:cubicBezTo>
                <a:cubicBezTo>
                  <a:pt x="400429" y="416427"/>
                  <a:pt x="451168" y="399411"/>
                  <a:pt x="485751" y="408404"/>
                </a:cubicBezTo>
                <a:cubicBezTo>
                  <a:pt x="520399" y="423586"/>
                  <a:pt x="570416" y="404235"/>
                  <a:pt x="604107" y="418647"/>
                </a:cubicBezTo>
                <a:cubicBezTo>
                  <a:pt x="633631" y="425521"/>
                  <a:pt x="672063" y="446364"/>
                  <a:pt x="694081" y="449524"/>
                </a:cubicBezTo>
                <a:cubicBezTo>
                  <a:pt x="700528" y="463278"/>
                  <a:pt x="713487" y="450700"/>
                  <a:pt x="762452" y="456090"/>
                </a:cubicBezTo>
                <a:cubicBezTo>
                  <a:pt x="811417" y="461479"/>
                  <a:pt x="935420" y="470466"/>
                  <a:pt x="987872" y="481862"/>
                </a:cubicBezTo>
                <a:cubicBezTo>
                  <a:pt x="1018493" y="475799"/>
                  <a:pt x="1019470" y="516810"/>
                  <a:pt x="1077163" y="524467"/>
                </a:cubicBezTo>
                <a:cubicBezTo>
                  <a:pt x="1124222" y="535807"/>
                  <a:pt x="1202940" y="574855"/>
                  <a:pt x="1258716" y="587975"/>
                </a:cubicBezTo>
                <a:cubicBezTo>
                  <a:pt x="1274181" y="586466"/>
                  <a:pt x="1286859" y="589632"/>
                  <a:pt x="1298056" y="595413"/>
                </a:cubicBezTo>
                <a:lnTo>
                  <a:pt x="1327017" y="617412"/>
                </a:lnTo>
                <a:lnTo>
                  <a:pt x="1347909" y="620209"/>
                </a:lnTo>
                <a:cubicBezTo>
                  <a:pt x="1377004" y="628445"/>
                  <a:pt x="1394712" y="616344"/>
                  <a:pt x="1421792" y="626139"/>
                </a:cubicBezTo>
                <a:cubicBezTo>
                  <a:pt x="1466260" y="647543"/>
                  <a:pt x="1506099" y="610975"/>
                  <a:pt x="1519789" y="645011"/>
                </a:cubicBezTo>
                <a:cubicBezTo>
                  <a:pt x="1556219" y="665699"/>
                  <a:pt x="1578776" y="668950"/>
                  <a:pt x="1620886" y="687715"/>
                </a:cubicBezTo>
                <a:cubicBezTo>
                  <a:pt x="1658228" y="693647"/>
                  <a:pt x="1636224" y="694371"/>
                  <a:pt x="1676745" y="690130"/>
                </a:cubicBezTo>
                <a:cubicBezTo>
                  <a:pt x="1713709" y="697532"/>
                  <a:pt x="1774627" y="701403"/>
                  <a:pt x="1832228" y="690860"/>
                </a:cubicBezTo>
                <a:cubicBezTo>
                  <a:pt x="1866586" y="689181"/>
                  <a:pt x="1949046" y="755765"/>
                  <a:pt x="1980464" y="704858"/>
                </a:cubicBezTo>
                <a:cubicBezTo>
                  <a:pt x="2001472" y="716610"/>
                  <a:pt x="2020758" y="710467"/>
                  <a:pt x="2051150" y="711187"/>
                </a:cubicBezTo>
                <a:cubicBezTo>
                  <a:pt x="2081543" y="711907"/>
                  <a:pt x="2117567" y="736153"/>
                  <a:pt x="2162824" y="709178"/>
                </a:cubicBezTo>
                <a:cubicBezTo>
                  <a:pt x="2219712" y="701824"/>
                  <a:pt x="2181421" y="742368"/>
                  <a:pt x="2259859" y="718188"/>
                </a:cubicBezTo>
                <a:cubicBezTo>
                  <a:pt x="2296623" y="733933"/>
                  <a:pt x="2337412" y="741012"/>
                  <a:pt x="2378290" y="738748"/>
                </a:cubicBezTo>
                <a:cubicBezTo>
                  <a:pt x="2380041" y="725410"/>
                  <a:pt x="2399659" y="741017"/>
                  <a:pt x="2407828" y="743457"/>
                </a:cubicBezTo>
                <a:cubicBezTo>
                  <a:pt x="2406113" y="735180"/>
                  <a:pt x="2421642" y="728742"/>
                  <a:pt x="2428936" y="734697"/>
                </a:cubicBezTo>
                <a:cubicBezTo>
                  <a:pt x="2468648" y="720822"/>
                  <a:pt x="2584275" y="677579"/>
                  <a:pt x="2646106" y="660204"/>
                </a:cubicBezTo>
                <a:cubicBezTo>
                  <a:pt x="2706894" y="652346"/>
                  <a:pt x="2738390" y="612318"/>
                  <a:pt x="2799920" y="630451"/>
                </a:cubicBezTo>
                <a:cubicBezTo>
                  <a:pt x="2856798" y="622940"/>
                  <a:pt x="2902940" y="602232"/>
                  <a:pt x="2953556" y="607173"/>
                </a:cubicBezTo>
                <a:cubicBezTo>
                  <a:pt x="2970626" y="593247"/>
                  <a:pt x="2988095" y="586399"/>
                  <a:pt x="3009839" y="601743"/>
                </a:cubicBezTo>
                <a:cubicBezTo>
                  <a:pt x="3046166" y="594868"/>
                  <a:pt x="3085682" y="586046"/>
                  <a:pt x="3115016" y="584982"/>
                </a:cubicBezTo>
                <a:cubicBezTo>
                  <a:pt x="3144992" y="587935"/>
                  <a:pt x="3158740" y="599045"/>
                  <a:pt x="3185844" y="595356"/>
                </a:cubicBezTo>
                <a:cubicBezTo>
                  <a:pt x="3209939" y="576197"/>
                  <a:pt x="3221731" y="614583"/>
                  <a:pt x="3246013" y="592418"/>
                </a:cubicBezTo>
                <a:cubicBezTo>
                  <a:pt x="3228976" y="565486"/>
                  <a:pt x="3320172" y="599686"/>
                  <a:pt x="3313565" y="574138"/>
                </a:cubicBezTo>
                <a:cubicBezTo>
                  <a:pt x="3341586" y="564515"/>
                  <a:pt x="3371901" y="555346"/>
                  <a:pt x="3414143" y="553730"/>
                </a:cubicBezTo>
                <a:cubicBezTo>
                  <a:pt x="3463229" y="557630"/>
                  <a:pt x="3476532" y="539673"/>
                  <a:pt x="3552895" y="548563"/>
                </a:cubicBezTo>
                <a:cubicBezTo>
                  <a:pt x="3620356" y="561042"/>
                  <a:pt x="3688830" y="574962"/>
                  <a:pt x="3753012" y="599520"/>
                </a:cubicBezTo>
                <a:cubicBezTo>
                  <a:pt x="3769580" y="615048"/>
                  <a:pt x="3777112" y="602961"/>
                  <a:pt x="3804392" y="604131"/>
                </a:cubicBezTo>
                <a:cubicBezTo>
                  <a:pt x="3831672" y="605301"/>
                  <a:pt x="3878076" y="605222"/>
                  <a:pt x="3916696" y="606540"/>
                </a:cubicBezTo>
                <a:cubicBezTo>
                  <a:pt x="3970533" y="603881"/>
                  <a:pt x="3981244" y="618066"/>
                  <a:pt x="4063849" y="604058"/>
                </a:cubicBezTo>
                <a:cubicBezTo>
                  <a:pt x="4074473" y="605185"/>
                  <a:pt x="4134611" y="589365"/>
                  <a:pt x="4172179" y="592355"/>
                </a:cubicBezTo>
                <a:cubicBezTo>
                  <a:pt x="4180554" y="576172"/>
                  <a:pt x="4255433" y="602075"/>
                  <a:pt x="4276294" y="587119"/>
                </a:cubicBezTo>
                <a:cubicBezTo>
                  <a:pt x="4326119" y="586973"/>
                  <a:pt x="4361692" y="573867"/>
                  <a:pt x="4411090" y="575600"/>
                </a:cubicBezTo>
                <a:cubicBezTo>
                  <a:pt x="4465125" y="575500"/>
                  <a:pt x="4518088" y="570805"/>
                  <a:pt x="4540465" y="567464"/>
                </a:cubicBezTo>
                <a:lnTo>
                  <a:pt x="4545352" y="555554"/>
                </a:lnTo>
                <a:lnTo>
                  <a:pt x="4564014" y="553660"/>
                </a:lnTo>
                <a:lnTo>
                  <a:pt x="4568602" y="550913"/>
                </a:lnTo>
                <a:cubicBezTo>
                  <a:pt x="4577353" y="545618"/>
                  <a:pt x="4586105" y="540734"/>
                  <a:pt x="4595289" y="537407"/>
                </a:cubicBezTo>
                <a:cubicBezTo>
                  <a:pt x="4623104" y="537511"/>
                  <a:pt x="4660764" y="533229"/>
                  <a:pt x="4739026" y="532483"/>
                </a:cubicBezTo>
                <a:cubicBezTo>
                  <a:pt x="4806238" y="527255"/>
                  <a:pt x="4944577" y="524439"/>
                  <a:pt x="5061335" y="545635"/>
                </a:cubicBezTo>
                <a:cubicBezTo>
                  <a:pt x="5167156" y="553533"/>
                  <a:pt x="5251789" y="586167"/>
                  <a:pt x="5338634" y="595754"/>
                </a:cubicBezTo>
                <a:cubicBezTo>
                  <a:pt x="5415763" y="589622"/>
                  <a:pt x="5434719" y="609365"/>
                  <a:pt x="5529430" y="606335"/>
                </a:cubicBezTo>
                <a:cubicBezTo>
                  <a:pt x="5534498" y="613561"/>
                  <a:pt x="5597157" y="603269"/>
                  <a:pt x="5604039" y="607676"/>
                </a:cubicBezTo>
                <a:lnTo>
                  <a:pt x="5625281" y="617253"/>
                </a:lnTo>
                <a:lnTo>
                  <a:pt x="5628138" y="615483"/>
                </a:lnTo>
                <a:cubicBezTo>
                  <a:pt x="5640641" y="612245"/>
                  <a:pt x="5648217" y="613966"/>
                  <a:pt x="5653593" y="617873"/>
                </a:cubicBezTo>
                <a:lnTo>
                  <a:pt x="5658658" y="624279"/>
                </a:lnTo>
                <a:lnTo>
                  <a:pt x="5675963" y="627762"/>
                </a:lnTo>
                <a:lnTo>
                  <a:pt x="5709625" y="639593"/>
                </a:lnTo>
                <a:lnTo>
                  <a:pt x="5716324" y="637148"/>
                </a:lnTo>
                <a:lnTo>
                  <a:pt x="5767720" y="647737"/>
                </a:lnTo>
                <a:lnTo>
                  <a:pt x="5768619" y="645671"/>
                </a:lnTo>
                <a:cubicBezTo>
                  <a:pt x="5776130" y="642927"/>
                  <a:pt x="5830922" y="636226"/>
                  <a:pt x="5858696" y="628099"/>
                </a:cubicBezTo>
                <a:lnTo>
                  <a:pt x="5935260" y="596904"/>
                </a:lnTo>
                <a:lnTo>
                  <a:pt x="5946176" y="597874"/>
                </a:lnTo>
                <a:lnTo>
                  <a:pt x="5946447" y="597396"/>
                </a:lnTo>
                <a:cubicBezTo>
                  <a:pt x="5948934" y="596546"/>
                  <a:pt x="5952567" y="596468"/>
                  <a:pt x="5958069" y="597432"/>
                </a:cubicBezTo>
                <a:lnTo>
                  <a:pt x="5966081" y="599643"/>
                </a:lnTo>
                <a:lnTo>
                  <a:pt x="5987259" y="601523"/>
                </a:lnTo>
                <a:lnTo>
                  <a:pt x="5994905" y="598873"/>
                </a:lnTo>
                <a:cubicBezTo>
                  <a:pt x="6020610" y="579716"/>
                  <a:pt x="6016968" y="560235"/>
                  <a:pt x="6054803" y="541202"/>
                </a:cubicBezTo>
                <a:cubicBezTo>
                  <a:pt x="6108247" y="527358"/>
                  <a:pt x="6130976" y="484538"/>
                  <a:pt x="6188672" y="496389"/>
                </a:cubicBezTo>
                <a:cubicBezTo>
                  <a:pt x="6238659" y="483279"/>
                  <a:pt x="6277194" y="458153"/>
                  <a:pt x="6323280" y="458013"/>
                </a:cubicBezTo>
                <a:cubicBezTo>
                  <a:pt x="6368044" y="444385"/>
                  <a:pt x="6422801" y="420428"/>
                  <a:pt x="6457257" y="414621"/>
                </a:cubicBezTo>
                <a:cubicBezTo>
                  <a:pt x="6483424" y="410645"/>
                  <a:pt x="6508964" y="423228"/>
                  <a:pt x="6530019" y="423168"/>
                </a:cubicBezTo>
                <a:cubicBezTo>
                  <a:pt x="6558276" y="416578"/>
                  <a:pt x="6600264" y="386690"/>
                  <a:pt x="6626800" y="375078"/>
                </a:cubicBezTo>
                <a:cubicBezTo>
                  <a:pt x="6664418" y="400828"/>
                  <a:pt x="6655535" y="354302"/>
                  <a:pt x="6689231" y="353501"/>
                </a:cubicBezTo>
                <a:cubicBezTo>
                  <a:pt x="6708837" y="361122"/>
                  <a:pt x="6719642" y="359485"/>
                  <a:pt x="6726440" y="340276"/>
                </a:cubicBezTo>
                <a:cubicBezTo>
                  <a:pt x="6818329" y="378763"/>
                  <a:pt x="6765502" y="328183"/>
                  <a:pt x="6835228" y="329393"/>
                </a:cubicBezTo>
                <a:cubicBezTo>
                  <a:pt x="6897464" y="335048"/>
                  <a:pt x="6962224" y="329085"/>
                  <a:pt x="7039363" y="370823"/>
                </a:cubicBezTo>
                <a:cubicBezTo>
                  <a:pt x="7056368" y="384567"/>
                  <a:pt x="7070539" y="363899"/>
                  <a:pt x="7095156" y="366075"/>
                </a:cubicBezTo>
                <a:cubicBezTo>
                  <a:pt x="7119772" y="368250"/>
                  <a:pt x="7153748" y="385714"/>
                  <a:pt x="7187061" y="383876"/>
                </a:cubicBezTo>
                <a:cubicBezTo>
                  <a:pt x="7242115" y="377604"/>
                  <a:pt x="7270954" y="334249"/>
                  <a:pt x="7295039" y="355046"/>
                </a:cubicBezTo>
                <a:cubicBezTo>
                  <a:pt x="7320104" y="344159"/>
                  <a:pt x="7343179" y="301443"/>
                  <a:pt x="7373651" y="322299"/>
                </a:cubicBezTo>
                <a:cubicBezTo>
                  <a:pt x="7367160" y="298575"/>
                  <a:pt x="7410095" y="329040"/>
                  <a:pt x="7418964" y="308685"/>
                </a:cubicBezTo>
                <a:cubicBezTo>
                  <a:pt x="7424243" y="291807"/>
                  <a:pt x="7438503" y="297117"/>
                  <a:pt x="7450568" y="293511"/>
                </a:cubicBezTo>
                <a:cubicBezTo>
                  <a:pt x="7461276" y="277652"/>
                  <a:pt x="7519437" y="275664"/>
                  <a:pt x="7538380" y="283235"/>
                </a:cubicBezTo>
                <a:cubicBezTo>
                  <a:pt x="7594343" y="271879"/>
                  <a:pt x="7734488" y="231676"/>
                  <a:pt x="7786348" y="225377"/>
                </a:cubicBezTo>
                <a:cubicBezTo>
                  <a:pt x="7797693" y="277094"/>
                  <a:pt x="7847327" y="236176"/>
                  <a:pt x="7849534" y="245434"/>
                </a:cubicBezTo>
                <a:cubicBezTo>
                  <a:pt x="7894253" y="231282"/>
                  <a:pt x="7937937" y="238796"/>
                  <a:pt x="7981165" y="222252"/>
                </a:cubicBezTo>
                <a:cubicBezTo>
                  <a:pt x="8066564" y="234459"/>
                  <a:pt x="8127007" y="235277"/>
                  <a:pt x="8171882" y="222497"/>
                </a:cubicBezTo>
                <a:cubicBezTo>
                  <a:pt x="8183092" y="205785"/>
                  <a:pt x="8217423" y="177145"/>
                  <a:pt x="8242270" y="180535"/>
                </a:cubicBezTo>
                <a:cubicBezTo>
                  <a:pt x="8294138" y="178846"/>
                  <a:pt x="8410926" y="208334"/>
                  <a:pt x="8490152" y="209193"/>
                </a:cubicBezTo>
                <a:cubicBezTo>
                  <a:pt x="8558493" y="195433"/>
                  <a:pt x="8564727" y="233466"/>
                  <a:pt x="8622272" y="188859"/>
                </a:cubicBezTo>
                <a:cubicBezTo>
                  <a:pt x="8659556" y="191317"/>
                  <a:pt x="8666988" y="178214"/>
                  <a:pt x="8738606" y="208945"/>
                </a:cubicBezTo>
                <a:cubicBezTo>
                  <a:pt x="8769507" y="208543"/>
                  <a:pt x="8800406" y="224019"/>
                  <a:pt x="8831307" y="207738"/>
                </a:cubicBezTo>
                <a:cubicBezTo>
                  <a:pt x="8836477" y="191612"/>
                  <a:pt x="8870109" y="182455"/>
                  <a:pt x="8891432" y="184510"/>
                </a:cubicBezTo>
                <a:cubicBezTo>
                  <a:pt x="8876795" y="135260"/>
                  <a:pt x="8938553" y="173381"/>
                  <a:pt x="8946980" y="145578"/>
                </a:cubicBezTo>
                <a:cubicBezTo>
                  <a:pt x="9010957" y="156064"/>
                  <a:pt x="9046552" y="157746"/>
                  <a:pt x="9107760" y="128052"/>
                </a:cubicBezTo>
                <a:cubicBezTo>
                  <a:pt x="9135191" y="151813"/>
                  <a:pt x="9184204" y="114911"/>
                  <a:pt x="9195623" y="100212"/>
                </a:cubicBezTo>
                <a:cubicBezTo>
                  <a:pt x="9222736" y="85917"/>
                  <a:pt x="9230892" y="98248"/>
                  <a:pt x="9256898" y="73900"/>
                </a:cubicBezTo>
                <a:cubicBezTo>
                  <a:pt x="9276443" y="63724"/>
                  <a:pt x="9334001" y="80454"/>
                  <a:pt x="9351740" y="80439"/>
                </a:cubicBezTo>
                <a:cubicBezTo>
                  <a:pt x="9398889" y="82633"/>
                  <a:pt x="9473718" y="102566"/>
                  <a:pt x="9539796" y="87069"/>
                </a:cubicBezTo>
                <a:cubicBezTo>
                  <a:pt x="9565852" y="70987"/>
                  <a:pt x="9591569" y="56211"/>
                  <a:pt x="9619109" y="39994"/>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p:cNvSpPr>
            <a:spLocks noGrp="1"/>
          </p:cNvSpPr>
          <p:nvPr>
            <p:ph idx="1"/>
          </p:nvPr>
        </p:nvSpPr>
        <p:spPr>
          <a:xfrm>
            <a:off x="1137035" y="2194102"/>
            <a:ext cx="6260052" cy="3230883"/>
          </a:xfrm>
        </p:spPr>
        <p:txBody>
          <a:bodyPr vert="horz" lIns="91440" tIns="45720" rIns="91440" bIns="45720" rtlCol="0" anchor="t">
            <a:normAutofit/>
          </a:bodyPr>
          <a:lstStyle/>
          <a:p>
            <a:r>
              <a:rPr lang="es-ES" sz="2000" b="1">
                <a:cs typeface="Calibri" panose="020F0502020204030204"/>
              </a:rPr>
              <a:t>Esta religión se practica en la actualidad en países como: Rusia, Grecia, Bulgaria...</a:t>
            </a:r>
            <a:endParaRPr lang="es-ES" sz="2000" b="1">
              <a:cs typeface="Calibri" panose="020F0502020204030204"/>
            </a:endParaRPr>
          </a:p>
          <a:p>
            <a:pPr marL="0" indent="0">
              <a:buNone/>
            </a:pPr>
            <a:r>
              <a:rPr lang="es-ES" sz="2000" b="1">
                <a:ea typeface="+mn-lt"/>
                <a:cs typeface="+mn-lt"/>
              </a:rPr>
              <a:t>¿Qué creen los ortodoxos?</a:t>
            </a:r>
            <a:endParaRPr lang="es-ES" sz="2000" b="1">
              <a:cs typeface="Calibri" panose="020F0502020204030204"/>
            </a:endParaRPr>
          </a:p>
          <a:p>
            <a:r>
              <a:rPr lang="en-US" sz="2000" b="1">
                <a:ea typeface="+mn-lt"/>
                <a:cs typeface="+mn-lt"/>
              </a:rPr>
              <a:t>Son cristianos igual que los </a:t>
            </a:r>
            <a:r>
              <a:rPr lang="en-US" sz="2000" b="1" err="1">
                <a:ea typeface="+mn-lt"/>
                <a:cs typeface="+mn-lt"/>
              </a:rPr>
              <a:t>catolicos,pero</a:t>
            </a:r>
            <a:r>
              <a:rPr lang="en-US" sz="2000" b="1">
                <a:ea typeface="+mn-lt"/>
                <a:cs typeface="+mn-lt"/>
              </a:rPr>
              <a:t> cambia que no </a:t>
            </a:r>
            <a:r>
              <a:rPr lang="en-US" sz="2000" b="1" err="1">
                <a:ea typeface="+mn-lt"/>
                <a:cs typeface="+mn-lt"/>
              </a:rPr>
              <a:t>siuen</a:t>
            </a:r>
            <a:r>
              <a:rPr lang="en-US" sz="2000" b="1">
                <a:ea typeface="+mn-lt"/>
                <a:cs typeface="+mn-lt"/>
              </a:rPr>
              <a:t> </a:t>
            </a:r>
            <a:r>
              <a:rPr lang="en-US" sz="2000" b="1" err="1">
                <a:ea typeface="+mn-lt"/>
                <a:cs typeface="+mn-lt"/>
              </a:rPr>
              <a:t>obedencia</a:t>
            </a:r>
            <a:r>
              <a:rPr lang="en-US" sz="2000" b="1">
                <a:ea typeface="+mn-lt"/>
                <a:cs typeface="+mn-lt"/>
              </a:rPr>
              <a:t> al Papa, permiten el divorcio de los primer matrimonio y los curas se pueden casar.</a:t>
            </a:r>
            <a:endParaRPr lang="en-US" sz="2000" b="1">
              <a:ea typeface="+mn-lt"/>
              <a:cs typeface="+mn-lt"/>
            </a:endParaRPr>
          </a:p>
          <a:p>
            <a:r>
              <a:rPr lang="en-US" sz="2000" b="1">
                <a:ea typeface="+mn-lt"/>
                <a:cs typeface="+mn-lt"/>
              </a:rPr>
              <a:t>Para los ortodoxos, la salvación se logra por el triunfo de Cristo sobre la muerte en la Resurrección. Por ello, el arte griego, a diferencia del occidental, no representa la figura del Cristo sangrado y crucificado.</a:t>
            </a:r>
            <a:endParaRPr lang="es-ES" sz="2000" b="1">
              <a:cs typeface="Calibri" panose="020F0502020204030204"/>
            </a:endParaRPr>
          </a:p>
          <a:p>
            <a:endParaRPr lang="es-ES" sz="2000" b="1">
              <a:cs typeface="Calibri" panose="020F0502020204030204"/>
            </a:endParaRPr>
          </a:p>
        </p:txBody>
      </p:sp>
      <p:sp>
        <p:nvSpPr>
          <p:cNvPr id="20" name="Freeform: Shape 12"/>
          <p:cNvSpPr>
            <a:spLocks noGrp="1" noRot="1" noChangeAspect="1" noMove="1" noResize="1" noEditPoints="1" noAdjustHandles="1" noChangeArrowheads="1" noChangeShapeType="1" noTextEdit="1"/>
          </p:cNvSpPr>
          <p:nvPr/>
        </p:nvSpPr>
        <p:spPr>
          <a:xfrm>
            <a:off x="0" y="5779827"/>
            <a:ext cx="10680562" cy="1078174"/>
          </a:xfrm>
          <a:custGeom>
            <a:avLst/>
            <a:gdLst>
              <a:gd name="connsiteX0" fmla="*/ 3617689 w 10680562"/>
              <a:gd name="connsiteY0" fmla="*/ 0 h 1605023"/>
              <a:gd name="connsiteX1" fmla="*/ 3635901 w 10680562"/>
              <a:gd name="connsiteY1" fmla="*/ 7738 h 1605023"/>
              <a:gd name="connsiteX2" fmla="*/ 3690891 w 10680562"/>
              <a:gd name="connsiteY2" fmla="*/ 7049 h 1605023"/>
              <a:gd name="connsiteX3" fmla="*/ 3832247 w 10680562"/>
              <a:gd name="connsiteY3" fmla="*/ 13937 h 1605023"/>
              <a:gd name="connsiteX4" fmla="*/ 3999111 w 10680562"/>
              <a:gd name="connsiteY4" fmla="*/ 44624 h 1605023"/>
              <a:gd name="connsiteX5" fmla="*/ 4034676 w 10680562"/>
              <a:gd name="connsiteY5" fmla="*/ 48775 h 1605023"/>
              <a:gd name="connsiteX6" fmla="*/ 4065394 w 10680562"/>
              <a:gd name="connsiteY6" fmla="*/ 42879 h 1605023"/>
              <a:gd name="connsiteX7" fmla="*/ 4072648 w 10680562"/>
              <a:gd name="connsiteY7" fmla="*/ 33262 h 1605023"/>
              <a:gd name="connsiteX8" fmla="*/ 4092232 w 10680562"/>
              <a:gd name="connsiteY8" fmla="*/ 34026 h 1605023"/>
              <a:gd name="connsiteX9" fmla="*/ 4097470 w 10680562"/>
              <a:gd name="connsiteY9" fmla="*/ 32252 h 1605023"/>
              <a:gd name="connsiteX10" fmla="*/ 4127488 w 10680562"/>
              <a:gd name="connsiteY10" fmla="*/ 24056 h 1605023"/>
              <a:gd name="connsiteX11" fmla="*/ 4190803 w 10680562"/>
              <a:gd name="connsiteY11" fmla="*/ 55685 h 1605023"/>
              <a:gd name="connsiteX12" fmla="*/ 4269333 w 10680562"/>
              <a:gd name="connsiteY12" fmla="*/ 54186 h 1605023"/>
              <a:gd name="connsiteX13" fmla="*/ 4481486 w 10680562"/>
              <a:gd name="connsiteY13" fmla="*/ 116915 h 1605023"/>
              <a:gd name="connsiteX14" fmla="*/ 4651418 w 10680562"/>
              <a:gd name="connsiteY14" fmla="*/ 150071 h 1605023"/>
              <a:gd name="connsiteX15" fmla="*/ 4863575 w 10680562"/>
              <a:gd name="connsiteY15" fmla="*/ 175458 h 1605023"/>
              <a:gd name="connsiteX16" fmla="*/ 5013635 w 10680562"/>
              <a:gd name="connsiteY16" fmla="*/ 213928 h 1605023"/>
              <a:gd name="connsiteX17" fmla="*/ 5203044 w 10680562"/>
              <a:gd name="connsiteY17" fmla="*/ 228946 h 1605023"/>
              <a:gd name="connsiteX18" fmla="*/ 5207070 w 10680562"/>
              <a:gd name="connsiteY18" fmla="*/ 235105 h 1605023"/>
              <a:gd name="connsiteX19" fmla="*/ 5224253 w 10680562"/>
              <a:gd name="connsiteY19" fmla="*/ 240320 h 1605023"/>
              <a:gd name="connsiteX20" fmla="*/ 5256736 w 10680562"/>
              <a:gd name="connsiteY20" fmla="*/ 254811 h 1605023"/>
              <a:gd name="connsiteX21" fmla="*/ 5264095 w 10680562"/>
              <a:gd name="connsiteY21" fmla="*/ 253567 h 1605023"/>
              <a:gd name="connsiteX22" fmla="*/ 5315084 w 10680562"/>
              <a:gd name="connsiteY22" fmla="*/ 269264 h 1605023"/>
              <a:gd name="connsiteX23" fmla="*/ 5316393 w 10680562"/>
              <a:gd name="connsiteY23" fmla="*/ 267603 h 1605023"/>
              <a:gd name="connsiteX24" fmla="*/ 5333427 w 10680562"/>
              <a:gd name="connsiteY24" fmla="*/ 263823 h 1605023"/>
              <a:gd name="connsiteX25" fmla="*/ 5364589 w 10680562"/>
              <a:gd name="connsiteY25" fmla="*/ 260882 h 1605023"/>
              <a:gd name="connsiteX26" fmla="*/ 5443973 w 10680562"/>
              <a:gd name="connsiteY26" fmla="*/ 230866 h 1605023"/>
              <a:gd name="connsiteX27" fmla="*/ 5497201 w 10680562"/>
              <a:gd name="connsiteY27" fmla="*/ 247023 h 1605023"/>
              <a:gd name="connsiteX28" fmla="*/ 5508269 w 10680562"/>
              <a:gd name="connsiteY28" fmla="*/ 249256 h 1605023"/>
              <a:gd name="connsiteX29" fmla="*/ 5508636 w 10680562"/>
              <a:gd name="connsiteY29" fmla="*/ 248880 h 1605023"/>
              <a:gd name="connsiteX30" fmla="*/ 5520606 w 10680562"/>
              <a:gd name="connsiteY30" fmla="*/ 250400 h 1605023"/>
              <a:gd name="connsiteX31" fmla="*/ 5528451 w 10680562"/>
              <a:gd name="connsiteY31" fmla="*/ 253330 h 1605023"/>
              <a:gd name="connsiteX32" fmla="*/ 5549923 w 10680562"/>
              <a:gd name="connsiteY32" fmla="*/ 257662 h 1605023"/>
              <a:gd name="connsiteX33" fmla="*/ 5558295 w 10680562"/>
              <a:gd name="connsiteY33" fmla="*/ 256364 h 1605023"/>
              <a:gd name="connsiteX34" fmla="*/ 5664799 w 10680562"/>
              <a:gd name="connsiteY34" fmla="*/ 278924 h 1605023"/>
              <a:gd name="connsiteX35" fmla="*/ 5796160 w 10680562"/>
              <a:gd name="connsiteY35" fmla="*/ 307979 h 1605023"/>
              <a:gd name="connsiteX36" fmla="*/ 5897647 w 10680562"/>
              <a:gd name="connsiteY36" fmla="*/ 339431 h 1605023"/>
              <a:gd name="connsiteX37" fmla="*/ 5978838 w 10680562"/>
              <a:gd name="connsiteY37" fmla="*/ 367970 h 1605023"/>
              <a:gd name="connsiteX38" fmla="*/ 6050367 w 10680562"/>
              <a:gd name="connsiteY38" fmla="*/ 386341 h 1605023"/>
              <a:gd name="connsiteX39" fmla="*/ 6140609 w 10680562"/>
              <a:gd name="connsiteY39" fmla="*/ 385135 h 1605023"/>
              <a:gd name="connsiteX40" fmla="*/ 6302950 w 10680562"/>
              <a:gd name="connsiteY40" fmla="*/ 448183 h 1605023"/>
              <a:gd name="connsiteX41" fmla="*/ 6308533 w 10680562"/>
              <a:gd name="connsiteY41" fmla="*/ 448551 h 1605023"/>
              <a:gd name="connsiteX42" fmla="*/ 6340278 w 10680562"/>
              <a:gd name="connsiteY42" fmla="*/ 468555 h 1605023"/>
              <a:gd name="connsiteX43" fmla="*/ 6341685 w 10680562"/>
              <a:gd name="connsiteY43" fmla="*/ 467587 h 1605023"/>
              <a:gd name="connsiteX44" fmla="*/ 6354862 w 10680562"/>
              <a:gd name="connsiteY44" fmla="*/ 467794 h 1605023"/>
              <a:gd name="connsiteX45" fmla="*/ 6377840 w 10680562"/>
              <a:gd name="connsiteY45" fmla="*/ 471024 h 1605023"/>
              <a:gd name="connsiteX46" fmla="*/ 6442804 w 10680562"/>
              <a:gd name="connsiteY46" fmla="*/ 463091 h 1605023"/>
              <a:gd name="connsiteX47" fmla="*/ 6476009 w 10680562"/>
              <a:gd name="connsiteY47" fmla="*/ 483807 h 1605023"/>
              <a:gd name="connsiteX48" fmla="*/ 6483237 w 10680562"/>
              <a:gd name="connsiteY48" fmla="*/ 487308 h 1605023"/>
              <a:gd name="connsiteX49" fmla="*/ 6483605 w 10680562"/>
              <a:gd name="connsiteY49" fmla="*/ 487102 h 1605023"/>
              <a:gd name="connsiteX50" fmla="*/ 6491673 w 10680562"/>
              <a:gd name="connsiteY50" fmla="*/ 490243 h 1605023"/>
              <a:gd name="connsiteX51" fmla="*/ 6496411 w 10680562"/>
              <a:gd name="connsiteY51" fmla="*/ 493689 h 1605023"/>
              <a:gd name="connsiteX52" fmla="*/ 6510429 w 10680562"/>
              <a:gd name="connsiteY52" fmla="*/ 500479 h 1605023"/>
              <a:gd name="connsiteX53" fmla="*/ 6516750 w 10680562"/>
              <a:gd name="connsiteY53" fmla="*/ 500983 h 1605023"/>
              <a:gd name="connsiteX54" fmla="*/ 6580199 w 10680562"/>
              <a:gd name="connsiteY54" fmla="*/ 483318 h 1605023"/>
              <a:gd name="connsiteX55" fmla="*/ 6690237 w 10680562"/>
              <a:gd name="connsiteY55" fmla="*/ 493051 h 1605023"/>
              <a:gd name="connsiteX56" fmla="*/ 6798356 w 10680562"/>
              <a:gd name="connsiteY56" fmla="*/ 506748 h 1605023"/>
              <a:gd name="connsiteX57" fmla="*/ 6837102 w 10680562"/>
              <a:gd name="connsiteY57" fmla="*/ 513677 h 1605023"/>
              <a:gd name="connsiteX58" fmla="*/ 6907934 w 10680562"/>
              <a:gd name="connsiteY58" fmla="*/ 517339 h 1605023"/>
              <a:gd name="connsiteX59" fmla="*/ 6941474 w 10680562"/>
              <a:gd name="connsiteY59" fmla="*/ 513632 h 1605023"/>
              <a:gd name="connsiteX60" fmla="*/ 6942754 w 10680562"/>
              <a:gd name="connsiteY60" fmla="*/ 514394 h 1605023"/>
              <a:gd name="connsiteX61" fmla="*/ 6946363 w 10680562"/>
              <a:gd name="connsiteY61" fmla="*/ 511066 h 1605023"/>
              <a:gd name="connsiteX62" fmla="*/ 6952592 w 10680562"/>
              <a:gd name="connsiteY62" fmla="*/ 510252 h 1605023"/>
              <a:gd name="connsiteX63" fmla="*/ 6968398 w 10680562"/>
              <a:gd name="connsiteY63" fmla="*/ 513946 h 1605023"/>
              <a:gd name="connsiteX64" fmla="*/ 6974142 w 10680562"/>
              <a:gd name="connsiteY64" fmla="*/ 516310 h 1605023"/>
              <a:gd name="connsiteX65" fmla="*/ 6982971 w 10680562"/>
              <a:gd name="connsiteY65" fmla="*/ 517694 h 1605023"/>
              <a:gd name="connsiteX66" fmla="*/ 6983252 w 10680562"/>
              <a:gd name="connsiteY66" fmla="*/ 517416 h 1605023"/>
              <a:gd name="connsiteX67" fmla="*/ 6991400 w 10680562"/>
              <a:gd name="connsiteY67" fmla="*/ 519321 h 1605023"/>
              <a:gd name="connsiteX68" fmla="*/ 7030460 w 10680562"/>
              <a:gd name="connsiteY68" fmla="*/ 532556 h 1605023"/>
              <a:gd name="connsiteX69" fmla="*/ 7089916 w 10680562"/>
              <a:gd name="connsiteY69" fmla="*/ 511503 h 1605023"/>
              <a:gd name="connsiteX70" fmla="*/ 7113059 w 10680562"/>
              <a:gd name="connsiteY70" fmla="*/ 509904 h 1605023"/>
              <a:gd name="connsiteX71" fmla="*/ 7125755 w 10680562"/>
              <a:gd name="connsiteY71" fmla="*/ 507393 h 1605023"/>
              <a:gd name="connsiteX72" fmla="*/ 7126765 w 10680562"/>
              <a:gd name="connsiteY72" fmla="*/ 506166 h 1605023"/>
              <a:gd name="connsiteX73" fmla="*/ 7164175 w 10680562"/>
              <a:gd name="connsiteY73" fmla="*/ 519011 h 1605023"/>
              <a:gd name="connsiteX74" fmla="*/ 7169654 w 10680562"/>
              <a:gd name="connsiteY74" fmla="*/ 518219 h 1605023"/>
              <a:gd name="connsiteX75" fmla="*/ 7193386 w 10680562"/>
              <a:gd name="connsiteY75" fmla="*/ 529788 h 1605023"/>
              <a:gd name="connsiteX76" fmla="*/ 7205997 w 10680562"/>
              <a:gd name="connsiteY76" fmla="*/ 534060 h 1605023"/>
              <a:gd name="connsiteX77" fmla="*/ 7208842 w 10680562"/>
              <a:gd name="connsiteY77" fmla="*/ 538783 h 1605023"/>
              <a:gd name="connsiteX78" fmla="*/ 7227817 w 10680562"/>
              <a:gd name="connsiteY78" fmla="*/ 543304 h 1605023"/>
              <a:gd name="connsiteX79" fmla="*/ 7230267 w 10680562"/>
              <a:gd name="connsiteY79" fmla="*/ 542497 h 1605023"/>
              <a:gd name="connsiteX80" fmla="*/ 7244913 w 10680562"/>
              <a:gd name="connsiteY80" fmla="*/ 551160 h 1605023"/>
              <a:gd name="connsiteX81" fmla="*/ 7255970 w 10680562"/>
              <a:gd name="connsiteY81" fmla="*/ 564383 h 1605023"/>
              <a:gd name="connsiteX82" fmla="*/ 7421156 w 10680562"/>
              <a:gd name="connsiteY82" fmla="*/ 584155 h 1605023"/>
              <a:gd name="connsiteX83" fmla="*/ 7553166 w 10680562"/>
              <a:gd name="connsiteY83" fmla="*/ 653085 h 1605023"/>
              <a:gd name="connsiteX84" fmla="*/ 7643092 w 10680562"/>
              <a:gd name="connsiteY84" fmla="*/ 662482 h 1605023"/>
              <a:gd name="connsiteX85" fmla="*/ 7896429 w 10680562"/>
              <a:gd name="connsiteY85" fmla="*/ 689054 h 1605023"/>
              <a:gd name="connsiteX86" fmla="*/ 7954620 w 10680562"/>
              <a:gd name="connsiteY86" fmla="*/ 689481 h 1605023"/>
              <a:gd name="connsiteX87" fmla="*/ 8000803 w 10680562"/>
              <a:gd name="connsiteY87" fmla="*/ 714583 h 1605023"/>
              <a:gd name="connsiteX88" fmla="*/ 8023216 w 10680562"/>
              <a:gd name="connsiteY88" fmla="*/ 709000 h 1605023"/>
              <a:gd name="connsiteX89" fmla="*/ 8027136 w 10680562"/>
              <a:gd name="connsiteY89" fmla="*/ 707765 h 1605023"/>
              <a:gd name="connsiteX90" fmla="*/ 8041622 w 10680562"/>
              <a:gd name="connsiteY90" fmla="*/ 708731 h 1605023"/>
              <a:gd name="connsiteX91" fmla="*/ 8047209 w 10680562"/>
              <a:gd name="connsiteY91" fmla="*/ 701624 h 1605023"/>
              <a:gd name="connsiteX92" fmla="*/ 8070088 w 10680562"/>
              <a:gd name="connsiteY92" fmla="*/ 697789 h 1605023"/>
              <a:gd name="connsiteX93" fmla="*/ 8096332 w 10680562"/>
              <a:gd name="connsiteY93" fmla="*/ 701624 h 1605023"/>
              <a:gd name="connsiteX94" fmla="*/ 8219225 w 10680562"/>
              <a:gd name="connsiteY94" fmla="*/ 728069 h 1605023"/>
              <a:gd name="connsiteX95" fmla="*/ 8293793 w 10680562"/>
              <a:gd name="connsiteY95" fmla="*/ 739200 h 1605023"/>
              <a:gd name="connsiteX96" fmla="*/ 8323753 w 10680562"/>
              <a:gd name="connsiteY96" fmla="*/ 736063 h 1605023"/>
              <a:gd name="connsiteX97" fmla="*/ 8364496 w 10680562"/>
              <a:gd name="connsiteY97" fmla="*/ 736635 h 1605023"/>
              <a:gd name="connsiteX98" fmla="*/ 8437662 w 10680562"/>
              <a:gd name="connsiteY98" fmla="*/ 731942 h 1605023"/>
              <a:gd name="connsiteX99" fmla="*/ 8533764 w 10680562"/>
              <a:gd name="connsiteY99" fmla="*/ 735554 h 1605023"/>
              <a:gd name="connsiteX100" fmla="*/ 8596769 w 10680562"/>
              <a:gd name="connsiteY100" fmla="*/ 769632 h 1605023"/>
              <a:gd name="connsiteX101" fmla="*/ 8604035 w 10680562"/>
              <a:gd name="connsiteY101" fmla="*/ 764982 h 1605023"/>
              <a:gd name="connsiteX102" fmla="*/ 8650929 w 10680562"/>
              <a:gd name="connsiteY102" fmla="*/ 773164 h 1605023"/>
              <a:gd name="connsiteX103" fmla="*/ 8806497 w 10680562"/>
              <a:gd name="connsiteY103" fmla="*/ 839707 h 1605023"/>
              <a:gd name="connsiteX104" fmla="*/ 8898377 w 10680562"/>
              <a:gd name="connsiteY104" fmla="*/ 854651 h 1605023"/>
              <a:gd name="connsiteX105" fmla="*/ 8932389 w 10680562"/>
              <a:gd name="connsiteY105" fmla="*/ 853846 h 1605023"/>
              <a:gd name="connsiteX106" fmla="*/ 8989288 w 10680562"/>
              <a:gd name="connsiteY106" fmla="*/ 852877 h 1605023"/>
              <a:gd name="connsiteX107" fmla="*/ 9035275 w 10680562"/>
              <a:gd name="connsiteY107" fmla="*/ 837110 h 1605023"/>
              <a:gd name="connsiteX108" fmla="*/ 9138626 w 10680562"/>
              <a:gd name="connsiteY108" fmla="*/ 862106 h 1605023"/>
              <a:gd name="connsiteX109" fmla="*/ 9216298 w 10680562"/>
              <a:gd name="connsiteY109" fmla="*/ 858754 h 1605023"/>
              <a:gd name="connsiteX110" fmla="*/ 9259941 w 10680562"/>
              <a:gd name="connsiteY110" fmla="*/ 861843 h 1605023"/>
              <a:gd name="connsiteX111" fmla="*/ 9380407 w 10680562"/>
              <a:gd name="connsiteY111" fmla="*/ 864825 h 1605023"/>
              <a:gd name="connsiteX112" fmla="*/ 9490772 w 10680562"/>
              <a:gd name="connsiteY112" fmla="*/ 901190 h 1605023"/>
              <a:gd name="connsiteX113" fmla="*/ 9584982 w 10680562"/>
              <a:gd name="connsiteY113" fmla="*/ 935980 h 1605023"/>
              <a:gd name="connsiteX114" fmla="*/ 9759797 w 10680562"/>
              <a:gd name="connsiteY114" fmla="*/ 1010923 h 1605023"/>
              <a:gd name="connsiteX115" fmla="*/ 9834455 w 10680562"/>
              <a:gd name="connsiteY115" fmla="*/ 1082908 h 1605023"/>
              <a:gd name="connsiteX116" fmla="*/ 9939504 w 10680562"/>
              <a:gd name="connsiteY116" fmla="*/ 1110614 h 1605023"/>
              <a:gd name="connsiteX117" fmla="*/ 10077001 w 10680562"/>
              <a:gd name="connsiteY117" fmla="*/ 1160906 h 1605023"/>
              <a:gd name="connsiteX118" fmla="*/ 10178431 w 10680562"/>
              <a:gd name="connsiteY118" fmla="*/ 1244920 h 1605023"/>
              <a:gd name="connsiteX119" fmla="*/ 10248658 w 10680562"/>
              <a:gd name="connsiteY119" fmla="*/ 1309335 h 1605023"/>
              <a:gd name="connsiteX120" fmla="*/ 10414709 w 10680562"/>
              <a:gd name="connsiteY120" fmla="*/ 1388645 h 1605023"/>
              <a:gd name="connsiteX121" fmla="*/ 10592469 w 10680562"/>
              <a:gd name="connsiteY121" fmla="*/ 1543828 h 1605023"/>
              <a:gd name="connsiteX122" fmla="*/ 10674941 w 10680562"/>
              <a:gd name="connsiteY122" fmla="*/ 1597388 h 1605023"/>
              <a:gd name="connsiteX123" fmla="*/ 10680562 w 10680562"/>
              <a:gd name="connsiteY123" fmla="*/ 1605023 h 1605023"/>
              <a:gd name="connsiteX124" fmla="*/ 0 w 10680562"/>
              <a:gd name="connsiteY124" fmla="*/ 1605023 h 1605023"/>
              <a:gd name="connsiteX125" fmla="*/ 0 w 10680562"/>
              <a:gd name="connsiteY125" fmla="*/ 415048 h 1605023"/>
              <a:gd name="connsiteX126" fmla="*/ 9656 w 10680562"/>
              <a:gd name="connsiteY126" fmla="*/ 416044 h 1605023"/>
              <a:gd name="connsiteX127" fmla="*/ 179196 w 10680562"/>
              <a:gd name="connsiteY127" fmla="*/ 423071 h 1605023"/>
              <a:gd name="connsiteX128" fmla="*/ 250912 w 10680562"/>
              <a:gd name="connsiteY128" fmla="*/ 408617 h 1605023"/>
              <a:gd name="connsiteX129" fmla="*/ 291375 w 10680562"/>
              <a:gd name="connsiteY129" fmla="*/ 403710 h 1605023"/>
              <a:gd name="connsiteX130" fmla="*/ 320542 w 10680562"/>
              <a:gd name="connsiteY130" fmla="*/ 396592 h 1605023"/>
              <a:gd name="connsiteX131" fmla="*/ 522426 w 10680562"/>
              <a:gd name="connsiteY131" fmla="*/ 407158 h 1605023"/>
              <a:gd name="connsiteX132" fmla="*/ 549068 w 10680562"/>
              <a:gd name="connsiteY132" fmla="*/ 407418 h 1605023"/>
              <a:gd name="connsiteX133" fmla="*/ 571100 w 10680562"/>
              <a:gd name="connsiteY133" fmla="*/ 400562 h 1605023"/>
              <a:gd name="connsiteX134" fmla="*/ 575457 w 10680562"/>
              <a:gd name="connsiteY134" fmla="*/ 392801 h 1605023"/>
              <a:gd name="connsiteX135" fmla="*/ 589968 w 10680562"/>
              <a:gd name="connsiteY135" fmla="*/ 391807 h 1605023"/>
              <a:gd name="connsiteX136" fmla="*/ 593649 w 10680562"/>
              <a:gd name="connsiteY136" fmla="*/ 390062 h 1605023"/>
              <a:gd name="connsiteX137" fmla="*/ 614928 w 10680562"/>
              <a:gd name="connsiteY137" fmla="*/ 381544 h 1605023"/>
              <a:gd name="connsiteX138" fmla="*/ 722580 w 10680562"/>
              <a:gd name="connsiteY138" fmla="*/ 392722 h 1605023"/>
              <a:gd name="connsiteX139" fmla="*/ 946884 w 10680562"/>
              <a:gd name="connsiteY139" fmla="*/ 411854 h 1605023"/>
              <a:gd name="connsiteX140" fmla="*/ 1210905 w 10680562"/>
              <a:gd name="connsiteY140" fmla="*/ 432414 h 1605023"/>
              <a:gd name="connsiteX141" fmla="*/ 1377854 w 10680562"/>
              <a:gd name="connsiteY141" fmla="*/ 429745 h 1605023"/>
              <a:gd name="connsiteX142" fmla="*/ 1391004 w 10680562"/>
              <a:gd name="connsiteY142" fmla="*/ 441307 h 1605023"/>
              <a:gd name="connsiteX143" fmla="*/ 1406953 w 10680562"/>
              <a:gd name="connsiteY143" fmla="*/ 447889 h 1605023"/>
              <a:gd name="connsiteX144" fmla="*/ 1409246 w 10680562"/>
              <a:gd name="connsiteY144" fmla="*/ 446765 h 1605023"/>
              <a:gd name="connsiteX145" fmla="*/ 1428800 w 10680562"/>
              <a:gd name="connsiteY145" fmla="*/ 448677 h 1605023"/>
              <a:gd name="connsiteX146" fmla="*/ 1432402 w 10680562"/>
              <a:gd name="connsiteY146" fmla="*/ 452956 h 1605023"/>
              <a:gd name="connsiteX147" fmla="*/ 1606578 w 10680562"/>
              <a:gd name="connsiteY147" fmla="*/ 430870 h 1605023"/>
              <a:gd name="connsiteX148" fmla="*/ 1647476 w 10680562"/>
              <a:gd name="connsiteY148" fmla="*/ 438687 h 1605023"/>
              <a:gd name="connsiteX149" fmla="*/ 1655866 w 10680562"/>
              <a:gd name="connsiteY149" fmla="*/ 439472 h 1605023"/>
              <a:gd name="connsiteX150" fmla="*/ 1656096 w 10680562"/>
              <a:gd name="connsiteY150" fmla="*/ 439162 h 1605023"/>
              <a:gd name="connsiteX151" fmla="*/ 1670708 w 10680562"/>
              <a:gd name="connsiteY151" fmla="*/ 412530 h 1605023"/>
              <a:gd name="connsiteX152" fmla="*/ 1737953 w 10680562"/>
              <a:gd name="connsiteY152" fmla="*/ 399496 h 1605023"/>
              <a:gd name="connsiteX153" fmla="*/ 1848192 w 10680562"/>
              <a:gd name="connsiteY153" fmla="*/ 376032 h 1605023"/>
              <a:gd name="connsiteX154" fmla="*/ 1954077 w 10680562"/>
              <a:gd name="connsiteY154" fmla="*/ 352621 h 1605023"/>
              <a:gd name="connsiteX155" fmla="*/ 1993047 w 10680562"/>
              <a:gd name="connsiteY155" fmla="*/ 346068 h 1605023"/>
              <a:gd name="connsiteX156" fmla="*/ 2059719 w 10680562"/>
              <a:gd name="connsiteY156" fmla="*/ 325903 h 1605023"/>
              <a:gd name="connsiteX157" fmla="*/ 2088528 w 10680562"/>
              <a:gd name="connsiteY157" fmla="*/ 311409 h 1605023"/>
              <a:gd name="connsiteX158" fmla="*/ 2090087 w 10680562"/>
              <a:gd name="connsiteY158" fmla="*/ 311676 h 1605023"/>
              <a:gd name="connsiteX159" fmla="*/ 2091700 w 10680562"/>
              <a:gd name="connsiteY159" fmla="*/ 307455 h 1605023"/>
              <a:gd name="connsiteX160" fmla="*/ 2096989 w 10680562"/>
              <a:gd name="connsiteY160" fmla="*/ 304649 h 1605023"/>
              <a:gd name="connsiteX161" fmla="*/ 2113325 w 10680562"/>
              <a:gd name="connsiteY161" fmla="*/ 302764 h 1605023"/>
              <a:gd name="connsiteX162" fmla="*/ 2119780 w 10680562"/>
              <a:gd name="connsiteY162" fmla="*/ 303007 h 1605023"/>
              <a:gd name="connsiteX163" fmla="*/ 2128562 w 10680562"/>
              <a:gd name="connsiteY163" fmla="*/ 301336 h 1605023"/>
              <a:gd name="connsiteX164" fmla="*/ 2128679 w 10680562"/>
              <a:gd name="connsiteY164" fmla="*/ 300991 h 1605023"/>
              <a:gd name="connsiteX165" fmla="*/ 2179558 w 10680562"/>
              <a:gd name="connsiteY165" fmla="*/ 299095 h 1605023"/>
              <a:gd name="connsiteX166" fmla="*/ 2223277 w 10680562"/>
              <a:gd name="connsiteY166" fmla="*/ 260239 h 1605023"/>
              <a:gd name="connsiteX167" fmla="*/ 2243644 w 10680562"/>
              <a:gd name="connsiteY167" fmla="*/ 251110 h 1605023"/>
              <a:gd name="connsiteX168" fmla="*/ 2253986 w 10680562"/>
              <a:gd name="connsiteY168" fmla="*/ 244616 h 1605023"/>
              <a:gd name="connsiteX169" fmla="*/ 2254285 w 10680562"/>
              <a:gd name="connsiteY169" fmla="*/ 243167 h 1605023"/>
              <a:gd name="connsiteX170" fmla="*/ 2295037 w 10680562"/>
              <a:gd name="connsiteY170" fmla="*/ 242433 h 1605023"/>
              <a:gd name="connsiteX171" fmla="*/ 2299648 w 10680562"/>
              <a:gd name="connsiteY171" fmla="*/ 239896 h 1605023"/>
              <a:gd name="connsiteX172" fmla="*/ 2327237 w 10680562"/>
              <a:gd name="connsiteY172" fmla="*/ 242539 h 1605023"/>
              <a:gd name="connsiteX173" fmla="*/ 2340943 w 10680562"/>
              <a:gd name="connsiteY173" fmla="*/ 242239 h 1605023"/>
              <a:gd name="connsiteX174" fmla="*/ 2345943 w 10680562"/>
              <a:gd name="connsiteY174" fmla="*/ 245589 h 1605023"/>
              <a:gd name="connsiteX175" fmla="*/ 2365602 w 10680562"/>
              <a:gd name="connsiteY175" fmla="*/ 243403 h 1605023"/>
              <a:gd name="connsiteX176" fmla="*/ 2367433 w 10680562"/>
              <a:gd name="connsiteY176" fmla="*/ 241858 h 1605023"/>
              <a:gd name="connsiteX177" fmla="*/ 2385231 w 10680562"/>
              <a:gd name="connsiteY177" fmla="*/ 244873 h 1605023"/>
              <a:gd name="connsiteX178" fmla="*/ 2402059 w 10680562"/>
              <a:gd name="connsiteY178" fmla="*/ 253223 h 1605023"/>
              <a:gd name="connsiteX179" fmla="*/ 2719020 w 10680562"/>
              <a:gd name="connsiteY179" fmla="*/ 235271 h 1605023"/>
              <a:gd name="connsiteX180" fmla="*/ 2877308 w 10680562"/>
              <a:gd name="connsiteY180" fmla="*/ 208630 h 1605023"/>
              <a:gd name="connsiteX181" fmla="*/ 3051375 w 10680562"/>
              <a:gd name="connsiteY181" fmla="*/ 154110 h 1605023"/>
              <a:gd name="connsiteX182" fmla="*/ 3104837 w 10680562"/>
              <a:gd name="connsiteY182" fmla="*/ 135199 h 1605023"/>
              <a:gd name="connsiteX183" fmla="*/ 3159836 w 10680562"/>
              <a:gd name="connsiteY183" fmla="*/ 142694 h 1605023"/>
              <a:gd name="connsiteX184" fmla="*/ 3177510 w 10680562"/>
              <a:gd name="connsiteY184" fmla="*/ 130186 h 1605023"/>
              <a:gd name="connsiteX185" fmla="*/ 3180470 w 10680562"/>
              <a:gd name="connsiteY185" fmla="*/ 127764 h 1605023"/>
              <a:gd name="connsiteX186" fmla="*/ 3194216 w 10680562"/>
              <a:gd name="connsiteY186" fmla="*/ 123837 h 1605023"/>
              <a:gd name="connsiteX187" fmla="*/ 3214710 w 10680562"/>
              <a:gd name="connsiteY187" fmla="*/ 104451 h 1605023"/>
              <a:gd name="connsiteX188" fmla="*/ 3240671 w 10680562"/>
              <a:gd name="connsiteY188" fmla="*/ 99232 h 1605023"/>
              <a:gd name="connsiteX189" fmla="*/ 3366544 w 10680562"/>
              <a:gd name="connsiteY189" fmla="*/ 82506 h 1605023"/>
              <a:gd name="connsiteX190" fmla="*/ 3440424 w 10680562"/>
              <a:gd name="connsiteY190" fmla="*/ 67891 h 1605023"/>
              <a:gd name="connsiteX191" fmla="*/ 3466248 w 10680562"/>
              <a:gd name="connsiteY191" fmla="*/ 55103 h 1605023"/>
              <a:gd name="connsiteX192" fmla="*/ 3503820 w 10680562"/>
              <a:gd name="connsiteY192" fmla="*/ 42110 h 1605023"/>
              <a:gd name="connsiteX193" fmla="*/ 3568389 w 10680562"/>
              <a:gd name="connsiteY193" fmla="*/ 13576 h 1605023"/>
              <a:gd name="connsiteX194" fmla="*/ 3604089 w 10680562"/>
              <a:gd name="connsiteY194" fmla="*/ 6980 h 160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680562" h="1605023">
                <a:moveTo>
                  <a:pt x="3617689" y="0"/>
                </a:moveTo>
                <a:lnTo>
                  <a:pt x="3635901" y="7738"/>
                </a:lnTo>
                <a:cubicBezTo>
                  <a:pt x="3636815" y="-13593"/>
                  <a:pt x="3674070" y="21953"/>
                  <a:pt x="3690891" y="7049"/>
                </a:cubicBezTo>
                <a:cubicBezTo>
                  <a:pt x="3723615" y="8082"/>
                  <a:pt x="3780877" y="7675"/>
                  <a:pt x="3832247" y="13937"/>
                </a:cubicBezTo>
                <a:cubicBezTo>
                  <a:pt x="3878761" y="52737"/>
                  <a:pt x="3960967" y="15082"/>
                  <a:pt x="3999111" y="44624"/>
                </a:cubicBezTo>
                <a:cubicBezTo>
                  <a:pt x="4011661" y="48427"/>
                  <a:pt x="4023440" y="49464"/>
                  <a:pt x="4034676" y="48775"/>
                </a:cubicBezTo>
                <a:lnTo>
                  <a:pt x="4065394" y="42879"/>
                </a:lnTo>
                <a:lnTo>
                  <a:pt x="4072648" y="33262"/>
                </a:lnTo>
                <a:lnTo>
                  <a:pt x="4092232" y="34026"/>
                </a:lnTo>
                <a:lnTo>
                  <a:pt x="4097470" y="32252"/>
                </a:lnTo>
                <a:cubicBezTo>
                  <a:pt x="4107476" y="28819"/>
                  <a:pt x="4117405" y="25741"/>
                  <a:pt x="4127488" y="24056"/>
                </a:cubicBezTo>
                <a:cubicBezTo>
                  <a:pt x="4122379" y="69900"/>
                  <a:pt x="4212421" y="17287"/>
                  <a:pt x="4190803" y="55685"/>
                </a:cubicBezTo>
                <a:cubicBezTo>
                  <a:pt x="4245322" y="54405"/>
                  <a:pt x="4210442" y="91290"/>
                  <a:pt x="4269333" y="54186"/>
                </a:cubicBezTo>
                <a:cubicBezTo>
                  <a:pt x="4360007" y="84494"/>
                  <a:pt x="4405441" y="66275"/>
                  <a:pt x="4481486" y="116915"/>
                </a:cubicBezTo>
                <a:cubicBezTo>
                  <a:pt x="4469366" y="96298"/>
                  <a:pt x="4624978" y="141388"/>
                  <a:pt x="4651418" y="150071"/>
                </a:cubicBezTo>
                <a:lnTo>
                  <a:pt x="4863575" y="175458"/>
                </a:lnTo>
                <a:cubicBezTo>
                  <a:pt x="4867452" y="182323"/>
                  <a:pt x="5007365" y="209256"/>
                  <a:pt x="5013635" y="213928"/>
                </a:cubicBezTo>
                <a:lnTo>
                  <a:pt x="5203044" y="228946"/>
                </a:lnTo>
                <a:lnTo>
                  <a:pt x="5207070" y="235105"/>
                </a:lnTo>
                <a:lnTo>
                  <a:pt x="5224253" y="240320"/>
                </a:lnTo>
                <a:lnTo>
                  <a:pt x="5256736" y="254811"/>
                </a:lnTo>
                <a:lnTo>
                  <a:pt x="5264095" y="253567"/>
                </a:lnTo>
                <a:lnTo>
                  <a:pt x="5315084" y="269264"/>
                </a:lnTo>
                <a:lnTo>
                  <a:pt x="5316393" y="267603"/>
                </a:lnTo>
                <a:cubicBezTo>
                  <a:pt x="5320500" y="264235"/>
                  <a:pt x="5325719" y="262424"/>
                  <a:pt x="5333427" y="263823"/>
                </a:cubicBezTo>
                <a:cubicBezTo>
                  <a:pt x="5330520" y="234164"/>
                  <a:pt x="5341605" y="254143"/>
                  <a:pt x="5364589" y="260882"/>
                </a:cubicBezTo>
                <a:cubicBezTo>
                  <a:pt x="5365199" y="216323"/>
                  <a:pt x="5425089" y="252089"/>
                  <a:pt x="5443973" y="230866"/>
                </a:cubicBezTo>
                <a:cubicBezTo>
                  <a:pt x="5460840" y="236821"/>
                  <a:pt x="5478689" y="242307"/>
                  <a:pt x="5497201" y="247023"/>
                </a:cubicBezTo>
                <a:lnTo>
                  <a:pt x="5508269" y="249256"/>
                </a:lnTo>
                <a:lnTo>
                  <a:pt x="5508636" y="248880"/>
                </a:lnTo>
                <a:cubicBezTo>
                  <a:pt x="5511356" y="248469"/>
                  <a:pt x="5515116" y="248867"/>
                  <a:pt x="5520606" y="250400"/>
                </a:cubicBezTo>
                <a:lnTo>
                  <a:pt x="5528451" y="253330"/>
                </a:lnTo>
                <a:lnTo>
                  <a:pt x="5549923" y="257662"/>
                </a:lnTo>
                <a:lnTo>
                  <a:pt x="5558295" y="256364"/>
                </a:lnTo>
                <a:lnTo>
                  <a:pt x="5664799" y="278924"/>
                </a:lnTo>
                <a:lnTo>
                  <a:pt x="5796160" y="307979"/>
                </a:lnTo>
                <a:lnTo>
                  <a:pt x="5897647" y="339431"/>
                </a:lnTo>
                <a:cubicBezTo>
                  <a:pt x="5894921" y="322560"/>
                  <a:pt x="5962532" y="357207"/>
                  <a:pt x="5978838" y="367970"/>
                </a:cubicBezTo>
                <a:cubicBezTo>
                  <a:pt x="6035145" y="375765"/>
                  <a:pt x="6006578" y="380813"/>
                  <a:pt x="6050367" y="386341"/>
                </a:cubicBezTo>
                <a:cubicBezTo>
                  <a:pt x="6051161" y="391932"/>
                  <a:pt x="6137489" y="380709"/>
                  <a:pt x="6140609" y="385135"/>
                </a:cubicBezTo>
                <a:cubicBezTo>
                  <a:pt x="6205928" y="424013"/>
                  <a:pt x="6248816" y="452185"/>
                  <a:pt x="6302950" y="448183"/>
                </a:cubicBezTo>
                <a:lnTo>
                  <a:pt x="6308533" y="448551"/>
                </a:lnTo>
                <a:lnTo>
                  <a:pt x="6340278" y="468555"/>
                </a:lnTo>
                <a:lnTo>
                  <a:pt x="6341685" y="467587"/>
                </a:lnTo>
                <a:cubicBezTo>
                  <a:pt x="6345560" y="465876"/>
                  <a:pt x="6349786" y="465470"/>
                  <a:pt x="6354862" y="467794"/>
                </a:cubicBezTo>
                <a:cubicBezTo>
                  <a:pt x="6361260" y="446013"/>
                  <a:pt x="6363438" y="462250"/>
                  <a:pt x="6377840" y="471024"/>
                </a:cubicBezTo>
                <a:cubicBezTo>
                  <a:pt x="6390990" y="439154"/>
                  <a:pt x="6423334" y="475084"/>
                  <a:pt x="6442804" y="463091"/>
                </a:cubicBezTo>
                <a:cubicBezTo>
                  <a:pt x="6453090" y="470255"/>
                  <a:pt x="6464204" y="477252"/>
                  <a:pt x="6476009" y="483807"/>
                </a:cubicBezTo>
                <a:lnTo>
                  <a:pt x="6483237" y="487308"/>
                </a:lnTo>
                <a:lnTo>
                  <a:pt x="6483605" y="487102"/>
                </a:lnTo>
                <a:cubicBezTo>
                  <a:pt x="6485654" y="487272"/>
                  <a:pt x="6488212" y="488201"/>
                  <a:pt x="6491673" y="490243"/>
                </a:cubicBezTo>
                <a:lnTo>
                  <a:pt x="6496411" y="493689"/>
                </a:lnTo>
                <a:lnTo>
                  <a:pt x="6510429" y="500479"/>
                </a:lnTo>
                <a:lnTo>
                  <a:pt x="6516750" y="500983"/>
                </a:lnTo>
                <a:cubicBezTo>
                  <a:pt x="6541864" y="496675"/>
                  <a:pt x="6554866" y="452619"/>
                  <a:pt x="6580199" y="483318"/>
                </a:cubicBezTo>
                <a:cubicBezTo>
                  <a:pt x="6622601" y="489571"/>
                  <a:pt x="6654587" y="470617"/>
                  <a:pt x="6690237" y="493051"/>
                </a:cubicBezTo>
                <a:cubicBezTo>
                  <a:pt x="6729957" y="498806"/>
                  <a:pt x="6766252" y="494451"/>
                  <a:pt x="6798356" y="506748"/>
                </a:cubicBezTo>
                <a:cubicBezTo>
                  <a:pt x="6813529" y="501270"/>
                  <a:pt x="6826992" y="500232"/>
                  <a:pt x="6837102" y="513677"/>
                </a:cubicBezTo>
                <a:cubicBezTo>
                  <a:pt x="6874837" y="515764"/>
                  <a:pt x="6887115" y="500833"/>
                  <a:pt x="6907934" y="517339"/>
                </a:cubicBezTo>
                <a:cubicBezTo>
                  <a:pt x="6934086" y="494196"/>
                  <a:pt x="6933260" y="504492"/>
                  <a:pt x="6941474" y="513632"/>
                </a:cubicBezTo>
                <a:lnTo>
                  <a:pt x="6942754" y="514394"/>
                </a:lnTo>
                <a:lnTo>
                  <a:pt x="6946363" y="511066"/>
                </a:lnTo>
                <a:lnTo>
                  <a:pt x="6952592" y="510252"/>
                </a:lnTo>
                <a:lnTo>
                  <a:pt x="6968398" y="513946"/>
                </a:lnTo>
                <a:lnTo>
                  <a:pt x="6974142" y="516310"/>
                </a:lnTo>
                <a:cubicBezTo>
                  <a:pt x="6978173" y="517574"/>
                  <a:pt x="6980948" y="517948"/>
                  <a:pt x="6982971" y="517694"/>
                </a:cubicBezTo>
                <a:lnTo>
                  <a:pt x="6983252" y="517416"/>
                </a:lnTo>
                <a:lnTo>
                  <a:pt x="6991400" y="519321"/>
                </a:lnTo>
                <a:cubicBezTo>
                  <a:pt x="7005004" y="523242"/>
                  <a:pt x="7018100" y="527732"/>
                  <a:pt x="7030460" y="532556"/>
                </a:cubicBezTo>
                <a:cubicBezTo>
                  <a:pt x="7044917" y="516932"/>
                  <a:pt x="7088472" y="545083"/>
                  <a:pt x="7089916" y="511503"/>
                </a:cubicBezTo>
                <a:cubicBezTo>
                  <a:pt x="7106785" y="517039"/>
                  <a:pt x="7114554" y="532321"/>
                  <a:pt x="7113059" y="509904"/>
                </a:cubicBezTo>
                <a:cubicBezTo>
                  <a:pt x="7118735" y="511110"/>
                  <a:pt x="7122641" y="509850"/>
                  <a:pt x="7125755" y="507393"/>
                </a:cubicBezTo>
                <a:lnTo>
                  <a:pt x="7126765" y="506166"/>
                </a:lnTo>
                <a:lnTo>
                  <a:pt x="7164175" y="519011"/>
                </a:lnTo>
                <a:lnTo>
                  <a:pt x="7169654" y="518219"/>
                </a:lnTo>
                <a:lnTo>
                  <a:pt x="7193386" y="529788"/>
                </a:lnTo>
                <a:lnTo>
                  <a:pt x="7205997" y="534060"/>
                </a:lnTo>
                <a:lnTo>
                  <a:pt x="7208842" y="538783"/>
                </a:lnTo>
                <a:cubicBezTo>
                  <a:pt x="7212314" y="541931"/>
                  <a:pt x="7217803" y="543928"/>
                  <a:pt x="7227817" y="543304"/>
                </a:cubicBezTo>
                <a:lnTo>
                  <a:pt x="7230267" y="542497"/>
                </a:lnTo>
                <a:lnTo>
                  <a:pt x="7244913" y="551160"/>
                </a:lnTo>
                <a:cubicBezTo>
                  <a:pt x="7249453" y="554807"/>
                  <a:pt x="7253253" y="559130"/>
                  <a:pt x="7255970" y="564383"/>
                </a:cubicBezTo>
                <a:cubicBezTo>
                  <a:pt x="7315146" y="548103"/>
                  <a:pt x="7361553" y="579076"/>
                  <a:pt x="7421156" y="584155"/>
                </a:cubicBezTo>
                <a:cubicBezTo>
                  <a:pt x="7465612" y="613750"/>
                  <a:pt x="7546249" y="613142"/>
                  <a:pt x="7553166" y="653085"/>
                </a:cubicBezTo>
                <a:cubicBezTo>
                  <a:pt x="7562552" y="609214"/>
                  <a:pt x="7673998" y="724531"/>
                  <a:pt x="7643092" y="662482"/>
                </a:cubicBezTo>
                <a:lnTo>
                  <a:pt x="7896429" y="689054"/>
                </a:lnTo>
                <a:cubicBezTo>
                  <a:pt x="7940867" y="662251"/>
                  <a:pt x="7914217" y="689365"/>
                  <a:pt x="7954620" y="689481"/>
                </a:cubicBezTo>
                <a:cubicBezTo>
                  <a:pt x="7937756" y="718000"/>
                  <a:pt x="8005608" y="680123"/>
                  <a:pt x="8000803" y="714583"/>
                </a:cubicBezTo>
                <a:cubicBezTo>
                  <a:pt x="8008309" y="713512"/>
                  <a:pt x="8015731" y="711389"/>
                  <a:pt x="8023216" y="709000"/>
                </a:cubicBezTo>
                <a:lnTo>
                  <a:pt x="8027136" y="707765"/>
                </a:lnTo>
                <a:lnTo>
                  <a:pt x="8041622" y="708731"/>
                </a:lnTo>
                <a:lnTo>
                  <a:pt x="8047209" y="701624"/>
                </a:lnTo>
                <a:lnTo>
                  <a:pt x="8070088" y="697789"/>
                </a:lnTo>
                <a:cubicBezTo>
                  <a:pt x="8078424" y="697492"/>
                  <a:pt x="8087123" y="698508"/>
                  <a:pt x="8096332" y="701624"/>
                </a:cubicBezTo>
                <a:cubicBezTo>
                  <a:pt x="8123926" y="724651"/>
                  <a:pt x="8185640" y="697894"/>
                  <a:pt x="8219225" y="728069"/>
                </a:cubicBezTo>
                <a:cubicBezTo>
                  <a:pt x="8232644" y="736562"/>
                  <a:pt x="8280723" y="746936"/>
                  <a:pt x="8293793" y="739200"/>
                </a:cubicBezTo>
                <a:cubicBezTo>
                  <a:pt x="8304636" y="739365"/>
                  <a:pt x="8314843" y="745516"/>
                  <a:pt x="8323753" y="736063"/>
                </a:cubicBezTo>
                <a:cubicBezTo>
                  <a:pt x="8336542" y="725164"/>
                  <a:pt x="8363344" y="752699"/>
                  <a:pt x="8364496" y="736635"/>
                </a:cubicBezTo>
                <a:cubicBezTo>
                  <a:pt x="8383724" y="755702"/>
                  <a:pt x="8414211" y="733717"/>
                  <a:pt x="8437662" y="731942"/>
                </a:cubicBezTo>
                <a:cubicBezTo>
                  <a:pt x="8451685" y="749699"/>
                  <a:pt x="8487061" y="728469"/>
                  <a:pt x="8533764" y="735554"/>
                </a:cubicBezTo>
                <a:cubicBezTo>
                  <a:pt x="8548878" y="755832"/>
                  <a:pt x="8565301" y="740114"/>
                  <a:pt x="8596769" y="769632"/>
                </a:cubicBezTo>
                <a:cubicBezTo>
                  <a:pt x="8598880" y="767829"/>
                  <a:pt x="8601326" y="766261"/>
                  <a:pt x="8604035" y="764982"/>
                </a:cubicBezTo>
                <a:cubicBezTo>
                  <a:pt x="8619777" y="757551"/>
                  <a:pt x="8640772" y="761213"/>
                  <a:pt x="8650929" y="773164"/>
                </a:cubicBezTo>
                <a:cubicBezTo>
                  <a:pt x="8702615" y="814545"/>
                  <a:pt x="8757170" y="823762"/>
                  <a:pt x="8806497" y="839707"/>
                </a:cubicBezTo>
                <a:cubicBezTo>
                  <a:pt x="8863157" y="854381"/>
                  <a:pt x="8833749" y="812347"/>
                  <a:pt x="8898377" y="854651"/>
                </a:cubicBezTo>
                <a:cubicBezTo>
                  <a:pt x="8909161" y="844048"/>
                  <a:pt x="8918437" y="845186"/>
                  <a:pt x="8932389" y="853846"/>
                </a:cubicBezTo>
                <a:cubicBezTo>
                  <a:pt x="8960146" y="860074"/>
                  <a:pt x="8965550" y="829338"/>
                  <a:pt x="8989288" y="852877"/>
                </a:cubicBezTo>
                <a:cubicBezTo>
                  <a:pt x="8988278" y="835633"/>
                  <a:pt x="9043995" y="856467"/>
                  <a:pt x="9035275" y="837110"/>
                </a:cubicBezTo>
                <a:cubicBezTo>
                  <a:pt x="9060165" y="838647"/>
                  <a:pt x="9108456" y="858499"/>
                  <a:pt x="9138626" y="862106"/>
                </a:cubicBezTo>
                <a:cubicBezTo>
                  <a:pt x="9165080" y="876547"/>
                  <a:pt x="9174888" y="860404"/>
                  <a:pt x="9216298" y="858754"/>
                </a:cubicBezTo>
                <a:cubicBezTo>
                  <a:pt x="9230418" y="871192"/>
                  <a:pt x="9244774" y="868822"/>
                  <a:pt x="9259941" y="861843"/>
                </a:cubicBezTo>
                <a:cubicBezTo>
                  <a:pt x="9297647" y="870955"/>
                  <a:pt x="9335980" y="863006"/>
                  <a:pt x="9380407" y="864825"/>
                </a:cubicBezTo>
                <a:cubicBezTo>
                  <a:pt x="9424338" y="883720"/>
                  <a:pt x="9443322" y="899138"/>
                  <a:pt x="9490772" y="901190"/>
                </a:cubicBezTo>
                <a:cubicBezTo>
                  <a:pt x="9530410" y="933396"/>
                  <a:pt x="9546422" y="928548"/>
                  <a:pt x="9584982" y="935980"/>
                </a:cubicBezTo>
                <a:cubicBezTo>
                  <a:pt x="9629819" y="954269"/>
                  <a:pt x="9718219" y="986435"/>
                  <a:pt x="9759797" y="1010923"/>
                </a:cubicBezTo>
                <a:cubicBezTo>
                  <a:pt x="9801376" y="1035410"/>
                  <a:pt x="9804503" y="1066293"/>
                  <a:pt x="9834455" y="1082908"/>
                </a:cubicBezTo>
                <a:cubicBezTo>
                  <a:pt x="9864406" y="1099522"/>
                  <a:pt x="9891608" y="1087791"/>
                  <a:pt x="9939504" y="1110614"/>
                </a:cubicBezTo>
                <a:cubicBezTo>
                  <a:pt x="9978150" y="1098522"/>
                  <a:pt x="10034187" y="1166580"/>
                  <a:pt x="10077001" y="1160906"/>
                </a:cubicBezTo>
                <a:cubicBezTo>
                  <a:pt x="10084861" y="1190721"/>
                  <a:pt x="10164307" y="1234884"/>
                  <a:pt x="10178431" y="1244920"/>
                </a:cubicBezTo>
                <a:cubicBezTo>
                  <a:pt x="10210316" y="1215779"/>
                  <a:pt x="10222273" y="1306394"/>
                  <a:pt x="10248658" y="1309335"/>
                </a:cubicBezTo>
                <a:lnTo>
                  <a:pt x="10414709" y="1388645"/>
                </a:lnTo>
                <a:cubicBezTo>
                  <a:pt x="10473963" y="1440373"/>
                  <a:pt x="10538857" y="1454568"/>
                  <a:pt x="10592469" y="1543828"/>
                </a:cubicBezTo>
                <a:cubicBezTo>
                  <a:pt x="10651538" y="1531501"/>
                  <a:pt x="10660082" y="1567462"/>
                  <a:pt x="10674941" y="1597388"/>
                </a:cubicBezTo>
                <a:lnTo>
                  <a:pt x="10680562" y="1605023"/>
                </a:lnTo>
                <a:lnTo>
                  <a:pt x="0" y="1605023"/>
                </a:lnTo>
                <a:lnTo>
                  <a:pt x="0" y="415048"/>
                </a:lnTo>
                <a:lnTo>
                  <a:pt x="9656" y="416044"/>
                </a:lnTo>
                <a:cubicBezTo>
                  <a:pt x="66794" y="420549"/>
                  <a:pt x="142962" y="423374"/>
                  <a:pt x="179196" y="423071"/>
                </a:cubicBezTo>
                <a:cubicBezTo>
                  <a:pt x="202136" y="418172"/>
                  <a:pt x="228694" y="392385"/>
                  <a:pt x="250912" y="408617"/>
                </a:cubicBezTo>
                <a:cubicBezTo>
                  <a:pt x="249389" y="392611"/>
                  <a:pt x="280512" y="416185"/>
                  <a:pt x="291375" y="403710"/>
                </a:cubicBezTo>
                <a:cubicBezTo>
                  <a:pt x="298635" y="393187"/>
                  <a:pt x="309770" y="397885"/>
                  <a:pt x="320542" y="396592"/>
                </a:cubicBezTo>
                <a:cubicBezTo>
                  <a:pt x="359051" y="397166"/>
                  <a:pt x="484339" y="405354"/>
                  <a:pt x="522426" y="407158"/>
                </a:cubicBezTo>
                <a:cubicBezTo>
                  <a:pt x="532069" y="408997"/>
                  <a:pt x="540856" y="408831"/>
                  <a:pt x="549068" y="407418"/>
                </a:cubicBezTo>
                <a:lnTo>
                  <a:pt x="571100" y="400562"/>
                </a:lnTo>
                <a:lnTo>
                  <a:pt x="575457" y="392801"/>
                </a:lnTo>
                <a:lnTo>
                  <a:pt x="589968" y="391807"/>
                </a:lnTo>
                <a:lnTo>
                  <a:pt x="593649" y="390062"/>
                </a:lnTo>
                <a:cubicBezTo>
                  <a:pt x="600667" y="386700"/>
                  <a:pt x="607669" y="383607"/>
                  <a:pt x="614928" y="381544"/>
                </a:cubicBezTo>
                <a:cubicBezTo>
                  <a:pt x="636416" y="381988"/>
                  <a:pt x="667253" y="387671"/>
                  <a:pt x="722580" y="392722"/>
                </a:cubicBezTo>
                <a:cubicBezTo>
                  <a:pt x="792539" y="408114"/>
                  <a:pt x="885615" y="380106"/>
                  <a:pt x="946884" y="411854"/>
                </a:cubicBezTo>
                <a:cubicBezTo>
                  <a:pt x="1028270" y="418469"/>
                  <a:pt x="1139077" y="429433"/>
                  <a:pt x="1210905" y="432414"/>
                </a:cubicBezTo>
                <a:cubicBezTo>
                  <a:pt x="1270803" y="429423"/>
                  <a:pt x="1321921" y="453757"/>
                  <a:pt x="1377854" y="429745"/>
                </a:cubicBezTo>
                <a:cubicBezTo>
                  <a:pt x="1381419" y="434564"/>
                  <a:pt x="1385901" y="438319"/>
                  <a:pt x="1391004" y="441307"/>
                </a:cubicBezTo>
                <a:lnTo>
                  <a:pt x="1406953" y="447889"/>
                </a:lnTo>
                <a:lnTo>
                  <a:pt x="1409246" y="446765"/>
                </a:lnTo>
                <a:cubicBezTo>
                  <a:pt x="1419066" y="444804"/>
                  <a:pt x="1424836" y="446037"/>
                  <a:pt x="1428800" y="448677"/>
                </a:cubicBezTo>
                <a:lnTo>
                  <a:pt x="1432402" y="452956"/>
                </a:lnTo>
                <a:lnTo>
                  <a:pt x="1606578" y="430870"/>
                </a:lnTo>
                <a:cubicBezTo>
                  <a:pt x="1619625" y="433971"/>
                  <a:pt x="1633347" y="436643"/>
                  <a:pt x="1647476" y="438687"/>
                </a:cubicBezTo>
                <a:lnTo>
                  <a:pt x="1655866" y="439472"/>
                </a:lnTo>
                <a:lnTo>
                  <a:pt x="1656096" y="439162"/>
                </a:lnTo>
                <a:cubicBezTo>
                  <a:pt x="1658061" y="438636"/>
                  <a:pt x="1666503" y="411823"/>
                  <a:pt x="1670708" y="412530"/>
                </a:cubicBezTo>
                <a:lnTo>
                  <a:pt x="1737953" y="399496"/>
                </a:lnTo>
                <a:lnTo>
                  <a:pt x="1848192" y="376032"/>
                </a:lnTo>
                <a:cubicBezTo>
                  <a:pt x="1887458" y="368088"/>
                  <a:pt x="1918458" y="352092"/>
                  <a:pt x="1954077" y="352621"/>
                </a:cubicBezTo>
                <a:cubicBezTo>
                  <a:pt x="1965180" y="342609"/>
                  <a:pt x="1976973" y="337201"/>
                  <a:pt x="1993047" y="346068"/>
                </a:cubicBezTo>
                <a:cubicBezTo>
                  <a:pt x="2028636" y="335449"/>
                  <a:pt x="2032293" y="317806"/>
                  <a:pt x="2059719" y="325903"/>
                </a:cubicBezTo>
                <a:cubicBezTo>
                  <a:pt x="2071905" y="296194"/>
                  <a:pt x="2076373" y="305826"/>
                  <a:pt x="2088528" y="311409"/>
                </a:cubicBezTo>
                <a:lnTo>
                  <a:pt x="2090087" y="311676"/>
                </a:lnTo>
                <a:lnTo>
                  <a:pt x="2091700" y="307455"/>
                </a:lnTo>
                <a:lnTo>
                  <a:pt x="2096989" y="304649"/>
                </a:lnTo>
                <a:lnTo>
                  <a:pt x="2113325" y="302764"/>
                </a:lnTo>
                <a:lnTo>
                  <a:pt x="2119780" y="303007"/>
                </a:lnTo>
                <a:cubicBezTo>
                  <a:pt x="2124111" y="302819"/>
                  <a:pt x="2126840" y="302239"/>
                  <a:pt x="2128562" y="301336"/>
                </a:cubicBezTo>
                <a:cubicBezTo>
                  <a:pt x="2128600" y="301221"/>
                  <a:pt x="2128640" y="301107"/>
                  <a:pt x="2128679" y="300991"/>
                </a:cubicBezTo>
                <a:lnTo>
                  <a:pt x="2179558" y="299095"/>
                </a:lnTo>
                <a:cubicBezTo>
                  <a:pt x="2184857" y="280099"/>
                  <a:pt x="2238998" y="291238"/>
                  <a:pt x="2223277" y="260239"/>
                </a:cubicBezTo>
                <a:cubicBezTo>
                  <a:pt x="2241523" y="259676"/>
                  <a:pt x="2256386" y="270988"/>
                  <a:pt x="2243644" y="251110"/>
                </a:cubicBezTo>
                <a:cubicBezTo>
                  <a:pt x="2249448" y="250324"/>
                  <a:pt x="2252382" y="247882"/>
                  <a:pt x="2253986" y="244616"/>
                </a:cubicBezTo>
                <a:lnTo>
                  <a:pt x="2254285" y="243167"/>
                </a:lnTo>
                <a:lnTo>
                  <a:pt x="2295037" y="242433"/>
                </a:lnTo>
                <a:lnTo>
                  <a:pt x="2299648" y="239896"/>
                </a:lnTo>
                <a:lnTo>
                  <a:pt x="2327237" y="242539"/>
                </a:lnTo>
                <a:lnTo>
                  <a:pt x="2340943" y="242239"/>
                </a:lnTo>
                <a:lnTo>
                  <a:pt x="2345943" y="245589"/>
                </a:lnTo>
                <a:cubicBezTo>
                  <a:pt x="2350718" y="247299"/>
                  <a:pt x="2356754" y="247292"/>
                  <a:pt x="2365602" y="243403"/>
                </a:cubicBezTo>
                <a:lnTo>
                  <a:pt x="2367433" y="241858"/>
                </a:lnTo>
                <a:lnTo>
                  <a:pt x="2385231" y="244873"/>
                </a:lnTo>
                <a:cubicBezTo>
                  <a:pt x="2391237" y="246682"/>
                  <a:pt x="2396907" y="249351"/>
                  <a:pt x="2402059" y="253223"/>
                </a:cubicBezTo>
                <a:cubicBezTo>
                  <a:pt x="2457690" y="251623"/>
                  <a:pt x="2639813" y="242704"/>
                  <a:pt x="2719020" y="235271"/>
                </a:cubicBezTo>
                <a:cubicBezTo>
                  <a:pt x="2762954" y="229515"/>
                  <a:pt x="2821915" y="222156"/>
                  <a:pt x="2877308" y="208630"/>
                </a:cubicBezTo>
                <a:cubicBezTo>
                  <a:pt x="2947949" y="226393"/>
                  <a:pt x="2978035" y="153757"/>
                  <a:pt x="3051375" y="154110"/>
                </a:cubicBezTo>
                <a:cubicBezTo>
                  <a:pt x="3078434" y="115011"/>
                  <a:pt x="3067807" y="148493"/>
                  <a:pt x="3104837" y="135199"/>
                </a:cubicBezTo>
                <a:cubicBezTo>
                  <a:pt x="3103880" y="166713"/>
                  <a:pt x="3146743" y="109780"/>
                  <a:pt x="3159836" y="142694"/>
                </a:cubicBezTo>
                <a:cubicBezTo>
                  <a:pt x="3166160" y="139232"/>
                  <a:pt x="3171875" y="134841"/>
                  <a:pt x="3177510" y="130186"/>
                </a:cubicBezTo>
                <a:lnTo>
                  <a:pt x="3180470" y="127764"/>
                </a:lnTo>
                <a:lnTo>
                  <a:pt x="3194216" y="123837"/>
                </a:lnTo>
                <a:lnTo>
                  <a:pt x="3214710" y="104451"/>
                </a:lnTo>
                <a:cubicBezTo>
                  <a:pt x="3222186" y="101416"/>
                  <a:pt x="3230663" y="99454"/>
                  <a:pt x="3240671" y="99232"/>
                </a:cubicBezTo>
                <a:cubicBezTo>
                  <a:pt x="3277606" y="111009"/>
                  <a:pt x="3320498" y="66221"/>
                  <a:pt x="3366544" y="82506"/>
                </a:cubicBezTo>
                <a:cubicBezTo>
                  <a:pt x="3383134" y="85775"/>
                  <a:pt x="3432393" y="79256"/>
                  <a:pt x="3440424" y="67891"/>
                </a:cubicBezTo>
                <a:cubicBezTo>
                  <a:pt x="3450432" y="64444"/>
                  <a:pt x="3462892" y="66649"/>
                  <a:pt x="3466248" y="55103"/>
                </a:cubicBezTo>
                <a:cubicBezTo>
                  <a:pt x="3472418" y="40954"/>
                  <a:pt x="3510917" y="57092"/>
                  <a:pt x="3503820" y="42110"/>
                </a:cubicBezTo>
                <a:lnTo>
                  <a:pt x="3568389" y="13576"/>
                </a:lnTo>
                <a:cubicBezTo>
                  <a:pt x="3579310" y="19318"/>
                  <a:pt x="3590168" y="14433"/>
                  <a:pt x="3604089" y="6980"/>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4" descr="Forma, Icono&#10;&#10;Descripción generada automáticamente"/>
          <p:cNvPicPr>
            <a:picLocks noChangeAspect="1"/>
          </p:cNvPicPr>
          <p:nvPr/>
        </p:nvPicPr>
        <p:blipFill>
          <a:blip r:embed="rId1"/>
          <a:stretch>
            <a:fillRect/>
          </a:stretch>
        </p:blipFill>
        <p:spPr>
          <a:xfrm>
            <a:off x="8093123" y="843667"/>
            <a:ext cx="3521122" cy="51591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0"/>
          <p:cNvSpPr>
            <a:spLocks noGrp="1" noRot="1" noChangeAspect="1" noMove="1" noResize="1" noEditPoints="1" noAdjustHandles="1" noChangeArrowheads="1" noChangeShapeType="1" noTextEdit="1"/>
          </p:cNvSpPr>
          <p:nvPr/>
        </p:nvSpPr>
        <p:spPr>
          <a:xfrm>
            <a:off x="0" y="0"/>
            <a:ext cx="12192000" cy="3482342"/>
          </a:xfrm>
          <a:custGeom>
            <a:avLst/>
            <a:gdLst>
              <a:gd name="connsiteX0" fmla="*/ 0 w 12192000"/>
              <a:gd name="connsiteY0" fmla="*/ 0 h 3482342"/>
              <a:gd name="connsiteX1" fmla="*/ 12192000 w 12192000"/>
              <a:gd name="connsiteY1" fmla="*/ 0 h 3482342"/>
              <a:gd name="connsiteX2" fmla="*/ 12192000 w 12192000"/>
              <a:gd name="connsiteY2" fmla="*/ 635369 h 3482342"/>
              <a:gd name="connsiteX3" fmla="*/ 12191789 w 12192000"/>
              <a:gd name="connsiteY3" fmla="*/ 560396 h 3482342"/>
              <a:gd name="connsiteX4" fmla="*/ 11983027 w 12192000"/>
              <a:gd name="connsiteY4" fmla="*/ 646756 h 3482342"/>
              <a:gd name="connsiteX5" fmla="*/ 11923051 w 12192000"/>
              <a:gd name="connsiteY5" fmla="*/ 656045 h 3482342"/>
              <a:gd name="connsiteX6" fmla="*/ 11832939 w 12192000"/>
              <a:gd name="connsiteY6" fmla="*/ 674181 h 3482342"/>
              <a:gd name="connsiteX7" fmla="*/ 11767770 w 12192000"/>
              <a:gd name="connsiteY7" fmla="*/ 683807 h 3482342"/>
              <a:gd name="connsiteX8" fmla="*/ 11728279 w 12192000"/>
              <a:gd name="connsiteY8" fmla="*/ 700816 h 3482342"/>
              <a:gd name="connsiteX9" fmla="*/ 11722533 w 12192000"/>
              <a:gd name="connsiteY9" fmla="*/ 703421 h 3482342"/>
              <a:gd name="connsiteX10" fmla="*/ 11720002 w 12192000"/>
              <a:gd name="connsiteY10" fmla="*/ 710566 h 3482342"/>
              <a:gd name="connsiteX11" fmla="*/ 11707351 w 12192000"/>
              <a:gd name="connsiteY11" fmla="*/ 710310 h 3482342"/>
              <a:gd name="connsiteX12" fmla="*/ 11700369 w 12192000"/>
              <a:gd name="connsiteY12" fmla="*/ 713480 h 3482342"/>
              <a:gd name="connsiteX13" fmla="*/ 11691126 w 12192000"/>
              <a:gd name="connsiteY13" fmla="*/ 726131 h 3482342"/>
              <a:gd name="connsiteX14" fmla="*/ 11656818 w 12192000"/>
              <a:gd name="connsiteY14" fmla="*/ 769062 h 3482342"/>
              <a:gd name="connsiteX15" fmla="*/ 11577421 w 12192000"/>
              <a:gd name="connsiteY15" fmla="*/ 763181 h 3482342"/>
              <a:gd name="connsiteX16" fmla="*/ 11540020 w 12192000"/>
              <a:gd name="connsiteY16" fmla="*/ 794059 h 3482342"/>
              <a:gd name="connsiteX17" fmla="*/ 11365056 w 12192000"/>
              <a:gd name="connsiteY17" fmla="*/ 804087 h 3482342"/>
              <a:gd name="connsiteX18" fmla="*/ 11294073 w 12192000"/>
              <a:gd name="connsiteY18" fmla="*/ 897260 h 3482342"/>
              <a:gd name="connsiteX19" fmla="*/ 11228040 w 12192000"/>
              <a:gd name="connsiteY19" fmla="*/ 958953 h 3482342"/>
              <a:gd name="connsiteX20" fmla="*/ 11193568 w 12192000"/>
              <a:gd name="connsiteY20" fmla="*/ 982314 h 3482342"/>
              <a:gd name="connsiteX21" fmla="*/ 11139869 w 12192000"/>
              <a:gd name="connsiteY21" fmla="*/ 1126133 h 3482342"/>
              <a:gd name="connsiteX22" fmla="*/ 11003287 w 12192000"/>
              <a:gd name="connsiteY22" fmla="*/ 1243468 h 3482342"/>
              <a:gd name="connsiteX23" fmla="*/ 10936797 w 12192000"/>
              <a:gd name="connsiteY23" fmla="*/ 1350588 h 3482342"/>
              <a:gd name="connsiteX24" fmla="*/ 10832727 w 12192000"/>
              <a:gd name="connsiteY24" fmla="*/ 1341335 h 3482342"/>
              <a:gd name="connsiteX25" fmla="*/ 10720408 w 12192000"/>
              <a:gd name="connsiteY25" fmla="*/ 1344999 h 3482342"/>
              <a:gd name="connsiteX26" fmla="*/ 10635456 w 12192000"/>
              <a:gd name="connsiteY26" fmla="*/ 1337688 h 3482342"/>
              <a:gd name="connsiteX27" fmla="*/ 10629954 w 12192000"/>
              <a:gd name="connsiteY27" fmla="*/ 1330628 h 3482342"/>
              <a:gd name="connsiteX28" fmla="*/ 10623883 w 12192000"/>
              <a:gd name="connsiteY28" fmla="*/ 1332776 h 3482342"/>
              <a:gd name="connsiteX29" fmla="*/ 10622090 w 12192000"/>
              <a:gd name="connsiteY29" fmla="*/ 1341385 h 3482342"/>
              <a:gd name="connsiteX30" fmla="*/ 10573203 w 12192000"/>
              <a:gd name="connsiteY30" fmla="*/ 1351996 h 3482342"/>
              <a:gd name="connsiteX31" fmla="*/ 10513263 w 12192000"/>
              <a:gd name="connsiteY31" fmla="*/ 1350756 h 3482342"/>
              <a:gd name="connsiteX32" fmla="*/ 10464012 w 12192000"/>
              <a:gd name="connsiteY32" fmla="*/ 1391778 h 3482342"/>
              <a:gd name="connsiteX33" fmla="*/ 10405409 w 12192000"/>
              <a:gd name="connsiteY33" fmla="*/ 1422789 h 3482342"/>
              <a:gd name="connsiteX34" fmla="*/ 10370530 w 12192000"/>
              <a:gd name="connsiteY34" fmla="*/ 1441596 h 3482342"/>
              <a:gd name="connsiteX35" fmla="*/ 10264922 w 12192000"/>
              <a:gd name="connsiteY35" fmla="*/ 1472107 h 3482342"/>
              <a:gd name="connsiteX36" fmla="*/ 10058690 w 12192000"/>
              <a:gd name="connsiteY36" fmla="*/ 1474888 h 3482342"/>
              <a:gd name="connsiteX37" fmla="*/ 10004424 w 12192000"/>
              <a:gd name="connsiteY37" fmla="*/ 1489801 h 3482342"/>
              <a:gd name="connsiteX38" fmla="*/ 9999951 w 12192000"/>
              <a:gd name="connsiteY38" fmla="*/ 1499127 h 3482342"/>
              <a:gd name="connsiteX39" fmla="*/ 9845462 w 12192000"/>
              <a:gd name="connsiteY39" fmla="*/ 1548192 h 3482342"/>
              <a:gd name="connsiteX40" fmla="*/ 9736156 w 12192000"/>
              <a:gd name="connsiteY40" fmla="*/ 1581928 h 3482342"/>
              <a:gd name="connsiteX41" fmla="*/ 9693355 w 12192000"/>
              <a:gd name="connsiteY41" fmla="*/ 1602632 h 3482342"/>
              <a:gd name="connsiteX42" fmla="*/ 9664242 w 12192000"/>
              <a:gd name="connsiteY42" fmla="*/ 1622075 h 3482342"/>
              <a:gd name="connsiteX43" fmla="*/ 9579195 w 12192000"/>
              <a:gd name="connsiteY43" fmla="*/ 1648017 h 3482342"/>
              <a:gd name="connsiteX44" fmla="*/ 9433652 w 12192000"/>
              <a:gd name="connsiteY44" fmla="*/ 1681174 h 3482342"/>
              <a:gd name="connsiteX45" fmla="*/ 9403775 w 12192000"/>
              <a:gd name="connsiteY45" fmla="*/ 1690403 h 3482342"/>
              <a:gd name="connsiteX46" fmla="*/ 9382503 w 12192000"/>
              <a:gd name="connsiteY46" fmla="*/ 1706957 h 3482342"/>
              <a:gd name="connsiteX47" fmla="*/ 9381410 w 12192000"/>
              <a:gd name="connsiteY47" fmla="*/ 1718312 h 3482342"/>
              <a:gd name="connsiteX48" fmla="*/ 9365685 w 12192000"/>
              <a:gd name="connsiteY48" fmla="*/ 1724772 h 3482342"/>
              <a:gd name="connsiteX49" fmla="*/ 9278020 w 12192000"/>
              <a:gd name="connsiteY49" fmla="*/ 1741161 h 3482342"/>
              <a:gd name="connsiteX50" fmla="*/ 9217145 w 12192000"/>
              <a:gd name="connsiteY50" fmla="*/ 1771195 h 3482342"/>
              <a:gd name="connsiteX51" fmla="*/ 8955875 w 12192000"/>
              <a:gd name="connsiteY51" fmla="*/ 1796806 h 3482342"/>
              <a:gd name="connsiteX52" fmla="*/ 8648415 w 12192000"/>
              <a:gd name="connsiteY52" fmla="*/ 1878623 h 3482342"/>
              <a:gd name="connsiteX53" fmla="*/ 8467374 w 12192000"/>
              <a:gd name="connsiteY53" fmla="*/ 1959575 h 3482342"/>
              <a:gd name="connsiteX54" fmla="*/ 8447067 w 12192000"/>
              <a:gd name="connsiteY54" fmla="*/ 1949706 h 3482342"/>
              <a:gd name="connsiteX55" fmla="*/ 8426060 w 12192000"/>
              <a:gd name="connsiteY55" fmla="*/ 1947126 h 3482342"/>
              <a:gd name="connsiteX56" fmla="*/ 8424042 w 12192000"/>
              <a:gd name="connsiteY56" fmla="*/ 1949367 h 3482342"/>
              <a:gd name="connsiteX57" fmla="*/ 8401276 w 12192000"/>
              <a:gd name="connsiteY57" fmla="*/ 1953968 h 3482342"/>
              <a:gd name="connsiteX58" fmla="*/ 8294129 w 12192000"/>
              <a:gd name="connsiteY58" fmla="*/ 1958387 h 3482342"/>
              <a:gd name="connsiteX59" fmla="*/ 8293892 w 12192000"/>
              <a:gd name="connsiteY59" fmla="*/ 1960370 h 3482342"/>
              <a:gd name="connsiteX60" fmla="*/ 8288078 w 12192000"/>
              <a:gd name="connsiteY60" fmla="*/ 1965222 h 3482342"/>
              <a:gd name="connsiteX61" fmla="*/ 8248914 w 12192000"/>
              <a:gd name="connsiteY61" fmla="*/ 1954175 h 3482342"/>
              <a:gd name="connsiteX62" fmla="*/ 8132104 w 12192000"/>
              <a:gd name="connsiteY62" fmla="*/ 1895727 h 3482342"/>
              <a:gd name="connsiteX63" fmla="*/ 7918078 w 12192000"/>
              <a:gd name="connsiteY63" fmla="*/ 1862668 h 3482342"/>
              <a:gd name="connsiteX64" fmla="*/ 7817899 w 12192000"/>
              <a:gd name="connsiteY64" fmla="*/ 1862176 h 3482342"/>
              <a:gd name="connsiteX65" fmla="*/ 7768994 w 12192000"/>
              <a:gd name="connsiteY65" fmla="*/ 1855721 h 3482342"/>
              <a:gd name="connsiteX66" fmla="*/ 7618027 w 12192000"/>
              <a:gd name="connsiteY66" fmla="*/ 1830959 h 3482342"/>
              <a:gd name="connsiteX67" fmla="*/ 7449425 w 12192000"/>
              <a:gd name="connsiteY67" fmla="*/ 1810910 h 3482342"/>
              <a:gd name="connsiteX68" fmla="*/ 7342915 w 12192000"/>
              <a:gd name="connsiteY68" fmla="*/ 1819827 h 3482342"/>
              <a:gd name="connsiteX69" fmla="*/ 7255191 w 12192000"/>
              <a:gd name="connsiteY69" fmla="*/ 1834354 h 3482342"/>
              <a:gd name="connsiteX70" fmla="*/ 7131205 w 12192000"/>
              <a:gd name="connsiteY70" fmla="*/ 1845557 h 3482342"/>
              <a:gd name="connsiteX71" fmla="*/ 6917124 w 12192000"/>
              <a:gd name="connsiteY71" fmla="*/ 1837109 h 3482342"/>
              <a:gd name="connsiteX72" fmla="*/ 6837145 w 12192000"/>
              <a:gd name="connsiteY72" fmla="*/ 1870724 h 3482342"/>
              <a:gd name="connsiteX73" fmla="*/ 6753991 w 12192000"/>
              <a:gd name="connsiteY73" fmla="*/ 1860969 h 3482342"/>
              <a:gd name="connsiteX74" fmla="*/ 6727754 w 12192000"/>
              <a:gd name="connsiteY74" fmla="*/ 1882372 h 3482342"/>
              <a:gd name="connsiteX75" fmla="*/ 6723371 w 12192000"/>
              <a:gd name="connsiteY75" fmla="*/ 1886494 h 3482342"/>
              <a:gd name="connsiteX76" fmla="*/ 6702779 w 12192000"/>
              <a:gd name="connsiteY76" fmla="*/ 1893601 h 3482342"/>
              <a:gd name="connsiteX77" fmla="*/ 6700779 w 12192000"/>
              <a:gd name="connsiteY77" fmla="*/ 1907344 h 3482342"/>
              <a:gd name="connsiteX78" fmla="*/ 6672513 w 12192000"/>
              <a:gd name="connsiteY78" fmla="*/ 1926452 h 3482342"/>
              <a:gd name="connsiteX79" fmla="*/ 6633549 w 12192000"/>
              <a:gd name="connsiteY79" fmla="*/ 1936255 h 3482342"/>
              <a:gd name="connsiteX80" fmla="*/ 6444344 w 12192000"/>
              <a:gd name="connsiteY80" fmla="*/ 1969663 h 3482342"/>
              <a:gd name="connsiteX81" fmla="*/ 6333446 w 12192000"/>
              <a:gd name="connsiteY81" fmla="*/ 1997163 h 3482342"/>
              <a:gd name="connsiteX82" fmla="*/ 6294933 w 12192000"/>
              <a:gd name="connsiteY82" fmla="*/ 2019412 h 3482342"/>
              <a:gd name="connsiteX83" fmla="*/ 6238719 w 12192000"/>
              <a:gd name="connsiteY83" fmla="*/ 2042547 h 3482342"/>
              <a:gd name="connsiteX84" fmla="*/ 6142310 w 12192000"/>
              <a:gd name="connsiteY84" fmla="*/ 2092510 h 3482342"/>
              <a:gd name="connsiteX85" fmla="*/ 6007916 w 12192000"/>
              <a:gd name="connsiteY85" fmla="*/ 2143752 h 3482342"/>
              <a:gd name="connsiteX86" fmla="*/ 5894610 w 12192000"/>
              <a:gd name="connsiteY86" fmla="*/ 2130684 h 3482342"/>
              <a:gd name="connsiteX87" fmla="*/ 5817682 w 12192000"/>
              <a:gd name="connsiteY87" fmla="*/ 2157358 h 3482342"/>
              <a:gd name="connsiteX88" fmla="*/ 5591469 w 12192000"/>
              <a:gd name="connsiteY88" fmla="*/ 2178389 h 3482342"/>
              <a:gd name="connsiteX89" fmla="*/ 5414282 w 12192000"/>
              <a:gd name="connsiteY89" fmla="*/ 2183070 h 3482342"/>
              <a:gd name="connsiteX90" fmla="*/ 5368369 w 12192000"/>
              <a:gd name="connsiteY90" fmla="*/ 2204272 h 3482342"/>
              <a:gd name="connsiteX91" fmla="*/ 5291263 w 12192000"/>
              <a:gd name="connsiteY91" fmla="*/ 2239182 h 3482342"/>
              <a:gd name="connsiteX92" fmla="*/ 5240857 w 12192000"/>
              <a:gd name="connsiteY92" fmla="*/ 2289444 h 3482342"/>
              <a:gd name="connsiteX93" fmla="*/ 5173523 w 12192000"/>
              <a:gd name="connsiteY93" fmla="*/ 2309057 h 3482342"/>
              <a:gd name="connsiteX94" fmla="*/ 5148543 w 12192000"/>
              <a:gd name="connsiteY94" fmla="*/ 2282356 h 3482342"/>
              <a:gd name="connsiteX95" fmla="*/ 5079548 w 12192000"/>
              <a:gd name="connsiteY95" fmla="*/ 2313485 h 3482342"/>
              <a:gd name="connsiteX96" fmla="*/ 4975908 w 12192000"/>
              <a:gd name="connsiteY96" fmla="*/ 2364128 h 3482342"/>
              <a:gd name="connsiteX97" fmla="*/ 4913723 w 12192000"/>
              <a:gd name="connsiteY97" fmla="*/ 2385265 h 3482342"/>
              <a:gd name="connsiteX98" fmla="*/ 4746485 w 12192000"/>
              <a:gd name="connsiteY98" fmla="*/ 2451769 h 3482342"/>
              <a:gd name="connsiteX99" fmla="*/ 4681588 w 12192000"/>
              <a:gd name="connsiteY99" fmla="*/ 2467494 h 3482342"/>
              <a:gd name="connsiteX100" fmla="*/ 1783655 w 12192000"/>
              <a:gd name="connsiteY100" fmla="*/ 3163860 h 3482342"/>
              <a:gd name="connsiteX101" fmla="*/ 1325955 w 12192000"/>
              <a:gd name="connsiteY101" fmla="*/ 3176692 h 3482342"/>
              <a:gd name="connsiteX102" fmla="*/ 1190384 w 12192000"/>
              <a:gd name="connsiteY102" fmla="*/ 3203504 h 3482342"/>
              <a:gd name="connsiteX103" fmla="*/ 1094537 w 12192000"/>
              <a:gd name="connsiteY103" fmla="*/ 3229469 h 3482342"/>
              <a:gd name="connsiteX104" fmla="*/ 779276 w 12192000"/>
              <a:gd name="connsiteY104" fmla="*/ 3327290 h 3482342"/>
              <a:gd name="connsiteX105" fmla="*/ 600378 w 12192000"/>
              <a:gd name="connsiteY105" fmla="*/ 3335250 h 3482342"/>
              <a:gd name="connsiteX106" fmla="*/ 493457 w 12192000"/>
              <a:gd name="connsiteY106" fmla="*/ 3365044 h 3482342"/>
              <a:gd name="connsiteX107" fmla="*/ 349402 w 12192000"/>
              <a:gd name="connsiteY107" fmla="*/ 3380897 h 3482342"/>
              <a:gd name="connsiteX108" fmla="*/ 192183 w 12192000"/>
              <a:gd name="connsiteY108" fmla="*/ 3460075 h 3482342"/>
              <a:gd name="connsiteX109" fmla="*/ 46713 w 12192000"/>
              <a:gd name="connsiteY109" fmla="*/ 3462986 h 3482342"/>
              <a:gd name="connsiteX110" fmla="*/ 2765 w 12192000"/>
              <a:gd name="connsiteY110" fmla="*/ 3480770 h 3482342"/>
              <a:gd name="connsiteX111" fmla="*/ 0 w 12192000"/>
              <a:gd name="connsiteY111" fmla="*/ 3482342 h 3482342"/>
              <a:gd name="connsiteX0-1" fmla="*/ 0 w 12192000"/>
              <a:gd name="connsiteY0-2" fmla="*/ 0 h 3482342"/>
              <a:gd name="connsiteX1-3" fmla="*/ 12192000 w 12192000"/>
              <a:gd name="connsiteY1-4" fmla="*/ 0 h 3482342"/>
              <a:gd name="connsiteX2-5" fmla="*/ 12192000 w 12192000"/>
              <a:gd name="connsiteY2-6" fmla="*/ 635369 h 3482342"/>
              <a:gd name="connsiteX3-7" fmla="*/ 12191789 w 12192000"/>
              <a:gd name="connsiteY3-8" fmla="*/ 560396 h 3482342"/>
              <a:gd name="connsiteX4-9" fmla="*/ 11983027 w 12192000"/>
              <a:gd name="connsiteY4-10" fmla="*/ 646756 h 3482342"/>
              <a:gd name="connsiteX5-11" fmla="*/ 11923051 w 12192000"/>
              <a:gd name="connsiteY5-12" fmla="*/ 656045 h 3482342"/>
              <a:gd name="connsiteX6-13" fmla="*/ 11832939 w 12192000"/>
              <a:gd name="connsiteY6-14" fmla="*/ 674181 h 3482342"/>
              <a:gd name="connsiteX7-15" fmla="*/ 11767770 w 12192000"/>
              <a:gd name="connsiteY7-16" fmla="*/ 683807 h 3482342"/>
              <a:gd name="connsiteX8-17" fmla="*/ 11728279 w 12192000"/>
              <a:gd name="connsiteY8-18" fmla="*/ 700816 h 3482342"/>
              <a:gd name="connsiteX9-19" fmla="*/ 11722533 w 12192000"/>
              <a:gd name="connsiteY9-20" fmla="*/ 703421 h 3482342"/>
              <a:gd name="connsiteX10-21" fmla="*/ 11720002 w 12192000"/>
              <a:gd name="connsiteY10-22" fmla="*/ 710566 h 3482342"/>
              <a:gd name="connsiteX11-23" fmla="*/ 11707351 w 12192000"/>
              <a:gd name="connsiteY11-24" fmla="*/ 710310 h 3482342"/>
              <a:gd name="connsiteX12-25" fmla="*/ 11700369 w 12192000"/>
              <a:gd name="connsiteY12-26" fmla="*/ 713480 h 3482342"/>
              <a:gd name="connsiteX13-27" fmla="*/ 11691126 w 12192000"/>
              <a:gd name="connsiteY13-28" fmla="*/ 726131 h 3482342"/>
              <a:gd name="connsiteX14-29" fmla="*/ 11656818 w 12192000"/>
              <a:gd name="connsiteY14-30" fmla="*/ 769062 h 3482342"/>
              <a:gd name="connsiteX15-31" fmla="*/ 11577421 w 12192000"/>
              <a:gd name="connsiteY15-32" fmla="*/ 763181 h 3482342"/>
              <a:gd name="connsiteX16-33" fmla="*/ 11540020 w 12192000"/>
              <a:gd name="connsiteY16-34" fmla="*/ 794059 h 3482342"/>
              <a:gd name="connsiteX17-35" fmla="*/ 11365056 w 12192000"/>
              <a:gd name="connsiteY17-36" fmla="*/ 804087 h 3482342"/>
              <a:gd name="connsiteX18-37" fmla="*/ 11294073 w 12192000"/>
              <a:gd name="connsiteY18-38" fmla="*/ 897260 h 3482342"/>
              <a:gd name="connsiteX19-39" fmla="*/ 11228040 w 12192000"/>
              <a:gd name="connsiteY19-40" fmla="*/ 958953 h 3482342"/>
              <a:gd name="connsiteX20-41" fmla="*/ 11193568 w 12192000"/>
              <a:gd name="connsiteY20-42" fmla="*/ 982314 h 3482342"/>
              <a:gd name="connsiteX21-43" fmla="*/ 11139869 w 12192000"/>
              <a:gd name="connsiteY21-44" fmla="*/ 1126133 h 3482342"/>
              <a:gd name="connsiteX22-45" fmla="*/ 11003287 w 12192000"/>
              <a:gd name="connsiteY22-46" fmla="*/ 1243468 h 3482342"/>
              <a:gd name="connsiteX23-47" fmla="*/ 10936797 w 12192000"/>
              <a:gd name="connsiteY23-48" fmla="*/ 1350588 h 3482342"/>
              <a:gd name="connsiteX24-49" fmla="*/ 10832727 w 12192000"/>
              <a:gd name="connsiteY24-50" fmla="*/ 1341335 h 3482342"/>
              <a:gd name="connsiteX25-51" fmla="*/ 10720408 w 12192000"/>
              <a:gd name="connsiteY25-52" fmla="*/ 1344999 h 3482342"/>
              <a:gd name="connsiteX26-53" fmla="*/ 10635456 w 12192000"/>
              <a:gd name="connsiteY26-54" fmla="*/ 1337688 h 3482342"/>
              <a:gd name="connsiteX27-55" fmla="*/ 10629954 w 12192000"/>
              <a:gd name="connsiteY27-56" fmla="*/ 1330628 h 3482342"/>
              <a:gd name="connsiteX28-57" fmla="*/ 10623883 w 12192000"/>
              <a:gd name="connsiteY28-58" fmla="*/ 1332776 h 3482342"/>
              <a:gd name="connsiteX29-59" fmla="*/ 10622090 w 12192000"/>
              <a:gd name="connsiteY29-60" fmla="*/ 1341385 h 3482342"/>
              <a:gd name="connsiteX30-61" fmla="*/ 10573203 w 12192000"/>
              <a:gd name="connsiteY30-62" fmla="*/ 1351996 h 3482342"/>
              <a:gd name="connsiteX31-63" fmla="*/ 10513263 w 12192000"/>
              <a:gd name="connsiteY31-64" fmla="*/ 1350756 h 3482342"/>
              <a:gd name="connsiteX32-65" fmla="*/ 10464012 w 12192000"/>
              <a:gd name="connsiteY32-66" fmla="*/ 1391778 h 3482342"/>
              <a:gd name="connsiteX33-67" fmla="*/ 10405409 w 12192000"/>
              <a:gd name="connsiteY33-68" fmla="*/ 1422789 h 3482342"/>
              <a:gd name="connsiteX34-69" fmla="*/ 10370530 w 12192000"/>
              <a:gd name="connsiteY34-70" fmla="*/ 1441596 h 3482342"/>
              <a:gd name="connsiteX35-71" fmla="*/ 10264922 w 12192000"/>
              <a:gd name="connsiteY35-72" fmla="*/ 1472107 h 3482342"/>
              <a:gd name="connsiteX36-73" fmla="*/ 10058690 w 12192000"/>
              <a:gd name="connsiteY36-74" fmla="*/ 1474888 h 3482342"/>
              <a:gd name="connsiteX37-75" fmla="*/ 10004424 w 12192000"/>
              <a:gd name="connsiteY37-76" fmla="*/ 1489801 h 3482342"/>
              <a:gd name="connsiteX38-77" fmla="*/ 9999951 w 12192000"/>
              <a:gd name="connsiteY38-78" fmla="*/ 1499127 h 3482342"/>
              <a:gd name="connsiteX39-79" fmla="*/ 9845462 w 12192000"/>
              <a:gd name="connsiteY39-80" fmla="*/ 1548192 h 3482342"/>
              <a:gd name="connsiteX40-81" fmla="*/ 9736156 w 12192000"/>
              <a:gd name="connsiteY40-82" fmla="*/ 1581928 h 3482342"/>
              <a:gd name="connsiteX41-83" fmla="*/ 9693355 w 12192000"/>
              <a:gd name="connsiteY41-84" fmla="*/ 1602632 h 3482342"/>
              <a:gd name="connsiteX42-85" fmla="*/ 9664242 w 12192000"/>
              <a:gd name="connsiteY42-86" fmla="*/ 1622075 h 3482342"/>
              <a:gd name="connsiteX43-87" fmla="*/ 9579195 w 12192000"/>
              <a:gd name="connsiteY43-88" fmla="*/ 1648017 h 3482342"/>
              <a:gd name="connsiteX44-89" fmla="*/ 9433652 w 12192000"/>
              <a:gd name="connsiteY44-90" fmla="*/ 1681174 h 3482342"/>
              <a:gd name="connsiteX45-91" fmla="*/ 9403775 w 12192000"/>
              <a:gd name="connsiteY45-92" fmla="*/ 1690403 h 3482342"/>
              <a:gd name="connsiteX46-93" fmla="*/ 9382503 w 12192000"/>
              <a:gd name="connsiteY46-94" fmla="*/ 1706957 h 3482342"/>
              <a:gd name="connsiteX47-95" fmla="*/ 9381410 w 12192000"/>
              <a:gd name="connsiteY47-96" fmla="*/ 1718312 h 3482342"/>
              <a:gd name="connsiteX48-97" fmla="*/ 9365685 w 12192000"/>
              <a:gd name="connsiteY48-98" fmla="*/ 1724772 h 3482342"/>
              <a:gd name="connsiteX49-99" fmla="*/ 9278020 w 12192000"/>
              <a:gd name="connsiteY49-100" fmla="*/ 1741161 h 3482342"/>
              <a:gd name="connsiteX50-101" fmla="*/ 9217145 w 12192000"/>
              <a:gd name="connsiteY50-102" fmla="*/ 1771195 h 3482342"/>
              <a:gd name="connsiteX51-103" fmla="*/ 8955875 w 12192000"/>
              <a:gd name="connsiteY51-104" fmla="*/ 1796806 h 3482342"/>
              <a:gd name="connsiteX52-105" fmla="*/ 8648415 w 12192000"/>
              <a:gd name="connsiteY52-106" fmla="*/ 1878623 h 3482342"/>
              <a:gd name="connsiteX53-107" fmla="*/ 8524524 w 12192000"/>
              <a:gd name="connsiteY53-108" fmla="*/ 1902425 h 3482342"/>
              <a:gd name="connsiteX54-109" fmla="*/ 8447067 w 12192000"/>
              <a:gd name="connsiteY54-110" fmla="*/ 1949706 h 3482342"/>
              <a:gd name="connsiteX55-111" fmla="*/ 8426060 w 12192000"/>
              <a:gd name="connsiteY55-112" fmla="*/ 1947126 h 3482342"/>
              <a:gd name="connsiteX56-113" fmla="*/ 8424042 w 12192000"/>
              <a:gd name="connsiteY56-114" fmla="*/ 1949367 h 3482342"/>
              <a:gd name="connsiteX57-115" fmla="*/ 8401276 w 12192000"/>
              <a:gd name="connsiteY57-116" fmla="*/ 1953968 h 3482342"/>
              <a:gd name="connsiteX58-117" fmla="*/ 8294129 w 12192000"/>
              <a:gd name="connsiteY58-118" fmla="*/ 1958387 h 3482342"/>
              <a:gd name="connsiteX59-119" fmla="*/ 8293892 w 12192000"/>
              <a:gd name="connsiteY59-120" fmla="*/ 1960370 h 3482342"/>
              <a:gd name="connsiteX60-121" fmla="*/ 8288078 w 12192000"/>
              <a:gd name="connsiteY60-122" fmla="*/ 1965222 h 3482342"/>
              <a:gd name="connsiteX61-123" fmla="*/ 8248914 w 12192000"/>
              <a:gd name="connsiteY61-124" fmla="*/ 1954175 h 3482342"/>
              <a:gd name="connsiteX62-125" fmla="*/ 8132104 w 12192000"/>
              <a:gd name="connsiteY62-126" fmla="*/ 1895727 h 3482342"/>
              <a:gd name="connsiteX63-127" fmla="*/ 7918078 w 12192000"/>
              <a:gd name="connsiteY63-128" fmla="*/ 1862668 h 3482342"/>
              <a:gd name="connsiteX64-129" fmla="*/ 7817899 w 12192000"/>
              <a:gd name="connsiteY64-130" fmla="*/ 1862176 h 3482342"/>
              <a:gd name="connsiteX65-131" fmla="*/ 7768994 w 12192000"/>
              <a:gd name="connsiteY65-132" fmla="*/ 1855721 h 3482342"/>
              <a:gd name="connsiteX66-133" fmla="*/ 7618027 w 12192000"/>
              <a:gd name="connsiteY66-134" fmla="*/ 1830959 h 3482342"/>
              <a:gd name="connsiteX67-135" fmla="*/ 7449425 w 12192000"/>
              <a:gd name="connsiteY67-136" fmla="*/ 1810910 h 3482342"/>
              <a:gd name="connsiteX68-137" fmla="*/ 7342915 w 12192000"/>
              <a:gd name="connsiteY68-138" fmla="*/ 1819827 h 3482342"/>
              <a:gd name="connsiteX69-139" fmla="*/ 7255191 w 12192000"/>
              <a:gd name="connsiteY69-140" fmla="*/ 1834354 h 3482342"/>
              <a:gd name="connsiteX70-141" fmla="*/ 7131205 w 12192000"/>
              <a:gd name="connsiteY70-142" fmla="*/ 1845557 h 3482342"/>
              <a:gd name="connsiteX71-143" fmla="*/ 6917124 w 12192000"/>
              <a:gd name="connsiteY71-144" fmla="*/ 1837109 h 3482342"/>
              <a:gd name="connsiteX72-145" fmla="*/ 6837145 w 12192000"/>
              <a:gd name="connsiteY72-146" fmla="*/ 1870724 h 3482342"/>
              <a:gd name="connsiteX73-147" fmla="*/ 6753991 w 12192000"/>
              <a:gd name="connsiteY73-148" fmla="*/ 1860969 h 3482342"/>
              <a:gd name="connsiteX74-149" fmla="*/ 6727754 w 12192000"/>
              <a:gd name="connsiteY74-150" fmla="*/ 1882372 h 3482342"/>
              <a:gd name="connsiteX75-151" fmla="*/ 6723371 w 12192000"/>
              <a:gd name="connsiteY75-152" fmla="*/ 1886494 h 3482342"/>
              <a:gd name="connsiteX76-153" fmla="*/ 6702779 w 12192000"/>
              <a:gd name="connsiteY76-154" fmla="*/ 1893601 h 3482342"/>
              <a:gd name="connsiteX77-155" fmla="*/ 6700779 w 12192000"/>
              <a:gd name="connsiteY77-156" fmla="*/ 1907344 h 3482342"/>
              <a:gd name="connsiteX78-157" fmla="*/ 6672513 w 12192000"/>
              <a:gd name="connsiteY78-158" fmla="*/ 1926452 h 3482342"/>
              <a:gd name="connsiteX79-159" fmla="*/ 6633549 w 12192000"/>
              <a:gd name="connsiteY79-160" fmla="*/ 1936255 h 3482342"/>
              <a:gd name="connsiteX80-161" fmla="*/ 6444344 w 12192000"/>
              <a:gd name="connsiteY80-162" fmla="*/ 1969663 h 3482342"/>
              <a:gd name="connsiteX81-163" fmla="*/ 6333446 w 12192000"/>
              <a:gd name="connsiteY81-164" fmla="*/ 1997163 h 3482342"/>
              <a:gd name="connsiteX82-165" fmla="*/ 6294933 w 12192000"/>
              <a:gd name="connsiteY82-166" fmla="*/ 2019412 h 3482342"/>
              <a:gd name="connsiteX83-167" fmla="*/ 6238719 w 12192000"/>
              <a:gd name="connsiteY83-168" fmla="*/ 2042547 h 3482342"/>
              <a:gd name="connsiteX84-169" fmla="*/ 6142310 w 12192000"/>
              <a:gd name="connsiteY84-170" fmla="*/ 2092510 h 3482342"/>
              <a:gd name="connsiteX85-171" fmla="*/ 6007916 w 12192000"/>
              <a:gd name="connsiteY85-172" fmla="*/ 2143752 h 3482342"/>
              <a:gd name="connsiteX86-173" fmla="*/ 5894610 w 12192000"/>
              <a:gd name="connsiteY86-174" fmla="*/ 2130684 h 3482342"/>
              <a:gd name="connsiteX87-175" fmla="*/ 5817682 w 12192000"/>
              <a:gd name="connsiteY87-176" fmla="*/ 2157358 h 3482342"/>
              <a:gd name="connsiteX88-177" fmla="*/ 5591469 w 12192000"/>
              <a:gd name="connsiteY88-178" fmla="*/ 2178389 h 3482342"/>
              <a:gd name="connsiteX89-179" fmla="*/ 5414282 w 12192000"/>
              <a:gd name="connsiteY89-180" fmla="*/ 2183070 h 3482342"/>
              <a:gd name="connsiteX90-181" fmla="*/ 5368369 w 12192000"/>
              <a:gd name="connsiteY90-182" fmla="*/ 2204272 h 3482342"/>
              <a:gd name="connsiteX91-183" fmla="*/ 5291263 w 12192000"/>
              <a:gd name="connsiteY91-184" fmla="*/ 2239182 h 3482342"/>
              <a:gd name="connsiteX92-185" fmla="*/ 5240857 w 12192000"/>
              <a:gd name="connsiteY92-186" fmla="*/ 2289444 h 3482342"/>
              <a:gd name="connsiteX93-187" fmla="*/ 5173523 w 12192000"/>
              <a:gd name="connsiteY93-188" fmla="*/ 2309057 h 3482342"/>
              <a:gd name="connsiteX94-189" fmla="*/ 5148543 w 12192000"/>
              <a:gd name="connsiteY94-190" fmla="*/ 2282356 h 3482342"/>
              <a:gd name="connsiteX95-191" fmla="*/ 5079548 w 12192000"/>
              <a:gd name="connsiteY95-192" fmla="*/ 2313485 h 3482342"/>
              <a:gd name="connsiteX96-193" fmla="*/ 4975908 w 12192000"/>
              <a:gd name="connsiteY96-194" fmla="*/ 2364128 h 3482342"/>
              <a:gd name="connsiteX97-195" fmla="*/ 4913723 w 12192000"/>
              <a:gd name="connsiteY97-196" fmla="*/ 2385265 h 3482342"/>
              <a:gd name="connsiteX98-197" fmla="*/ 4746485 w 12192000"/>
              <a:gd name="connsiteY98-198" fmla="*/ 2451769 h 3482342"/>
              <a:gd name="connsiteX99-199" fmla="*/ 4681588 w 12192000"/>
              <a:gd name="connsiteY99-200" fmla="*/ 2467494 h 3482342"/>
              <a:gd name="connsiteX100-201" fmla="*/ 1783655 w 12192000"/>
              <a:gd name="connsiteY100-202" fmla="*/ 3163860 h 3482342"/>
              <a:gd name="connsiteX101-203" fmla="*/ 1325955 w 12192000"/>
              <a:gd name="connsiteY101-204" fmla="*/ 3176692 h 3482342"/>
              <a:gd name="connsiteX102-205" fmla="*/ 1190384 w 12192000"/>
              <a:gd name="connsiteY102-206" fmla="*/ 3203504 h 3482342"/>
              <a:gd name="connsiteX103-207" fmla="*/ 1094537 w 12192000"/>
              <a:gd name="connsiteY103-208" fmla="*/ 3229469 h 3482342"/>
              <a:gd name="connsiteX104-209" fmla="*/ 779276 w 12192000"/>
              <a:gd name="connsiteY104-210" fmla="*/ 3327290 h 3482342"/>
              <a:gd name="connsiteX105-211" fmla="*/ 600378 w 12192000"/>
              <a:gd name="connsiteY105-212" fmla="*/ 3335250 h 3482342"/>
              <a:gd name="connsiteX106-213" fmla="*/ 493457 w 12192000"/>
              <a:gd name="connsiteY106-214" fmla="*/ 3365044 h 3482342"/>
              <a:gd name="connsiteX107-215" fmla="*/ 349402 w 12192000"/>
              <a:gd name="connsiteY107-216" fmla="*/ 3380897 h 3482342"/>
              <a:gd name="connsiteX108-217" fmla="*/ 192183 w 12192000"/>
              <a:gd name="connsiteY108-218" fmla="*/ 3460075 h 3482342"/>
              <a:gd name="connsiteX109-219" fmla="*/ 46713 w 12192000"/>
              <a:gd name="connsiteY109-220" fmla="*/ 3462986 h 3482342"/>
              <a:gd name="connsiteX110-221" fmla="*/ 2765 w 12192000"/>
              <a:gd name="connsiteY110-222" fmla="*/ 3480770 h 3482342"/>
              <a:gd name="connsiteX111-223" fmla="*/ 0 w 12192000"/>
              <a:gd name="connsiteY111-224" fmla="*/ 3482342 h 3482342"/>
              <a:gd name="connsiteX112" fmla="*/ 0 w 12192000"/>
              <a:gd name="connsiteY112" fmla="*/ 0 h 3482342"/>
              <a:gd name="connsiteX0-225" fmla="*/ 0 w 12192000"/>
              <a:gd name="connsiteY0-226" fmla="*/ 0 h 3482342"/>
              <a:gd name="connsiteX1-227" fmla="*/ 12192000 w 12192000"/>
              <a:gd name="connsiteY1-228" fmla="*/ 0 h 3482342"/>
              <a:gd name="connsiteX2-229" fmla="*/ 12192000 w 12192000"/>
              <a:gd name="connsiteY2-230" fmla="*/ 635369 h 3482342"/>
              <a:gd name="connsiteX3-231" fmla="*/ 12191789 w 12192000"/>
              <a:gd name="connsiteY3-232" fmla="*/ 560396 h 3482342"/>
              <a:gd name="connsiteX4-233" fmla="*/ 11983027 w 12192000"/>
              <a:gd name="connsiteY4-234" fmla="*/ 646756 h 3482342"/>
              <a:gd name="connsiteX5-235" fmla="*/ 11923051 w 12192000"/>
              <a:gd name="connsiteY5-236" fmla="*/ 656045 h 3482342"/>
              <a:gd name="connsiteX6-237" fmla="*/ 11832939 w 12192000"/>
              <a:gd name="connsiteY6-238" fmla="*/ 674181 h 3482342"/>
              <a:gd name="connsiteX7-239" fmla="*/ 11767770 w 12192000"/>
              <a:gd name="connsiteY7-240" fmla="*/ 683807 h 3482342"/>
              <a:gd name="connsiteX8-241" fmla="*/ 11728279 w 12192000"/>
              <a:gd name="connsiteY8-242" fmla="*/ 700816 h 3482342"/>
              <a:gd name="connsiteX9-243" fmla="*/ 11722533 w 12192000"/>
              <a:gd name="connsiteY9-244" fmla="*/ 703421 h 3482342"/>
              <a:gd name="connsiteX10-245" fmla="*/ 11720002 w 12192000"/>
              <a:gd name="connsiteY10-246" fmla="*/ 710566 h 3482342"/>
              <a:gd name="connsiteX11-247" fmla="*/ 11707351 w 12192000"/>
              <a:gd name="connsiteY11-248" fmla="*/ 710310 h 3482342"/>
              <a:gd name="connsiteX12-249" fmla="*/ 11700369 w 12192000"/>
              <a:gd name="connsiteY12-250" fmla="*/ 713480 h 3482342"/>
              <a:gd name="connsiteX13-251" fmla="*/ 11691126 w 12192000"/>
              <a:gd name="connsiteY13-252" fmla="*/ 726131 h 3482342"/>
              <a:gd name="connsiteX14-253" fmla="*/ 11656818 w 12192000"/>
              <a:gd name="connsiteY14-254" fmla="*/ 769062 h 3482342"/>
              <a:gd name="connsiteX15-255" fmla="*/ 11577421 w 12192000"/>
              <a:gd name="connsiteY15-256" fmla="*/ 763181 h 3482342"/>
              <a:gd name="connsiteX16-257" fmla="*/ 11540020 w 12192000"/>
              <a:gd name="connsiteY16-258" fmla="*/ 794059 h 3482342"/>
              <a:gd name="connsiteX17-259" fmla="*/ 11365056 w 12192000"/>
              <a:gd name="connsiteY17-260" fmla="*/ 804087 h 3482342"/>
              <a:gd name="connsiteX18-261" fmla="*/ 11294073 w 12192000"/>
              <a:gd name="connsiteY18-262" fmla="*/ 897260 h 3482342"/>
              <a:gd name="connsiteX19-263" fmla="*/ 11228040 w 12192000"/>
              <a:gd name="connsiteY19-264" fmla="*/ 958953 h 3482342"/>
              <a:gd name="connsiteX20-265" fmla="*/ 11193568 w 12192000"/>
              <a:gd name="connsiteY20-266" fmla="*/ 982314 h 3482342"/>
              <a:gd name="connsiteX21-267" fmla="*/ 11139869 w 12192000"/>
              <a:gd name="connsiteY21-268" fmla="*/ 1126133 h 3482342"/>
              <a:gd name="connsiteX22-269" fmla="*/ 11003287 w 12192000"/>
              <a:gd name="connsiteY22-270" fmla="*/ 1243468 h 3482342"/>
              <a:gd name="connsiteX23-271" fmla="*/ 10936797 w 12192000"/>
              <a:gd name="connsiteY23-272" fmla="*/ 1350588 h 3482342"/>
              <a:gd name="connsiteX24-273" fmla="*/ 10832727 w 12192000"/>
              <a:gd name="connsiteY24-274" fmla="*/ 1341335 h 3482342"/>
              <a:gd name="connsiteX25-275" fmla="*/ 10720408 w 12192000"/>
              <a:gd name="connsiteY25-276" fmla="*/ 1344999 h 3482342"/>
              <a:gd name="connsiteX26-277" fmla="*/ 10635456 w 12192000"/>
              <a:gd name="connsiteY26-278" fmla="*/ 1337688 h 3482342"/>
              <a:gd name="connsiteX27-279" fmla="*/ 10629954 w 12192000"/>
              <a:gd name="connsiteY27-280" fmla="*/ 1330628 h 3482342"/>
              <a:gd name="connsiteX28-281" fmla="*/ 10623883 w 12192000"/>
              <a:gd name="connsiteY28-282" fmla="*/ 1332776 h 3482342"/>
              <a:gd name="connsiteX29-283" fmla="*/ 10622090 w 12192000"/>
              <a:gd name="connsiteY29-284" fmla="*/ 1341385 h 3482342"/>
              <a:gd name="connsiteX30-285" fmla="*/ 10573203 w 12192000"/>
              <a:gd name="connsiteY30-286" fmla="*/ 1351996 h 3482342"/>
              <a:gd name="connsiteX31-287" fmla="*/ 10513263 w 12192000"/>
              <a:gd name="connsiteY31-288" fmla="*/ 1350756 h 3482342"/>
              <a:gd name="connsiteX32-289" fmla="*/ 10464012 w 12192000"/>
              <a:gd name="connsiteY32-290" fmla="*/ 1391778 h 3482342"/>
              <a:gd name="connsiteX33-291" fmla="*/ 10405409 w 12192000"/>
              <a:gd name="connsiteY33-292" fmla="*/ 1422789 h 3482342"/>
              <a:gd name="connsiteX34-293" fmla="*/ 10370530 w 12192000"/>
              <a:gd name="connsiteY34-294" fmla="*/ 1441596 h 3482342"/>
              <a:gd name="connsiteX35-295" fmla="*/ 10264922 w 12192000"/>
              <a:gd name="connsiteY35-296" fmla="*/ 1472107 h 3482342"/>
              <a:gd name="connsiteX36-297" fmla="*/ 10058690 w 12192000"/>
              <a:gd name="connsiteY36-298" fmla="*/ 1474888 h 3482342"/>
              <a:gd name="connsiteX37-299" fmla="*/ 10004424 w 12192000"/>
              <a:gd name="connsiteY37-300" fmla="*/ 1489801 h 3482342"/>
              <a:gd name="connsiteX38-301" fmla="*/ 9999951 w 12192000"/>
              <a:gd name="connsiteY38-302" fmla="*/ 1499127 h 3482342"/>
              <a:gd name="connsiteX39-303" fmla="*/ 9845462 w 12192000"/>
              <a:gd name="connsiteY39-304" fmla="*/ 1548192 h 3482342"/>
              <a:gd name="connsiteX40-305" fmla="*/ 9736156 w 12192000"/>
              <a:gd name="connsiteY40-306" fmla="*/ 1581928 h 3482342"/>
              <a:gd name="connsiteX41-307" fmla="*/ 9693355 w 12192000"/>
              <a:gd name="connsiteY41-308" fmla="*/ 1602632 h 3482342"/>
              <a:gd name="connsiteX42-309" fmla="*/ 9664242 w 12192000"/>
              <a:gd name="connsiteY42-310" fmla="*/ 1622075 h 3482342"/>
              <a:gd name="connsiteX43-311" fmla="*/ 9579195 w 12192000"/>
              <a:gd name="connsiteY43-312" fmla="*/ 1648017 h 3482342"/>
              <a:gd name="connsiteX44-313" fmla="*/ 9433652 w 12192000"/>
              <a:gd name="connsiteY44-314" fmla="*/ 1681174 h 3482342"/>
              <a:gd name="connsiteX45-315" fmla="*/ 9403775 w 12192000"/>
              <a:gd name="connsiteY45-316" fmla="*/ 1690403 h 3482342"/>
              <a:gd name="connsiteX46-317" fmla="*/ 9382503 w 12192000"/>
              <a:gd name="connsiteY46-318" fmla="*/ 1706957 h 3482342"/>
              <a:gd name="connsiteX47-319" fmla="*/ 9381410 w 12192000"/>
              <a:gd name="connsiteY47-320" fmla="*/ 1718312 h 3482342"/>
              <a:gd name="connsiteX48-321" fmla="*/ 9365685 w 12192000"/>
              <a:gd name="connsiteY48-322" fmla="*/ 1724772 h 3482342"/>
              <a:gd name="connsiteX49-323" fmla="*/ 9278020 w 12192000"/>
              <a:gd name="connsiteY49-324" fmla="*/ 1741161 h 3482342"/>
              <a:gd name="connsiteX50-325" fmla="*/ 9217145 w 12192000"/>
              <a:gd name="connsiteY50-326" fmla="*/ 1771195 h 3482342"/>
              <a:gd name="connsiteX51-327" fmla="*/ 8955875 w 12192000"/>
              <a:gd name="connsiteY51-328" fmla="*/ 1796806 h 3482342"/>
              <a:gd name="connsiteX52-329" fmla="*/ 8648415 w 12192000"/>
              <a:gd name="connsiteY52-330" fmla="*/ 1878623 h 3482342"/>
              <a:gd name="connsiteX53-331" fmla="*/ 8524524 w 12192000"/>
              <a:gd name="connsiteY53-332" fmla="*/ 1902425 h 3482342"/>
              <a:gd name="connsiteX54-333" fmla="*/ 8426060 w 12192000"/>
              <a:gd name="connsiteY54-334" fmla="*/ 1947126 h 3482342"/>
              <a:gd name="connsiteX55-335" fmla="*/ 8424042 w 12192000"/>
              <a:gd name="connsiteY55-336" fmla="*/ 1949367 h 3482342"/>
              <a:gd name="connsiteX56-337" fmla="*/ 8401276 w 12192000"/>
              <a:gd name="connsiteY56-338" fmla="*/ 1953968 h 3482342"/>
              <a:gd name="connsiteX57-339" fmla="*/ 8294129 w 12192000"/>
              <a:gd name="connsiteY57-340" fmla="*/ 1958387 h 3482342"/>
              <a:gd name="connsiteX58-341" fmla="*/ 8293892 w 12192000"/>
              <a:gd name="connsiteY58-342" fmla="*/ 1960370 h 3482342"/>
              <a:gd name="connsiteX59-343" fmla="*/ 8288078 w 12192000"/>
              <a:gd name="connsiteY59-344" fmla="*/ 1965222 h 3482342"/>
              <a:gd name="connsiteX60-345" fmla="*/ 8248914 w 12192000"/>
              <a:gd name="connsiteY60-346" fmla="*/ 1954175 h 3482342"/>
              <a:gd name="connsiteX61-347" fmla="*/ 8132104 w 12192000"/>
              <a:gd name="connsiteY61-348" fmla="*/ 1895727 h 3482342"/>
              <a:gd name="connsiteX62-349" fmla="*/ 7918078 w 12192000"/>
              <a:gd name="connsiteY62-350" fmla="*/ 1862668 h 3482342"/>
              <a:gd name="connsiteX63-351" fmla="*/ 7817899 w 12192000"/>
              <a:gd name="connsiteY63-352" fmla="*/ 1862176 h 3482342"/>
              <a:gd name="connsiteX64-353" fmla="*/ 7768994 w 12192000"/>
              <a:gd name="connsiteY64-354" fmla="*/ 1855721 h 3482342"/>
              <a:gd name="connsiteX65-355" fmla="*/ 7618027 w 12192000"/>
              <a:gd name="connsiteY65-356" fmla="*/ 1830959 h 3482342"/>
              <a:gd name="connsiteX66-357" fmla="*/ 7449425 w 12192000"/>
              <a:gd name="connsiteY66-358" fmla="*/ 1810910 h 3482342"/>
              <a:gd name="connsiteX67-359" fmla="*/ 7342915 w 12192000"/>
              <a:gd name="connsiteY67-360" fmla="*/ 1819827 h 3482342"/>
              <a:gd name="connsiteX68-361" fmla="*/ 7255191 w 12192000"/>
              <a:gd name="connsiteY68-362" fmla="*/ 1834354 h 3482342"/>
              <a:gd name="connsiteX69-363" fmla="*/ 7131205 w 12192000"/>
              <a:gd name="connsiteY69-364" fmla="*/ 1845557 h 3482342"/>
              <a:gd name="connsiteX70-365" fmla="*/ 6917124 w 12192000"/>
              <a:gd name="connsiteY70-366" fmla="*/ 1837109 h 3482342"/>
              <a:gd name="connsiteX71-367" fmla="*/ 6837145 w 12192000"/>
              <a:gd name="connsiteY71-368" fmla="*/ 1870724 h 3482342"/>
              <a:gd name="connsiteX72-369" fmla="*/ 6753991 w 12192000"/>
              <a:gd name="connsiteY72-370" fmla="*/ 1860969 h 3482342"/>
              <a:gd name="connsiteX73-371" fmla="*/ 6727754 w 12192000"/>
              <a:gd name="connsiteY73-372" fmla="*/ 1882372 h 3482342"/>
              <a:gd name="connsiteX74-373" fmla="*/ 6723371 w 12192000"/>
              <a:gd name="connsiteY74-374" fmla="*/ 1886494 h 3482342"/>
              <a:gd name="connsiteX75-375" fmla="*/ 6702779 w 12192000"/>
              <a:gd name="connsiteY75-376" fmla="*/ 1893601 h 3482342"/>
              <a:gd name="connsiteX76-377" fmla="*/ 6700779 w 12192000"/>
              <a:gd name="connsiteY76-378" fmla="*/ 1907344 h 3482342"/>
              <a:gd name="connsiteX77-379" fmla="*/ 6672513 w 12192000"/>
              <a:gd name="connsiteY77-380" fmla="*/ 1926452 h 3482342"/>
              <a:gd name="connsiteX78-381" fmla="*/ 6633549 w 12192000"/>
              <a:gd name="connsiteY78-382" fmla="*/ 1936255 h 3482342"/>
              <a:gd name="connsiteX79-383" fmla="*/ 6444344 w 12192000"/>
              <a:gd name="connsiteY79-384" fmla="*/ 1969663 h 3482342"/>
              <a:gd name="connsiteX80-385" fmla="*/ 6333446 w 12192000"/>
              <a:gd name="connsiteY80-386" fmla="*/ 1997163 h 3482342"/>
              <a:gd name="connsiteX81-387" fmla="*/ 6294933 w 12192000"/>
              <a:gd name="connsiteY81-388" fmla="*/ 2019412 h 3482342"/>
              <a:gd name="connsiteX82-389" fmla="*/ 6238719 w 12192000"/>
              <a:gd name="connsiteY82-390" fmla="*/ 2042547 h 3482342"/>
              <a:gd name="connsiteX83-391" fmla="*/ 6142310 w 12192000"/>
              <a:gd name="connsiteY83-392" fmla="*/ 2092510 h 3482342"/>
              <a:gd name="connsiteX84-393" fmla="*/ 6007916 w 12192000"/>
              <a:gd name="connsiteY84-394" fmla="*/ 2143752 h 3482342"/>
              <a:gd name="connsiteX85-395" fmla="*/ 5894610 w 12192000"/>
              <a:gd name="connsiteY85-396" fmla="*/ 2130684 h 3482342"/>
              <a:gd name="connsiteX86-397" fmla="*/ 5817682 w 12192000"/>
              <a:gd name="connsiteY86-398" fmla="*/ 2157358 h 3482342"/>
              <a:gd name="connsiteX87-399" fmla="*/ 5591469 w 12192000"/>
              <a:gd name="connsiteY87-400" fmla="*/ 2178389 h 3482342"/>
              <a:gd name="connsiteX88-401" fmla="*/ 5414282 w 12192000"/>
              <a:gd name="connsiteY88-402" fmla="*/ 2183070 h 3482342"/>
              <a:gd name="connsiteX89-403" fmla="*/ 5368369 w 12192000"/>
              <a:gd name="connsiteY89-404" fmla="*/ 2204272 h 3482342"/>
              <a:gd name="connsiteX90-405" fmla="*/ 5291263 w 12192000"/>
              <a:gd name="connsiteY90-406" fmla="*/ 2239182 h 3482342"/>
              <a:gd name="connsiteX91-407" fmla="*/ 5240857 w 12192000"/>
              <a:gd name="connsiteY91-408" fmla="*/ 2289444 h 3482342"/>
              <a:gd name="connsiteX92-409" fmla="*/ 5173523 w 12192000"/>
              <a:gd name="connsiteY92-410" fmla="*/ 2309057 h 3482342"/>
              <a:gd name="connsiteX93-411" fmla="*/ 5148543 w 12192000"/>
              <a:gd name="connsiteY93-412" fmla="*/ 2282356 h 3482342"/>
              <a:gd name="connsiteX94-413" fmla="*/ 5079548 w 12192000"/>
              <a:gd name="connsiteY94-414" fmla="*/ 2313485 h 3482342"/>
              <a:gd name="connsiteX95-415" fmla="*/ 4975908 w 12192000"/>
              <a:gd name="connsiteY95-416" fmla="*/ 2364128 h 3482342"/>
              <a:gd name="connsiteX96-417" fmla="*/ 4913723 w 12192000"/>
              <a:gd name="connsiteY96-418" fmla="*/ 2385265 h 3482342"/>
              <a:gd name="connsiteX97-419" fmla="*/ 4746485 w 12192000"/>
              <a:gd name="connsiteY97-420" fmla="*/ 2451769 h 3482342"/>
              <a:gd name="connsiteX98-421" fmla="*/ 4681588 w 12192000"/>
              <a:gd name="connsiteY98-422" fmla="*/ 2467494 h 3482342"/>
              <a:gd name="connsiteX99-423" fmla="*/ 1783655 w 12192000"/>
              <a:gd name="connsiteY99-424" fmla="*/ 3163860 h 3482342"/>
              <a:gd name="connsiteX100-425" fmla="*/ 1325955 w 12192000"/>
              <a:gd name="connsiteY100-426" fmla="*/ 3176692 h 3482342"/>
              <a:gd name="connsiteX101-427" fmla="*/ 1190384 w 12192000"/>
              <a:gd name="connsiteY101-428" fmla="*/ 3203504 h 3482342"/>
              <a:gd name="connsiteX102-429" fmla="*/ 1094537 w 12192000"/>
              <a:gd name="connsiteY102-430" fmla="*/ 3229469 h 3482342"/>
              <a:gd name="connsiteX103-431" fmla="*/ 779276 w 12192000"/>
              <a:gd name="connsiteY103-432" fmla="*/ 3327290 h 3482342"/>
              <a:gd name="connsiteX104-433" fmla="*/ 600378 w 12192000"/>
              <a:gd name="connsiteY104-434" fmla="*/ 3335250 h 3482342"/>
              <a:gd name="connsiteX105-435" fmla="*/ 493457 w 12192000"/>
              <a:gd name="connsiteY105-436" fmla="*/ 3365044 h 3482342"/>
              <a:gd name="connsiteX106-437" fmla="*/ 349402 w 12192000"/>
              <a:gd name="connsiteY106-438" fmla="*/ 3380897 h 3482342"/>
              <a:gd name="connsiteX107-439" fmla="*/ 192183 w 12192000"/>
              <a:gd name="connsiteY107-440" fmla="*/ 3460075 h 3482342"/>
              <a:gd name="connsiteX108-441" fmla="*/ 46713 w 12192000"/>
              <a:gd name="connsiteY108-442" fmla="*/ 3462986 h 3482342"/>
              <a:gd name="connsiteX109-443" fmla="*/ 2765 w 12192000"/>
              <a:gd name="connsiteY109-444" fmla="*/ 3480770 h 3482342"/>
              <a:gd name="connsiteX110-445" fmla="*/ 0 w 12192000"/>
              <a:gd name="connsiteY110-446" fmla="*/ 3482342 h 3482342"/>
              <a:gd name="connsiteX111-447" fmla="*/ 0 w 12192000"/>
              <a:gd name="connsiteY111-448" fmla="*/ 0 h 3482342"/>
              <a:gd name="connsiteX0-449" fmla="*/ 0 w 12192000"/>
              <a:gd name="connsiteY0-450" fmla="*/ 0 h 3482342"/>
              <a:gd name="connsiteX1-451" fmla="*/ 12192000 w 12192000"/>
              <a:gd name="connsiteY1-452" fmla="*/ 0 h 3482342"/>
              <a:gd name="connsiteX2-453" fmla="*/ 12192000 w 12192000"/>
              <a:gd name="connsiteY2-454" fmla="*/ 635369 h 3482342"/>
              <a:gd name="connsiteX3-455" fmla="*/ 12191789 w 12192000"/>
              <a:gd name="connsiteY3-456" fmla="*/ 560396 h 3482342"/>
              <a:gd name="connsiteX4-457" fmla="*/ 11983027 w 12192000"/>
              <a:gd name="connsiteY4-458" fmla="*/ 646756 h 3482342"/>
              <a:gd name="connsiteX5-459" fmla="*/ 11923051 w 12192000"/>
              <a:gd name="connsiteY5-460" fmla="*/ 656045 h 3482342"/>
              <a:gd name="connsiteX6-461" fmla="*/ 11832939 w 12192000"/>
              <a:gd name="connsiteY6-462" fmla="*/ 674181 h 3482342"/>
              <a:gd name="connsiteX7-463" fmla="*/ 11767770 w 12192000"/>
              <a:gd name="connsiteY7-464" fmla="*/ 683807 h 3482342"/>
              <a:gd name="connsiteX8-465" fmla="*/ 11728279 w 12192000"/>
              <a:gd name="connsiteY8-466" fmla="*/ 700816 h 3482342"/>
              <a:gd name="connsiteX9-467" fmla="*/ 11722533 w 12192000"/>
              <a:gd name="connsiteY9-468" fmla="*/ 703421 h 3482342"/>
              <a:gd name="connsiteX10-469" fmla="*/ 11720002 w 12192000"/>
              <a:gd name="connsiteY10-470" fmla="*/ 710566 h 3482342"/>
              <a:gd name="connsiteX11-471" fmla="*/ 11707351 w 12192000"/>
              <a:gd name="connsiteY11-472" fmla="*/ 710310 h 3482342"/>
              <a:gd name="connsiteX12-473" fmla="*/ 11700369 w 12192000"/>
              <a:gd name="connsiteY12-474" fmla="*/ 713480 h 3482342"/>
              <a:gd name="connsiteX13-475" fmla="*/ 11691126 w 12192000"/>
              <a:gd name="connsiteY13-476" fmla="*/ 726131 h 3482342"/>
              <a:gd name="connsiteX14-477" fmla="*/ 11656818 w 12192000"/>
              <a:gd name="connsiteY14-478" fmla="*/ 769062 h 3482342"/>
              <a:gd name="connsiteX15-479" fmla="*/ 11577421 w 12192000"/>
              <a:gd name="connsiteY15-480" fmla="*/ 763181 h 3482342"/>
              <a:gd name="connsiteX16-481" fmla="*/ 11540020 w 12192000"/>
              <a:gd name="connsiteY16-482" fmla="*/ 794059 h 3482342"/>
              <a:gd name="connsiteX17-483" fmla="*/ 11365056 w 12192000"/>
              <a:gd name="connsiteY17-484" fmla="*/ 804087 h 3482342"/>
              <a:gd name="connsiteX18-485" fmla="*/ 11294073 w 12192000"/>
              <a:gd name="connsiteY18-486" fmla="*/ 897260 h 3482342"/>
              <a:gd name="connsiteX19-487" fmla="*/ 11228040 w 12192000"/>
              <a:gd name="connsiteY19-488" fmla="*/ 958953 h 3482342"/>
              <a:gd name="connsiteX20-489" fmla="*/ 11193568 w 12192000"/>
              <a:gd name="connsiteY20-490" fmla="*/ 982314 h 3482342"/>
              <a:gd name="connsiteX21-491" fmla="*/ 11139869 w 12192000"/>
              <a:gd name="connsiteY21-492" fmla="*/ 1126133 h 3482342"/>
              <a:gd name="connsiteX22-493" fmla="*/ 11003287 w 12192000"/>
              <a:gd name="connsiteY22-494" fmla="*/ 1243468 h 3482342"/>
              <a:gd name="connsiteX23-495" fmla="*/ 10936797 w 12192000"/>
              <a:gd name="connsiteY23-496" fmla="*/ 1350588 h 3482342"/>
              <a:gd name="connsiteX24-497" fmla="*/ 10832727 w 12192000"/>
              <a:gd name="connsiteY24-498" fmla="*/ 1341335 h 3482342"/>
              <a:gd name="connsiteX25-499" fmla="*/ 10720408 w 12192000"/>
              <a:gd name="connsiteY25-500" fmla="*/ 1344999 h 3482342"/>
              <a:gd name="connsiteX26-501" fmla="*/ 10635456 w 12192000"/>
              <a:gd name="connsiteY26-502" fmla="*/ 1337688 h 3482342"/>
              <a:gd name="connsiteX27-503" fmla="*/ 10629954 w 12192000"/>
              <a:gd name="connsiteY27-504" fmla="*/ 1330628 h 3482342"/>
              <a:gd name="connsiteX28-505" fmla="*/ 10623883 w 12192000"/>
              <a:gd name="connsiteY28-506" fmla="*/ 1332776 h 3482342"/>
              <a:gd name="connsiteX29-507" fmla="*/ 10622090 w 12192000"/>
              <a:gd name="connsiteY29-508" fmla="*/ 1341385 h 3482342"/>
              <a:gd name="connsiteX30-509" fmla="*/ 10573203 w 12192000"/>
              <a:gd name="connsiteY30-510" fmla="*/ 1351996 h 3482342"/>
              <a:gd name="connsiteX31-511" fmla="*/ 10513263 w 12192000"/>
              <a:gd name="connsiteY31-512" fmla="*/ 1350756 h 3482342"/>
              <a:gd name="connsiteX32-513" fmla="*/ 10464012 w 12192000"/>
              <a:gd name="connsiteY32-514" fmla="*/ 1391778 h 3482342"/>
              <a:gd name="connsiteX33-515" fmla="*/ 10405409 w 12192000"/>
              <a:gd name="connsiteY33-516" fmla="*/ 1422789 h 3482342"/>
              <a:gd name="connsiteX34-517" fmla="*/ 10370530 w 12192000"/>
              <a:gd name="connsiteY34-518" fmla="*/ 1441596 h 3482342"/>
              <a:gd name="connsiteX35-519" fmla="*/ 10264922 w 12192000"/>
              <a:gd name="connsiteY35-520" fmla="*/ 1472107 h 3482342"/>
              <a:gd name="connsiteX36-521" fmla="*/ 10058690 w 12192000"/>
              <a:gd name="connsiteY36-522" fmla="*/ 1474888 h 3482342"/>
              <a:gd name="connsiteX37-523" fmla="*/ 10004424 w 12192000"/>
              <a:gd name="connsiteY37-524" fmla="*/ 1489801 h 3482342"/>
              <a:gd name="connsiteX38-525" fmla="*/ 9999951 w 12192000"/>
              <a:gd name="connsiteY38-526" fmla="*/ 1499127 h 3482342"/>
              <a:gd name="connsiteX39-527" fmla="*/ 9845462 w 12192000"/>
              <a:gd name="connsiteY39-528" fmla="*/ 1548192 h 3482342"/>
              <a:gd name="connsiteX40-529" fmla="*/ 9736156 w 12192000"/>
              <a:gd name="connsiteY40-530" fmla="*/ 1581928 h 3482342"/>
              <a:gd name="connsiteX41-531" fmla="*/ 9693355 w 12192000"/>
              <a:gd name="connsiteY41-532" fmla="*/ 1602632 h 3482342"/>
              <a:gd name="connsiteX42-533" fmla="*/ 9664242 w 12192000"/>
              <a:gd name="connsiteY42-534" fmla="*/ 1622075 h 3482342"/>
              <a:gd name="connsiteX43-535" fmla="*/ 9579195 w 12192000"/>
              <a:gd name="connsiteY43-536" fmla="*/ 1648017 h 3482342"/>
              <a:gd name="connsiteX44-537" fmla="*/ 9433652 w 12192000"/>
              <a:gd name="connsiteY44-538" fmla="*/ 1681174 h 3482342"/>
              <a:gd name="connsiteX45-539" fmla="*/ 9403775 w 12192000"/>
              <a:gd name="connsiteY45-540" fmla="*/ 1690403 h 3482342"/>
              <a:gd name="connsiteX46-541" fmla="*/ 9382503 w 12192000"/>
              <a:gd name="connsiteY46-542" fmla="*/ 1706957 h 3482342"/>
              <a:gd name="connsiteX47-543" fmla="*/ 9381410 w 12192000"/>
              <a:gd name="connsiteY47-544" fmla="*/ 1718312 h 3482342"/>
              <a:gd name="connsiteX48-545" fmla="*/ 9365685 w 12192000"/>
              <a:gd name="connsiteY48-546" fmla="*/ 1724772 h 3482342"/>
              <a:gd name="connsiteX49-547" fmla="*/ 9278020 w 12192000"/>
              <a:gd name="connsiteY49-548" fmla="*/ 1741161 h 3482342"/>
              <a:gd name="connsiteX50-549" fmla="*/ 9217145 w 12192000"/>
              <a:gd name="connsiteY50-550" fmla="*/ 1771195 h 3482342"/>
              <a:gd name="connsiteX51-551" fmla="*/ 8955875 w 12192000"/>
              <a:gd name="connsiteY51-552" fmla="*/ 1796806 h 3482342"/>
              <a:gd name="connsiteX52-553" fmla="*/ 8648415 w 12192000"/>
              <a:gd name="connsiteY52-554" fmla="*/ 1878623 h 3482342"/>
              <a:gd name="connsiteX53-555" fmla="*/ 8524524 w 12192000"/>
              <a:gd name="connsiteY53-556" fmla="*/ 1902425 h 3482342"/>
              <a:gd name="connsiteX54-557" fmla="*/ 8426060 w 12192000"/>
              <a:gd name="connsiteY54-558" fmla="*/ 1947126 h 3482342"/>
              <a:gd name="connsiteX55-559" fmla="*/ 8424042 w 12192000"/>
              <a:gd name="connsiteY55-560" fmla="*/ 1949367 h 3482342"/>
              <a:gd name="connsiteX56-561" fmla="*/ 8401276 w 12192000"/>
              <a:gd name="connsiteY56-562" fmla="*/ 1953968 h 3482342"/>
              <a:gd name="connsiteX57-563" fmla="*/ 8294129 w 12192000"/>
              <a:gd name="connsiteY57-564" fmla="*/ 1958387 h 3482342"/>
              <a:gd name="connsiteX58-565" fmla="*/ 8293892 w 12192000"/>
              <a:gd name="connsiteY58-566" fmla="*/ 1960370 h 3482342"/>
              <a:gd name="connsiteX59-567" fmla="*/ 8351578 w 12192000"/>
              <a:gd name="connsiteY59-568" fmla="*/ 1914422 h 3482342"/>
              <a:gd name="connsiteX60-569" fmla="*/ 8248914 w 12192000"/>
              <a:gd name="connsiteY60-570" fmla="*/ 1954175 h 3482342"/>
              <a:gd name="connsiteX61-571" fmla="*/ 8132104 w 12192000"/>
              <a:gd name="connsiteY61-572" fmla="*/ 1895727 h 3482342"/>
              <a:gd name="connsiteX62-573" fmla="*/ 7918078 w 12192000"/>
              <a:gd name="connsiteY62-574" fmla="*/ 1862668 h 3482342"/>
              <a:gd name="connsiteX63-575" fmla="*/ 7817899 w 12192000"/>
              <a:gd name="connsiteY63-576" fmla="*/ 1862176 h 3482342"/>
              <a:gd name="connsiteX64-577" fmla="*/ 7768994 w 12192000"/>
              <a:gd name="connsiteY64-578" fmla="*/ 1855721 h 3482342"/>
              <a:gd name="connsiteX65-579" fmla="*/ 7618027 w 12192000"/>
              <a:gd name="connsiteY65-580" fmla="*/ 1830959 h 3482342"/>
              <a:gd name="connsiteX66-581" fmla="*/ 7449425 w 12192000"/>
              <a:gd name="connsiteY66-582" fmla="*/ 1810910 h 3482342"/>
              <a:gd name="connsiteX67-583" fmla="*/ 7342915 w 12192000"/>
              <a:gd name="connsiteY67-584" fmla="*/ 1819827 h 3482342"/>
              <a:gd name="connsiteX68-585" fmla="*/ 7255191 w 12192000"/>
              <a:gd name="connsiteY68-586" fmla="*/ 1834354 h 3482342"/>
              <a:gd name="connsiteX69-587" fmla="*/ 7131205 w 12192000"/>
              <a:gd name="connsiteY69-588" fmla="*/ 1845557 h 3482342"/>
              <a:gd name="connsiteX70-589" fmla="*/ 6917124 w 12192000"/>
              <a:gd name="connsiteY70-590" fmla="*/ 1837109 h 3482342"/>
              <a:gd name="connsiteX71-591" fmla="*/ 6837145 w 12192000"/>
              <a:gd name="connsiteY71-592" fmla="*/ 1870724 h 3482342"/>
              <a:gd name="connsiteX72-593" fmla="*/ 6753991 w 12192000"/>
              <a:gd name="connsiteY72-594" fmla="*/ 1860969 h 3482342"/>
              <a:gd name="connsiteX73-595" fmla="*/ 6727754 w 12192000"/>
              <a:gd name="connsiteY73-596" fmla="*/ 1882372 h 3482342"/>
              <a:gd name="connsiteX74-597" fmla="*/ 6723371 w 12192000"/>
              <a:gd name="connsiteY74-598" fmla="*/ 1886494 h 3482342"/>
              <a:gd name="connsiteX75-599" fmla="*/ 6702779 w 12192000"/>
              <a:gd name="connsiteY75-600" fmla="*/ 1893601 h 3482342"/>
              <a:gd name="connsiteX76-601" fmla="*/ 6700779 w 12192000"/>
              <a:gd name="connsiteY76-602" fmla="*/ 1907344 h 3482342"/>
              <a:gd name="connsiteX77-603" fmla="*/ 6672513 w 12192000"/>
              <a:gd name="connsiteY77-604" fmla="*/ 1926452 h 3482342"/>
              <a:gd name="connsiteX78-605" fmla="*/ 6633549 w 12192000"/>
              <a:gd name="connsiteY78-606" fmla="*/ 1936255 h 3482342"/>
              <a:gd name="connsiteX79-607" fmla="*/ 6444344 w 12192000"/>
              <a:gd name="connsiteY79-608" fmla="*/ 1969663 h 3482342"/>
              <a:gd name="connsiteX80-609" fmla="*/ 6333446 w 12192000"/>
              <a:gd name="connsiteY80-610" fmla="*/ 1997163 h 3482342"/>
              <a:gd name="connsiteX81-611" fmla="*/ 6294933 w 12192000"/>
              <a:gd name="connsiteY81-612" fmla="*/ 2019412 h 3482342"/>
              <a:gd name="connsiteX82-613" fmla="*/ 6238719 w 12192000"/>
              <a:gd name="connsiteY82-614" fmla="*/ 2042547 h 3482342"/>
              <a:gd name="connsiteX83-615" fmla="*/ 6142310 w 12192000"/>
              <a:gd name="connsiteY83-616" fmla="*/ 2092510 h 3482342"/>
              <a:gd name="connsiteX84-617" fmla="*/ 6007916 w 12192000"/>
              <a:gd name="connsiteY84-618" fmla="*/ 2143752 h 3482342"/>
              <a:gd name="connsiteX85-619" fmla="*/ 5894610 w 12192000"/>
              <a:gd name="connsiteY85-620" fmla="*/ 2130684 h 3482342"/>
              <a:gd name="connsiteX86-621" fmla="*/ 5817682 w 12192000"/>
              <a:gd name="connsiteY86-622" fmla="*/ 2157358 h 3482342"/>
              <a:gd name="connsiteX87-623" fmla="*/ 5591469 w 12192000"/>
              <a:gd name="connsiteY87-624" fmla="*/ 2178389 h 3482342"/>
              <a:gd name="connsiteX88-625" fmla="*/ 5414282 w 12192000"/>
              <a:gd name="connsiteY88-626" fmla="*/ 2183070 h 3482342"/>
              <a:gd name="connsiteX89-627" fmla="*/ 5368369 w 12192000"/>
              <a:gd name="connsiteY89-628" fmla="*/ 2204272 h 3482342"/>
              <a:gd name="connsiteX90-629" fmla="*/ 5291263 w 12192000"/>
              <a:gd name="connsiteY90-630" fmla="*/ 2239182 h 3482342"/>
              <a:gd name="connsiteX91-631" fmla="*/ 5240857 w 12192000"/>
              <a:gd name="connsiteY91-632" fmla="*/ 2289444 h 3482342"/>
              <a:gd name="connsiteX92-633" fmla="*/ 5173523 w 12192000"/>
              <a:gd name="connsiteY92-634" fmla="*/ 2309057 h 3482342"/>
              <a:gd name="connsiteX93-635" fmla="*/ 5148543 w 12192000"/>
              <a:gd name="connsiteY93-636" fmla="*/ 2282356 h 3482342"/>
              <a:gd name="connsiteX94-637" fmla="*/ 5079548 w 12192000"/>
              <a:gd name="connsiteY94-638" fmla="*/ 2313485 h 3482342"/>
              <a:gd name="connsiteX95-639" fmla="*/ 4975908 w 12192000"/>
              <a:gd name="connsiteY95-640" fmla="*/ 2364128 h 3482342"/>
              <a:gd name="connsiteX96-641" fmla="*/ 4913723 w 12192000"/>
              <a:gd name="connsiteY96-642" fmla="*/ 2385265 h 3482342"/>
              <a:gd name="connsiteX97-643" fmla="*/ 4746485 w 12192000"/>
              <a:gd name="connsiteY97-644" fmla="*/ 2451769 h 3482342"/>
              <a:gd name="connsiteX98-645" fmla="*/ 4681588 w 12192000"/>
              <a:gd name="connsiteY98-646" fmla="*/ 2467494 h 3482342"/>
              <a:gd name="connsiteX99-647" fmla="*/ 1783655 w 12192000"/>
              <a:gd name="connsiteY99-648" fmla="*/ 3163860 h 3482342"/>
              <a:gd name="connsiteX100-649" fmla="*/ 1325955 w 12192000"/>
              <a:gd name="connsiteY100-650" fmla="*/ 3176692 h 3482342"/>
              <a:gd name="connsiteX101-651" fmla="*/ 1190384 w 12192000"/>
              <a:gd name="connsiteY101-652" fmla="*/ 3203504 h 3482342"/>
              <a:gd name="connsiteX102-653" fmla="*/ 1094537 w 12192000"/>
              <a:gd name="connsiteY102-654" fmla="*/ 3229469 h 3482342"/>
              <a:gd name="connsiteX103-655" fmla="*/ 779276 w 12192000"/>
              <a:gd name="connsiteY103-656" fmla="*/ 3327290 h 3482342"/>
              <a:gd name="connsiteX104-657" fmla="*/ 600378 w 12192000"/>
              <a:gd name="connsiteY104-658" fmla="*/ 3335250 h 3482342"/>
              <a:gd name="connsiteX105-659" fmla="*/ 493457 w 12192000"/>
              <a:gd name="connsiteY105-660" fmla="*/ 3365044 h 3482342"/>
              <a:gd name="connsiteX106-661" fmla="*/ 349402 w 12192000"/>
              <a:gd name="connsiteY106-662" fmla="*/ 3380897 h 3482342"/>
              <a:gd name="connsiteX107-663" fmla="*/ 192183 w 12192000"/>
              <a:gd name="connsiteY107-664" fmla="*/ 3460075 h 3482342"/>
              <a:gd name="connsiteX108-665" fmla="*/ 46713 w 12192000"/>
              <a:gd name="connsiteY108-666" fmla="*/ 3462986 h 3482342"/>
              <a:gd name="connsiteX109-667" fmla="*/ 2765 w 12192000"/>
              <a:gd name="connsiteY109-668" fmla="*/ 3480770 h 3482342"/>
              <a:gd name="connsiteX110-669" fmla="*/ 0 w 12192000"/>
              <a:gd name="connsiteY110-670" fmla="*/ 3482342 h 3482342"/>
              <a:gd name="connsiteX111-671" fmla="*/ 0 w 12192000"/>
              <a:gd name="connsiteY111-672" fmla="*/ 0 h 3482342"/>
              <a:gd name="connsiteX0-673" fmla="*/ 0 w 12192000"/>
              <a:gd name="connsiteY0-674" fmla="*/ 0 h 3482342"/>
              <a:gd name="connsiteX1-675" fmla="*/ 12192000 w 12192000"/>
              <a:gd name="connsiteY1-676" fmla="*/ 0 h 3482342"/>
              <a:gd name="connsiteX2-677" fmla="*/ 12192000 w 12192000"/>
              <a:gd name="connsiteY2-678" fmla="*/ 635369 h 3482342"/>
              <a:gd name="connsiteX3-679" fmla="*/ 12191789 w 12192000"/>
              <a:gd name="connsiteY3-680" fmla="*/ 560396 h 3482342"/>
              <a:gd name="connsiteX4-681" fmla="*/ 11983027 w 12192000"/>
              <a:gd name="connsiteY4-682" fmla="*/ 646756 h 3482342"/>
              <a:gd name="connsiteX5-683" fmla="*/ 11923051 w 12192000"/>
              <a:gd name="connsiteY5-684" fmla="*/ 656045 h 3482342"/>
              <a:gd name="connsiteX6-685" fmla="*/ 11832939 w 12192000"/>
              <a:gd name="connsiteY6-686" fmla="*/ 674181 h 3482342"/>
              <a:gd name="connsiteX7-687" fmla="*/ 11767770 w 12192000"/>
              <a:gd name="connsiteY7-688" fmla="*/ 683807 h 3482342"/>
              <a:gd name="connsiteX8-689" fmla="*/ 11728279 w 12192000"/>
              <a:gd name="connsiteY8-690" fmla="*/ 700816 h 3482342"/>
              <a:gd name="connsiteX9-691" fmla="*/ 11722533 w 12192000"/>
              <a:gd name="connsiteY9-692" fmla="*/ 703421 h 3482342"/>
              <a:gd name="connsiteX10-693" fmla="*/ 11720002 w 12192000"/>
              <a:gd name="connsiteY10-694" fmla="*/ 710566 h 3482342"/>
              <a:gd name="connsiteX11-695" fmla="*/ 11707351 w 12192000"/>
              <a:gd name="connsiteY11-696" fmla="*/ 710310 h 3482342"/>
              <a:gd name="connsiteX12-697" fmla="*/ 11700369 w 12192000"/>
              <a:gd name="connsiteY12-698" fmla="*/ 713480 h 3482342"/>
              <a:gd name="connsiteX13-699" fmla="*/ 11691126 w 12192000"/>
              <a:gd name="connsiteY13-700" fmla="*/ 726131 h 3482342"/>
              <a:gd name="connsiteX14-701" fmla="*/ 11656818 w 12192000"/>
              <a:gd name="connsiteY14-702" fmla="*/ 769062 h 3482342"/>
              <a:gd name="connsiteX15-703" fmla="*/ 11577421 w 12192000"/>
              <a:gd name="connsiteY15-704" fmla="*/ 763181 h 3482342"/>
              <a:gd name="connsiteX16-705" fmla="*/ 11540020 w 12192000"/>
              <a:gd name="connsiteY16-706" fmla="*/ 794059 h 3482342"/>
              <a:gd name="connsiteX17-707" fmla="*/ 11365056 w 12192000"/>
              <a:gd name="connsiteY17-708" fmla="*/ 804087 h 3482342"/>
              <a:gd name="connsiteX18-709" fmla="*/ 11294073 w 12192000"/>
              <a:gd name="connsiteY18-710" fmla="*/ 897260 h 3482342"/>
              <a:gd name="connsiteX19-711" fmla="*/ 11228040 w 12192000"/>
              <a:gd name="connsiteY19-712" fmla="*/ 958953 h 3482342"/>
              <a:gd name="connsiteX20-713" fmla="*/ 11193568 w 12192000"/>
              <a:gd name="connsiteY20-714" fmla="*/ 982314 h 3482342"/>
              <a:gd name="connsiteX21-715" fmla="*/ 11139869 w 12192000"/>
              <a:gd name="connsiteY21-716" fmla="*/ 1126133 h 3482342"/>
              <a:gd name="connsiteX22-717" fmla="*/ 11003287 w 12192000"/>
              <a:gd name="connsiteY22-718" fmla="*/ 1243468 h 3482342"/>
              <a:gd name="connsiteX23-719" fmla="*/ 10936797 w 12192000"/>
              <a:gd name="connsiteY23-720" fmla="*/ 1350588 h 3482342"/>
              <a:gd name="connsiteX24-721" fmla="*/ 10832727 w 12192000"/>
              <a:gd name="connsiteY24-722" fmla="*/ 1341335 h 3482342"/>
              <a:gd name="connsiteX25-723" fmla="*/ 10720408 w 12192000"/>
              <a:gd name="connsiteY25-724" fmla="*/ 1344999 h 3482342"/>
              <a:gd name="connsiteX26-725" fmla="*/ 10635456 w 12192000"/>
              <a:gd name="connsiteY26-726" fmla="*/ 1337688 h 3482342"/>
              <a:gd name="connsiteX27-727" fmla="*/ 10629954 w 12192000"/>
              <a:gd name="connsiteY27-728" fmla="*/ 1330628 h 3482342"/>
              <a:gd name="connsiteX28-729" fmla="*/ 10623883 w 12192000"/>
              <a:gd name="connsiteY28-730" fmla="*/ 1332776 h 3482342"/>
              <a:gd name="connsiteX29-731" fmla="*/ 10622090 w 12192000"/>
              <a:gd name="connsiteY29-732" fmla="*/ 1341385 h 3482342"/>
              <a:gd name="connsiteX30-733" fmla="*/ 10573203 w 12192000"/>
              <a:gd name="connsiteY30-734" fmla="*/ 1351996 h 3482342"/>
              <a:gd name="connsiteX31-735" fmla="*/ 10513263 w 12192000"/>
              <a:gd name="connsiteY31-736" fmla="*/ 1350756 h 3482342"/>
              <a:gd name="connsiteX32-737" fmla="*/ 10464012 w 12192000"/>
              <a:gd name="connsiteY32-738" fmla="*/ 1391778 h 3482342"/>
              <a:gd name="connsiteX33-739" fmla="*/ 10405409 w 12192000"/>
              <a:gd name="connsiteY33-740" fmla="*/ 1422789 h 3482342"/>
              <a:gd name="connsiteX34-741" fmla="*/ 10370530 w 12192000"/>
              <a:gd name="connsiteY34-742" fmla="*/ 1441596 h 3482342"/>
              <a:gd name="connsiteX35-743" fmla="*/ 10264922 w 12192000"/>
              <a:gd name="connsiteY35-744" fmla="*/ 1472107 h 3482342"/>
              <a:gd name="connsiteX36-745" fmla="*/ 10058690 w 12192000"/>
              <a:gd name="connsiteY36-746" fmla="*/ 1474888 h 3482342"/>
              <a:gd name="connsiteX37-747" fmla="*/ 10004424 w 12192000"/>
              <a:gd name="connsiteY37-748" fmla="*/ 1489801 h 3482342"/>
              <a:gd name="connsiteX38-749" fmla="*/ 9999951 w 12192000"/>
              <a:gd name="connsiteY38-750" fmla="*/ 1499127 h 3482342"/>
              <a:gd name="connsiteX39-751" fmla="*/ 9845462 w 12192000"/>
              <a:gd name="connsiteY39-752" fmla="*/ 1548192 h 3482342"/>
              <a:gd name="connsiteX40-753" fmla="*/ 9736156 w 12192000"/>
              <a:gd name="connsiteY40-754" fmla="*/ 1581928 h 3482342"/>
              <a:gd name="connsiteX41-755" fmla="*/ 9693355 w 12192000"/>
              <a:gd name="connsiteY41-756" fmla="*/ 1602632 h 3482342"/>
              <a:gd name="connsiteX42-757" fmla="*/ 9664242 w 12192000"/>
              <a:gd name="connsiteY42-758" fmla="*/ 1622075 h 3482342"/>
              <a:gd name="connsiteX43-759" fmla="*/ 9579195 w 12192000"/>
              <a:gd name="connsiteY43-760" fmla="*/ 1648017 h 3482342"/>
              <a:gd name="connsiteX44-761" fmla="*/ 9433652 w 12192000"/>
              <a:gd name="connsiteY44-762" fmla="*/ 1681174 h 3482342"/>
              <a:gd name="connsiteX45-763" fmla="*/ 9403775 w 12192000"/>
              <a:gd name="connsiteY45-764" fmla="*/ 1690403 h 3482342"/>
              <a:gd name="connsiteX46-765" fmla="*/ 9382503 w 12192000"/>
              <a:gd name="connsiteY46-766" fmla="*/ 1706957 h 3482342"/>
              <a:gd name="connsiteX47-767" fmla="*/ 9381410 w 12192000"/>
              <a:gd name="connsiteY47-768" fmla="*/ 1718312 h 3482342"/>
              <a:gd name="connsiteX48-769" fmla="*/ 9365685 w 12192000"/>
              <a:gd name="connsiteY48-770" fmla="*/ 1724772 h 3482342"/>
              <a:gd name="connsiteX49-771" fmla="*/ 9278020 w 12192000"/>
              <a:gd name="connsiteY49-772" fmla="*/ 1741161 h 3482342"/>
              <a:gd name="connsiteX50-773" fmla="*/ 9217145 w 12192000"/>
              <a:gd name="connsiteY50-774" fmla="*/ 1771195 h 3482342"/>
              <a:gd name="connsiteX51-775" fmla="*/ 8955875 w 12192000"/>
              <a:gd name="connsiteY51-776" fmla="*/ 1796806 h 3482342"/>
              <a:gd name="connsiteX52-777" fmla="*/ 8648415 w 12192000"/>
              <a:gd name="connsiteY52-778" fmla="*/ 1878623 h 3482342"/>
              <a:gd name="connsiteX53-779" fmla="*/ 8524524 w 12192000"/>
              <a:gd name="connsiteY53-780" fmla="*/ 1902425 h 3482342"/>
              <a:gd name="connsiteX54-781" fmla="*/ 8426060 w 12192000"/>
              <a:gd name="connsiteY54-782" fmla="*/ 1947126 h 3482342"/>
              <a:gd name="connsiteX55-783" fmla="*/ 8424042 w 12192000"/>
              <a:gd name="connsiteY55-784" fmla="*/ 1949367 h 3482342"/>
              <a:gd name="connsiteX56-785" fmla="*/ 8401276 w 12192000"/>
              <a:gd name="connsiteY56-786" fmla="*/ 1953968 h 3482342"/>
              <a:gd name="connsiteX57-787" fmla="*/ 8294129 w 12192000"/>
              <a:gd name="connsiteY57-788" fmla="*/ 1958387 h 3482342"/>
              <a:gd name="connsiteX58-789" fmla="*/ 8351578 w 12192000"/>
              <a:gd name="connsiteY58-790" fmla="*/ 1914422 h 3482342"/>
              <a:gd name="connsiteX59-791" fmla="*/ 8248914 w 12192000"/>
              <a:gd name="connsiteY59-792" fmla="*/ 1954175 h 3482342"/>
              <a:gd name="connsiteX60-793" fmla="*/ 8132104 w 12192000"/>
              <a:gd name="connsiteY60-794" fmla="*/ 1895727 h 3482342"/>
              <a:gd name="connsiteX61-795" fmla="*/ 7918078 w 12192000"/>
              <a:gd name="connsiteY61-796" fmla="*/ 1862668 h 3482342"/>
              <a:gd name="connsiteX62-797" fmla="*/ 7817899 w 12192000"/>
              <a:gd name="connsiteY62-798" fmla="*/ 1862176 h 3482342"/>
              <a:gd name="connsiteX63-799" fmla="*/ 7768994 w 12192000"/>
              <a:gd name="connsiteY63-800" fmla="*/ 1855721 h 3482342"/>
              <a:gd name="connsiteX64-801" fmla="*/ 7618027 w 12192000"/>
              <a:gd name="connsiteY64-802" fmla="*/ 1830959 h 3482342"/>
              <a:gd name="connsiteX65-803" fmla="*/ 7449425 w 12192000"/>
              <a:gd name="connsiteY65-804" fmla="*/ 1810910 h 3482342"/>
              <a:gd name="connsiteX66-805" fmla="*/ 7342915 w 12192000"/>
              <a:gd name="connsiteY66-806" fmla="*/ 1819827 h 3482342"/>
              <a:gd name="connsiteX67-807" fmla="*/ 7255191 w 12192000"/>
              <a:gd name="connsiteY67-808" fmla="*/ 1834354 h 3482342"/>
              <a:gd name="connsiteX68-809" fmla="*/ 7131205 w 12192000"/>
              <a:gd name="connsiteY68-810" fmla="*/ 1845557 h 3482342"/>
              <a:gd name="connsiteX69-811" fmla="*/ 6917124 w 12192000"/>
              <a:gd name="connsiteY69-812" fmla="*/ 1837109 h 3482342"/>
              <a:gd name="connsiteX70-813" fmla="*/ 6837145 w 12192000"/>
              <a:gd name="connsiteY70-814" fmla="*/ 1870724 h 3482342"/>
              <a:gd name="connsiteX71-815" fmla="*/ 6753991 w 12192000"/>
              <a:gd name="connsiteY71-816" fmla="*/ 1860969 h 3482342"/>
              <a:gd name="connsiteX72-817" fmla="*/ 6727754 w 12192000"/>
              <a:gd name="connsiteY72-818" fmla="*/ 1882372 h 3482342"/>
              <a:gd name="connsiteX73-819" fmla="*/ 6723371 w 12192000"/>
              <a:gd name="connsiteY73-820" fmla="*/ 1886494 h 3482342"/>
              <a:gd name="connsiteX74-821" fmla="*/ 6702779 w 12192000"/>
              <a:gd name="connsiteY74-822" fmla="*/ 1893601 h 3482342"/>
              <a:gd name="connsiteX75-823" fmla="*/ 6700779 w 12192000"/>
              <a:gd name="connsiteY75-824" fmla="*/ 1907344 h 3482342"/>
              <a:gd name="connsiteX76-825" fmla="*/ 6672513 w 12192000"/>
              <a:gd name="connsiteY76-826" fmla="*/ 1926452 h 3482342"/>
              <a:gd name="connsiteX77-827" fmla="*/ 6633549 w 12192000"/>
              <a:gd name="connsiteY77-828" fmla="*/ 1936255 h 3482342"/>
              <a:gd name="connsiteX78-829" fmla="*/ 6444344 w 12192000"/>
              <a:gd name="connsiteY78-830" fmla="*/ 1969663 h 3482342"/>
              <a:gd name="connsiteX79-831" fmla="*/ 6333446 w 12192000"/>
              <a:gd name="connsiteY79-832" fmla="*/ 1997163 h 3482342"/>
              <a:gd name="connsiteX80-833" fmla="*/ 6294933 w 12192000"/>
              <a:gd name="connsiteY80-834" fmla="*/ 2019412 h 3482342"/>
              <a:gd name="connsiteX81-835" fmla="*/ 6238719 w 12192000"/>
              <a:gd name="connsiteY81-836" fmla="*/ 2042547 h 3482342"/>
              <a:gd name="connsiteX82-837" fmla="*/ 6142310 w 12192000"/>
              <a:gd name="connsiteY82-838" fmla="*/ 2092510 h 3482342"/>
              <a:gd name="connsiteX83-839" fmla="*/ 6007916 w 12192000"/>
              <a:gd name="connsiteY83-840" fmla="*/ 2143752 h 3482342"/>
              <a:gd name="connsiteX84-841" fmla="*/ 5894610 w 12192000"/>
              <a:gd name="connsiteY84-842" fmla="*/ 2130684 h 3482342"/>
              <a:gd name="connsiteX85-843" fmla="*/ 5817682 w 12192000"/>
              <a:gd name="connsiteY85-844" fmla="*/ 2157358 h 3482342"/>
              <a:gd name="connsiteX86-845" fmla="*/ 5591469 w 12192000"/>
              <a:gd name="connsiteY86-846" fmla="*/ 2178389 h 3482342"/>
              <a:gd name="connsiteX87-847" fmla="*/ 5414282 w 12192000"/>
              <a:gd name="connsiteY87-848" fmla="*/ 2183070 h 3482342"/>
              <a:gd name="connsiteX88-849" fmla="*/ 5368369 w 12192000"/>
              <a:gd name="connsiteY88-850" fmla="*/ 2204272 h 3482342"/>
              <a:gd name="connsiteX89-851" fmla="*/ 5291263 w 12192000"/>
              <a:gd name="connsiteY89-852" fmla="*/ 2239182 h 3482342"/>
              <a:gd name="connsiteX90-853" fmla="*/ 5240857 w 12192000"/>
              <a:gd name="connsiteY90-854" fmla="*/ 2289444 h 3482342"/>
              <a:gd name="connsiteX91-855" fmla="*/ 5173523 w 12192000"/>
              <a:gd name="connsiteY91-856" fmla="*/ 2309057 h 3482342"/>
              <a:gd name="connsiteX92-857" fmla="*/ 5148543 w 12192000"/>
              <a:gd name="connsiteY92-858" fmla="*/ 2282356 h 3482342"/>
              <a:gd name="connsiteX93-859" fmla="*/ 5079548 w 12192000"/>
              <a:gd name="connsiteY93-860" fmla="*/ 2313485 h 3482342"/>
              <a:gd name="connsiteX94-861" fmla="*/ 4975908 w 12192000"/>
              <a:gd name="connsiteY94-862" fmla="*/ 2364128 h 3482342"/>
              <a:gd name="connsiteX95-863" fmla="*/ 4913723 w 12192000"/>
              <a:gd name="connsiteY95-864" fmla="*/ 2385265 h 3482342"/>
              <a:gd name="connsiteX96-865" fmla="*/ 4746485 w 12192000"/>
              <a:gd name="connsiteY96-866" fmla="*/ 2451769 h 3482342"/>
              <a:gd name="connsiteX97-867" fmla="*/ 4681588 w 12192000"/>
              <a:gd name="connsiteY97-868" fmla="*/ 2467494 h 3482342"/>
              <a:gd name="connsiteX98-869" fmla="*/ 1783655 w 12192000"/>
              <a:gd name="connsiteY98-870" fmla="*/ 3163860 h 3482342"/>
              <a:gd name="connsiteX99-871" fmla="*/ 1325955 w 12192000"/>
              <a:gd name="connsiteY99-872" fmla="*/ 3176692 h 3482342"/>
              <a:gd name="connsiteX100-873" fmla="*/ 1190384 w 12192000"/>
              <a:gd name="connsiteY100-874" fmla="*/ 3203504 h 3482342"/>
              <a:gd name="connsiteX101-875" fmla="*/ 1094537 w 12192000"/>
              <a:gd name="connsiteY101-876" fmla="*/ 3229469 h 3482342"/>
              <a:gd name="connsiteX102-877" fmla="*/ 779276 w 12192000"/>
              <a:gd name="connsiteY102-878" fmla="*/ 3327290 h 3482342"/>
              <a:gd name="connsiteX103-879" fmla="*/ 600378 w 12192000"/>
              <a:gd name="connsiteY103-880" fmla="*/ 3335250 h 3482342"/>
              <a:gd name="connsiteX104-881" fmla="*/ 493457 w 12192000"/>
              <a:gd name="connsiteY104-882" fmla="*/ 3365044 h 3482342"/>
              <a:gd name="connsiteX105-883" fmla="*/ 349402 w 12192000"/>
              <a:gd name="connsiteY105-884" fmla="*/ 3380897 h 3482342"/>
              <a:gd name="connsiteX106-885" fmla="*/ 192183 w 12192000"/>
              <a:gd name="connsiteY106-886" fmla="*/ 3460075 h 3482342"/>
              <a:gd name="connsiteX107-887" fmla="*/ 46713 w 12192000"/>
              <a:gd name="connsiteY107-888" fmla="*/ 3462986 h 3482342"/>
              <a:gd name="connsiteX108-889" fmla="*/ 2765 w 12192000"/>
              <a:gd name="connsiteY108-890" fmla="*/ 3480770 h 3482342"/>
              <a:gd name="connsiteX109-891" fmla="*/ 0 w 12192000"/>
              <a:gd name="connsiteY109-892" fmla="*/ 3482342 h 3482342"/>
              <a:gd name="connsiteX110-893" fmla="*/ 0 w 12192000"/>
              <a:gd name="connsiteY110-894" fmla="*/ 0 h 3482342"/>
              <a:gd name="connsiteX0-895" fmla="*/ 0 w 12192000"/>
              <a:gd name="connsiteY0-896" fmla="*/ 0 h 3482342"/>
              <a:gd name="connsiteX1-897" fmla="*/ 12192000 w 12192000"/>
              <a:gd name="connsiteY1-898" fmla="*/ 0 h 3482342"/>
              <a:gd name="connsiteX2-899" fmla="*/ 12192000 w 12192000"/>
              <a:gd name="connsiteY2-900" fmla="*/ 635369 h 3482342"/>
              <a:gd name="connsiteX3-901" fmla="*/ 12191789 w 12192000"/>
              <a:gd name="connsiteY3-902" fmla="*/ 560396 h 3482342"/>
              <a:gd name="connsiteX4-903" fmla="*/ 11983027 w 12192000"/>
              <a:gd name="connsiteY4-904" fmla="*/ 646756 h 3482342"/>
              <a:gd name="connsiteX5-905" fmla="*/ 11923051 w 12192000"/>
              <a:gd name="connsiteY5-906" fmla="*/ 656045 h 3482342"/>
              <a:gd name="connsiteX6-907" fmla="*/ 11832939 w 12192000"/>
              <a:gd name="connsiteY6-908" fmla="*/ 674181 h 3482342"/>
              <a:gd name="connsiteX7-909" fmla="*/ 11767770 w 12192000"/>
              <a:gd name="connsiteY7-910" fmla="*/ 683807 h 3482342"/>
              <a:gd name="connsiteX8-911" fmla="*/ 11728279 w 12192000"/>
              <a:gd name="connsiteY8-912" fmla="*/ 700816 h 3482342"/>
              <a:gd name="connsiteX9-913" fmla="*/ 11722533 w 12192000"/>
              <a:gd name="connsiteY9-914" fmla="*/ 703421 h 3482342"/>
              <a:gd name="connsiteX10-915" fmla="*/ 11720002 w 12192000"/>
              <a:gd name="connsiteY10-916" fmla="*/ 710566 h 3482342"/>
              <a:gd name="connsiteX11-917" fmla="*/ 11707351 w 12192000"/>
              <a:gd name="connsiteY11-918" fmla="*/ 710310 h 3482342"/>
              <a:gd name="connsiteX12-919" fmla="*/ 11700369 w 12192000"/>
              <a:gd name="connsiteY12-920" fmla="*/ 713480 h 3482342"/>
              <a:gd name="connsiteX13-921" fmla="*/ 11691126 w 12192000"/>
              <a:gd name="connsiteY13-922" fmla="*/ 726131 h 3482342"/>
              <a:gd name="connsiteX14-923" fmla="*/ 11656818 w 12192000"/>
              <a:gd name="connsiteY14-924" fmla="*/ 769062 h 3482342"/>
              <a:gd name="connsiteX15-925" fmla="*/ 11577421 w 12192000"/>
              <a:gd name="connsiteY15-926" fmla="*/ 763181 h 3482342"/>
              <a:gd name="connsiteX16-927" fmla="*/ 11540020 w 12192000"/>
              <a:gd name="connsiteY16-928" fmla="*/ 794059 h 3482342"/>
              <a:gd name="connsiteX17-929" fmla="*/ 11365056 w 12192000"/>
              <a:gd name="connsiteY17-930" fmla="*/ 804087 h 3482342"/>
              <a:gd name="connsiteX18-931" fmla="*/ 11294073 w 12192000"/>
              <a:gd name="connsiteY18-932" fmla="*/ 897260 h 3482342"/>
              <a:gd name="connsiteX19-933" fmla="*/ 11228040 w 12192000"/>
              <a:gd name="connsiteY19-934" fmla="*/ 958953 h 3482342"/>
              <a:gd name="connsiteX20-935" fmla="*/ 11193568 w 12192000"/>
              <a:gd name="connsiteY20-936" fmla="*/ 982314 h 3482342"/>
              <a:gd name="connsiteX21-937" fmla="*/ 11139869 w 12192000"/>
              <a:gd name="connsiteY21-938" fmla="*/ 1126133 h 3482342"/>
              <a:gd name="connsiteX22-939" fmla="*/ 11003287 w 12192000"/>
              <a:gd name="connsiteY22-940" fmla="*/ 1243468 h 3482342"/>
              <a:gd name="connsiteX23-941" fmla="*/ 10936797 w 12192000"/>
              <a:gd name="connsiteY23-942" fmla="*/ 1350588 h 3482342"/>
              <a:gd name="connsiteX24-943" fmla="*/ 10832727 w 12192000"/>
              <a:gd name="connsiteY24-944" fmla="*/ 1341335 h 3482342"/>
              <a:gd name="connsiteX25-945" fmla="*/ 10720408 w 12192000"/>
              <a:gd name="connsiteY25-946" fmla="*/ 1344999 h 3482342"/>
              <a:gd name="connsiteX26-947" fmla="*/ 10635456 w 12192000"/>
              <a:gd name="connsiteY26-948" fmla="*/ 1337688 h 3482342"/>
              <a:gd name="connsiteX27-949" fmla="*/ 10629954 w 12192000"/>
              <a:gd name="connsiteY27-950" fmla="*/ 1330628 h 3482342"/>
              <a:gd name="connsiteX28-951" fmla="*/ 10623883 w 12192000"/>
              <a:gd name="connsiteY28-952" fmla="*/ 1332776 h 3482342"/>
              <a:gd name="connsiteX29-953" fmla="*/ 10622090 w 12192000"/>
              <a:gd name="connsiteY29-954" fmla="*/ 1341385 h 3482342"/>
              <a:gd name="connsiteX30-955" fmla="*/ 10573203 w 12192000"/>
              <a:gd name="connsiteY30-956" fmla="*/ 1351996 h 3482342"/>
              <a:gd name="connsiteX31-957" fmla="*/ 10513263 w 12192000"/>
              <a:gd name="connsiteY31-958" fmla="*/ 1350756 h 3482342"/>
              <a:gd name="connsiteX32-959" fmla="*/ 10464012 w 12192000"/>
              <a:gd name="connsiteY32-960" fmla="*/ 1391778 h 3482342"/>
              <a:gd name="connsiteX33-961" fmla="*/ 10405409 w 12192000"/>
              <a:gd name="connsiteY33-962" fmla="*/ 1422789 h 3482342"/>
              <a:gd name="connsiteX34-963" fmla="*/ 10370530 w 12192000"/>
              <a:gd name="connsiteY34-964" fmla="*/ 1441596 h 3482342"/>
              <a:gd name="connsiteX35-965" fmla="*/ 10264922 w 12192000"/>
              <a:gd name="connsiteY35-966" fmla="*/ 1472107 h 3482342"/>
              <a:gd name="connsiteX36-967" fmla="*/ 10058690 w 12192000"/>
              <a:gd name="connsiteY36-968" fmla="*/ 1474888 h 3482342"/>
              <a:gd name="connsiteX37-969" fmla="*/ 10004424 w 12192000"/>
              <a:gd name="connsiteY37-970" fmla="*/ 1489801 h 3482342"/>
              <a:gd name="connsiteX38-971" fmla="*/ 9999951 w 12192000"/>
              <a:gd name="connsiteY38-972" fmla="*/ 1499127 h 3482342"/>
              <a:gd name="connsiteX39-973" fmla="*/ 9845462 w 12192000"/>
              <a:gd name="connsiteY39-974" fmla="*/ 1548192 h 3482342"/>
              <a:gd name="connsiteX40-975" fmla="*/ 9736156 w 12192000"/>
              <a:gd name="connsiteY40-976" fmla="*/ 1581928 h 3482342"/>
              <a:gd name="connsiteX41-977" fmla="*/ 9693355 w 12192000"/>
              <a:gd name="connsiteY41-978" fmla="*/ 1602632 h 3482342"/>
              <a:gd name="connsiteX42-979" fmla="*/ 9664242 w 12192000"/>
              <a:gd name="connsiteY42-980" fmla="*/ 1622075 h 3482342"/>
              <a:gd name="connsiteX43-981" fmla="*/ 9579195 w 12192000"/>
              <a:gd name="connsiteY43-982" fmla="*/ 1648017 h 3482342"/>
              <a:gd name="connsiteX44-983" fmla="*/ 9433652 w 12192000"/>
              <a:gd name="connsiteY44-984" fmla="*/ 1681174 h 3482342"/>
              <a:gd name="connsiteX45-985" fmla="*/ 9403775 w 12192000"/>
              <a:gd name="connsiteY45-986" fmla="*/ 1690403 h 3482342"/>
              <a:gd name="connsiteX46-987" fmla="*/ 9382503 w 12192000"/>
              <a:gd name="connsiteY46-988" fmla="*/ 1706957 h 3482342"/>
              <a:gd name="connsiteX47-989" fmla="*/ 9381410 w 12192000"/>
              <a:gd name="connsiteY47-990" fmla="*/ 1718312 h 3482342"/>
              <a:gd name="connsiteX48-991" fmla="*/ 9365685 w 12192000"/>
              <a:gd name="connsiteY48-992" fmla="*/ 1724772 h 3482342"/>
              <a:gd name="connsiteX49-993" fmla="*/ 9278020 w 12192000"/>
              <a:gd name="connsiteY49-994" fmla="*/ 1741161 h 3482342"/>
              <a:gd name="connsiteX50-995" fmla="*/ 9217145 w 12192000"/>
              <a:gd name="connsiteY50-996" fmla="*/ 1771195 h 3482342"/>
              <a:gd name="connsiteX51-997" fmla="*/ 8955875 w 12192000"/>
              <a:gd name="connsiteY51-998" fmla="*/ 1796806 h 3482342"/>
              <a:gd name="connsiteX52-999" fmla="*/ 8648415 w 12192000"/>
              <a:gd name="connsiteY52-1000" fmla="*/ 1878623 h 3482342"/>
              <a:gd name="connsiteX53-1001" fmla="*/ 8524524 w 12192000"/>
              <a:gd name="connsiteY53-1002" fmla="*/ 1902425 h 3482342"/>
              <a:gd name="connsiteX54-1003" fmla="*/ 8426060 w 12192000"/>
              <a:gd name="connsiteY54-1004" fmla="*/ 1947126 h 3482342"/>
              <a:gd name="connsiteX55-1005" fmla="*/ 8424042 w 12192000"/>
              <a:gd name="connsiteY55-1006" fmla="*/ 1949367 h 3482342"/>
              <a:gd name="connsiteX56-1007" fmla="*/ 8401276 w 12192000"/>
              <a:gd name="connsiteY56-1008" fmla="*/ 1953968 h 3482342"/>
              <a:gd name="connsiteX57-1009" fmla="*/ 8351578 w 12192000"/>
              <a:gd name="connsiteY57-1010" fmla="*/ 1914422 h 3482342"/>
              <a:gd name="connsiteX58-1011" fmla="*/ 8248914 w 12192000"/>
              <a:gd name="connsiteY58-1012" fmla="*/ 1954175 h 3482342"/>
              <a:gd name="connsiteX59-1013" fmla="*/ 8132104 w 12192000"/>
              <a:gd name="connsiteY59-1014" fmla="*/ 1895727 h 3482342"/>
              <a:gd name="connsiteX60-1015" fmla="*/ 7918078 w 12192000"/>
              <a:gd name="connsiteY60-1016" fmla="*/ 1862668 h 3482342"/>
              <a:gd name="connsiteX61-1017" fmla="*/ 7817899 w 12192000"/>
              <a:gd name="connsiteY61-1018" fmla="*/ 1862176 h 3482342"/>
              <a:gd name="connsiteX62-1019" fmla="*/ 7768994 w 12192000"/>
              <a:gd name="connsiteY62-1020" fmla="*/ 1855721 h 3482342"/>
              <a:gd name="connsiteX63-1021" fmla="*/ 7618027 w 12192000"/>
              <a:gd name="connsiteY63-1022" fmla="*/ 1830959 h 3482342"/>
              <a:gd name="connsiteX64-1023" fmla="*/ 7449425 w 12192000"/>
              <a:gd name="connsiteY64-1024" fmla="*/ 1810910 h 3482342"/>
              <a:gd name="connsiteX65-1025" fmla="*/ 7342915 w 12192000"/>
              <a:gd name="connsiteY65-1026" fmla="*/ 1819827 h 3482342"/>
              <a:gd name="connsiteX66-1027" fmla="*/ 7255191 w 12192000"/>
              <a:gd name="connsiteY66-1028" fmla="*/ 1834354 h 3482342"/>
              <a:gd name="connsiteX67-1029" fmla="*/ 7131205 w 12192000"/>
              <a:gd name="connsiteY67-1030" fmla="*/ 1845557 h 3482342"/>
              <a:gd name="connsiteX68-1031" fmla="*/ 6917124 w 12192000"/>
              <a:gd name="connsiteY68-1032" fmla="*/ 1837109 h 3482342"/>
              <a:gd name="connsiteX69-1033" fmla="*/ 6837145 w 12192000"/>
              <a:gd name="connsiteY69-1034" fmla="*/ 1870724 h 3482342"/>
              <a:gd name="connsiteX70-1035" fmla="*/ 6753991 w 12192000"/>
              <a:gd name="connsiteY70-1036" fmla="*/ 1860969 h 3482342"/>
              <a:gd name="connsiteX71-1037" fmla="*/ 6727754 w 12192000"/>
              <a:gd name="connsiteY71-1038" fmla="*/ 1882372 h 3482342"/>
              <a:gd name="connsiteX72-1039" fmla="*/ 6723371 w 12192000"/>
              <a:gd name="connsiteY72-1040" fmla="*/ 1886494 h 3482342"/>
              <a:gd name="connsiteX73-1041" fmla="*/ 6702779 w 12192000"/>
              <a:gd name="connsiteY73-1042" fmla="*/ 1893601 h 3482342"/>
              <a:gd name="connsiteX74-1043" fmla="*/ 6700779 w 12192000"/>
              <a:gd name="connsiteY74-1044" fmla="*/ 1907344 h 3482342"/>
              <a:gd name="connsiteX75-1045" fmla="*/ 6672513 w 12192000"/>
              <a:gd name="connsiteY75-1046" fmla="*/ 1926452 h 3482342"/>
              <a:gd name="connsiteX76-1047" fmla="*/ 6633549 w 12192000"/>
              <a:gd name="connsiteY76-1048" fmla="*/ 1936255 h 3482342"/>
              <a:gd name="connsiteX77-1049" fmla="*/ 6444344 w 12192000"/>
              <a:gd name="connsiteY77-1050" fmla="*/ 1969663 h 3482342"/>
              <a:gd name="connsiteX78-1051" fmla="*/ 6333446 w 12192000"/>
              <a:gd name="connsiteY78-1052" fmla="*/ 1997163 h 3482342"/>
              <a:gd name="connsiteX79-1053" fmla="*/ 6294933 w 12192000"/>
              <a:gd name="connsiteY79-1054" fmla="*/ 2019412 h 3482342"/>
              <a:gd name="connsiteX80-1055" fmla="*/ 6238719 w 12192000"/>
              <a:gd name="connsiteY80-1056" fmla="*/ 2042547 h 3482342"/>
              <a:gd name="connsiteX81-1057" fmla="*/ 6142310 w 12192000"/>
              <a:gd name="connsiteY81-1058" fmla="*/ 2092510 h 3482342"/>
              <a:gd name="connsiteX82-1059" fmla="*/ 6007916 w 12192000"/>
              <a:gd name="connsiteY82-1060" fmla="*/ 2143752 h 3482342"/>
              <a:gd name="connsiteX83-1061" fmla="*/ 5894610 w 12192000"/>
              <a:gd name="connsiteY83-1062" fmla="*/ 2130684 h 3482342"/>
              <a:gd name="connsiteX84-1063" fmla="*/ 5817682 w 12192000"/>
              <a:gd name="connsiteY84-1064" fmla="*/ 2157358 h 3482342"/>
              <a:gd name="connsiteX85-1065" fmla="*/ 5591469 w 12192000"/>
              <a:gd name="connsiteY85-1066" fmla="*/ 2178389 h 3482342"/>
              <a:gd name="connsiteX86-1067" fmla="*/ 5414282 w 12192000"/>
              <a:gd name="connsiteY86-1068" fmla="*/ 2183070 h 3482342"/>
              <a:gd name="connsiteX87-1069" fmla="*/ 5368369 w 12192000"/>
              <a:gd name="connsiteY87-1070" fmla="*/ 2204272 h 3482342"/>
              <a:gd name="connsiteX88-1071" fmla="*/ 5291263 w 12192000"/>
              <a:gd name="connsiteY88-1072" fmla="*/ 2239182 h 3482342"/>
              <a:gd name="connsiteX89-1073" fmla="*/ 5240857 w 12192000"/>
              <a:gd name="connsiteY89-1074" fmla="*/ 2289444 h 3482342"/>
              <a:gd name="connsiteX90-1075" fmla="*/ 5173523 w 12192000"/>
              <a:gd name="connsiteY90-1076" fmla="*/ 2309057 h 3482342"/>
              <a:gd name="connsiteX91-1077" fmla="*/ 5148543 w 12192000"/>
              <a:gd name="connsiteY91-1078" fmla="*/ 2282356 h 3482342"/>
              <a:gd name="connsiteX92-1079" fmla="*/ 5079548 w 12192000"/>
              <a:gd name="connsiteY92-1080" fmla="*/ 2313485 h 3482342"/>
              <a:gd name="connsiteX93-1081" fmla="*/ 4975908 w 12192000"/>
              <a:gd name="connsiteY93-1082" fmla="*/ 2364128 h 3482342"/>
              <a:gd name="connsiteX94-1083" fmla="*/ 4913723 w 12192000"/>
              <a:gd name="connsiteY94-1084" fmla="*/ 2385265 h 3482342"/>
              <a:gd name="connsiteX95-1085" fmla="*/ 4746485 w 12192000"/>
              <a:gd name="connsiteY95-1086" fmla="*/ 2451769 h 3482342"/>
              <a:gd name="connsiteX96-1087" fmla="*/ 4681588 w 12192000"/>
              <a:gd name="connsiteY96-1088" fmla="*/ 2467494 h 3482342"/>
              <a:gd name="connsiteX97-1089" fmla="*/ 1783655 w 12192000"/>
              <a:gd name="connsiteY97-1090" fmla="*/ 3163860 h 3482342"/>
              <a:gd name="connsiteX98-1091" fmla="*/ 1325955 w 12192000"/>
              <a:gd name="connsiteY98-1092" fmla="*/ 3176692 h 3482342"/>
              <a:gd name="connsiteX99-1093" fmla="*/ 1190384 w 12192000"/>
              <a:gd name="connsiteY99-1094" fmla="*/ 3203504 h 3482342"/>
              <a:gd name="connsiteX100-1095" fmla="*/ 1094537 w 12192000"/>
              <a:gd name="connsiteY100-1096" fmla="*/ 3229469 h 3482342"/>
              <a:gd name="connsiteX101-1097" fmla="*/ 779276 w 12192000"/>
              <a:gd name="connsiteY101-1098" fmla="*/ 3327290 h 3482342"/>
              <a:gd name="connsiteX102-1099" fmla="*/ 600378 w 12192000"/>
              <a:gd name="connsiteY102-1100" fmla="*/ 3335250 h 3482342"/>
              <a:gd name="connsiteX103-1101" fmla="*/ 493457 w 12192000"/>
              <a:gd name="connsiteY103-1102" fmla="*/ 3365044 h 3482342"/>
              <a:gd name="connsiteX104-1103" fmla="*/ 349402 w 12192000"/>
              <a:gd name="connsiteY104-1104" fmla="*/ 3380897 h 3482342"/>
              <a:gd name="connsiteX105-1105" fmla="*/ 192183 w 12192000"/>
              <a:gd name="connsiteY105-1106" fmla="*/ 3460075 h 3482342"/>
              <a:gd name="connsiteX106-1107" fmla="*/ 46713 w 12192000"/>
              <a:gd name="connsiteY106-1108" fmla="*/ 3462986 h 3482342"/>
              <a:gd name="connsiteX107-1109" fmla="*/ 2765 w 12192000"/>
              <a:gd name="connsiteY107-1110" fmla="*/ 3480770 h 3482342"/>
              <a:gd name="connsiteX108-1111" fmla="*/ 0 w 12192000"/>
              <a:gd name="connsiteY108-1112" fmla="*/ 3482342 h 3482342"/>
              <a:gd name="connsiteX109-1113" fmla="*/ 0 w 12192000"/>
              <a:gd name="connsiteY109-1114" fmla="*/ 0 h 3482342"/>
              <a:gd name="connsiteX0-1115" fmla="*/ 0 w 12192000"/>
              <a:gd name="connsiteY0-1116" fmla="*/ 0 h 3482342"/>
              <a:gd name="connsiteX1-1117" fmla="*/ 12192000 w 12192000"/>
              <a:gd name="connsiteY1-1118" fmla="*/ 0 h 3482342"/>
              <a:gd name="connsiteX2-1119" fmla="*/ 12192000 w 12192000"/>
              <a:gd name="connsiteY2-1120" fmla="*/ 635369 h 3482342"/>
              <a:gd name="connsiteX3-1121" fmla="*/ 12191789 w 12192000"/>
              <a:gd name="connsiteY3-1122" fmla="*/ 560396 h 3482342"/>
              <a:gd name="connsiteX4-1123" fmla="*/ 11983027 w 12192000"/>
              <a:gd name="connsiteY4-1124" fmla="*/ 646756 h 3482342"/>
              <a:gd name="connsiteX5-1125" fmla="*/ 11923051 w 12192000"/>
              <a:gd name="connsiteY5-1126" fmla="*/ 656045 h 3482342"/>
              <a:gd name="connsiteX6-1127" fmla="*/ 11832939 w 12192000"/>
              <a:gd name="connsiteY6-1128" fmla="*/ 674181 h 3482342"/>
              <a:gd name="connsiteX7-1129" fmla="*/ 11767770 w 12192000"/>
              <a:gd name="connsiteY7-1130" fmla="*/ 683807 h 3482342"/>
              <a:gd name="connsiteX8-1131" fmla="*/ 11728279 w 12192000"/>
              <a:gd name="connsiteY8-1132" fmla="*/ 700816 h 3482342"/>
              <a:gd name="connsiteX9-1133" fmla="*/ 11722533 w 12192000"/>
              <a:gd name="connsiteY9-1134" fmla="*/ 703421 h 3482342"/>
              <a:gd name="connsiteX10-1135" fmla="*/ 11720002 w 12192000"/>
              <a:gd name="connsiteY10-1136" fmla="*/ 710566 h 3482342"/>
              <a:gd name="connsiteX11-1137" fmla="*/ 11707351 w 12192000"/>
              <a:gd name="connsiteY11-1138" fmla="*/ 710310 h 3482342"/>
              <a:gd name="connsiteX12-1139" fmla="*/ 11700369 w 12192000"/>
              <a:gd name="connsiteY12-1140" fmla="*/ 713480 h 3482342"/>
              <a:gd name="connsiteX13-1141" fmla="*/ 11691126 w 12192000"/>
              <a:gd name="connsiteY13-1142" fmla="*/ 726131 h 3482342"/>
              <a:gd name="connsiteX14-1143" fmla="*/ 11656818 w 12192000"/>
              <a:gd name="connsiteY14-1144" fmla="*/ 769062 h 3482342"/>
              <a:gd name="connsiteX15-1145" fmla="*/ 11577421 w 12192000"/>
              <a:gd name="connsiteY15-1146" fmla="*/ 763181 h 3482342"/>
              <a:gd name="connsiteX16-1147" fmla="*/ 11540020 w 12192000"/>
              <a:gd name="connsiteY16-1148" fmla="*/ 794059 h 3482342"/>
              <a:gd name="connsiteX17-1149" fmla="*/ 11365056 w 12192000"/>
              <a:gd name="connsiteY17-1150" fmla="*/ 804087 h 3482342"/>
              <a:gd name="connsiteX18-1151" fmla="*/ 11294073 w 12192000"/>
              <a:gd name="connsiteY18-1152" fmla="*/ 897260 h 3482342"/>
              <a:gd name="connsiteX19-1153" fmla="*/ 11228040 w 12192000"/>
              <a:gd name="connsiteY19-1154" fmla="*/ 958953 h 3482342"/>
              <a:gd name="connsiteX20-1155" fmla="*/ 11193568 w 12192000"/>
              <a:gd name="connsiteY20-1156" fmla="*/ 982314 h 3482342"/>
              <a:gd name="connsiteX21-1157" fmla="*/ 11139869 w 12192000"/>
              <a:gd name="connsiteY21-1158" fmla="*/ 1126133 h 3482342"/>
              <a:gd name="connsiteX22-1159" fmla="*/ 11003287 w 12192000"/>
              <a:gd name="connsiteY22-1160" fmla="*/ 1243468 h 3482342"/>
              <a:gd name="connsiteX23-1161" fmla="*/ 10936797 w 12192000"/>
              <a:gd name="connsiteY23-1162" fmla="*/ 1350588 h 3482342"/>
              <a:gd name="connsiteX24-1163" fmla="*/ 10832727 w 12192000"/>
              <a:gd name="connsiteY24-1164" fmla="*/ 1341335 h 3482342"/>
              <a:gd name="connsiteX25-1165" fmla="*/ 10720408 w 12192000"/>
              <a:gd name="connsiteY25-1166" fmla="*/ 1344999 h 3482342"/>
              <a:gd name="connsiteX26-1167" fmla="*/ 10635456 w 12192000"/>
              <a:gd name="connsiteY26-1168" fmla="*/ 1337688 h 3482342"/>
              <a:gd name="connsiteX27-1169" fmla="*/ 10629954 w 12192000"/>
              <a:gd name="connsiteY27-1170" fmla="*/ 1330628 h 3482342"/>
              <a:gd name="connsiteX28-1171" fmla="*/ 10623883 w 12192000"/>
              <a:gd name="connsiteY28-1172" fmla="*/ 1332776 h 3482342"/>
              <a:gd name="connsiteX29-1173" fmla="*/ 10622090 w 12192000"/>
              <a:gd name="connsiteY29-1174" fmla="*/ 1341385 h 3482342"/>
              <a:gd name="connsiteX30-1175" fmla="*/ 10573203 w 12192000"/>
              <a:gd name="connsiteY30-1176" fmla="*/ 1351996 h 3482342"/>
              <a:gd name="connsiteX31-1177" fmla="*/ 10513263 w 12192000"/>
              <a:gd name="connsiteY31-1178" fmla="*/ 1350756 h 3482342"/>
              <a:gd name="connsiteX32-1179" fmla="*/ 10464012 w 12192000"/>
              <a:gd name="connsiteY32-1180" fmla="*/ 1391778 h 3482342"/>
              <a:gd name="connsiteX33-1181" fmla="*/ 10405409 w 12192000"/>
              <a:gd name="connsiteY33-1182" fmla="*/ 1422789 h 3482342"/>
              <a:gd name="connsiteX34-1183" fmla="*/ 10370530 w 12192000"/>
              <a:gd name="connsiteY34-1184" fmla="*/ 1441596 h 3482342"/>
              <a:gd name="connsiteX35-1185" fmla="*/ 10264922 w 12192000"/>
              <a:gd name="connsiteY35-1186" fmla="*/ 1472107 h 3482342"/>
              <a:gd name="connsiteX36-1187" fmla="*/ 10058690 w 12192000"/>
              <a:gd name="connsiteY36-1188" fmla="*/ 1474888 h 3482342"/>
              <a:gd name="connsiteX37-1189" fmla="*/ 10004424 w 12192000"/>
              <a:gd name="connsiteY37-1190" fmla="*/ 1489801 h 3482342"/>
              <a:gd name="connsiteX38-1191" fmla="*/ 9999951 w 12192000"/>
              <a:gd name="connsiteY38-1192" fmla="*/ 1499127 h 3482342"/>
              <a:gd name="connsiteX39-1193" fmla="*/ 9845462 w 12192000"/>
              <a:gd name="connsiteY39-1194" fmla="*/ 1548192 h 3482342"/>
              <a:gd name="connsiteX40-1195" fmla="*/ 9736156 w 12192000"/>
              <a:gd name="connsiteY40-1196" fmla="*/ 1581928 h 3482342"/>
              <a:gd name="connsiteX41-1197" fmla="*/ 9693355 w 12192000"/>
              <a:gd name="connsiteY41-1198" fmla="*/ 1602632 h 3482342"/>
              <a:gd name="connsiteX42-1199" fmla="*/ 9664242 w 12192000"/>
              <a:gd name="connsiteY42-1200" fmla="*/ 1622075 h 3482342"/>
              <a:gd name="connsiteX43-1201" fmla="*/ 9579195 w 12192000"/>
              <a:gd name="connsiteY43-1202" fmla="*/ 1648017 h 3482342"/>
              <a:gd name="connsiteX44-1203" fmla="*/ 9433652 w 12192000"/>
              <a:gd name="connsiteY44-1204" fmla="*/ 1681174 h 3482342"/>
              <a:gd name="connsiteX45-1205" fmla="*/ 9403775 w 12192000"/>
              <a:gd name="connsiteY45-1206" fmla="*/ 1690403 h 3482342"/>
              <a:gd name="connsiteX46-1207" fmla="*/ 9382503 w 12192000"/>
              <a:gd name="connsiteY46-1208" fmla="*/ 1706957 h 3482342"/>
              <a:gd name="connsiteX47-1209" fmla="*/ 9381410 w 12192000"/>
              <a:gd name="connsiteY47-1210" fmla="*/ 1718312 h 3482342"/>
              <a:gd name="connsiteX48-1211" fmla="*/ 9365685 w 12192000"/>
              <a:gd name="connsiteY48-1212" fmla="*/ 1724772 h 3482342"/>
              <a:gd name="connsiteX49-1213" fmla="*/ 9278020 w 12192000"/>
              <a:gd name="connsiteY49-1214" fmla="*/ 1741161 h 3482342"/>
              <a:gd name="connsiteX50-1215" fmla="*/ 9217145 w 12192000"/>
              <a:gd name="connsiteY50-1216" fmla="*/ 1771195 h 3482342"/>
              <a:gd name="connsiteX51-1217" fmla="*/ 8955875 w 12192000"/>
              <a:gd name="connsiteY51-1218" fmla="*/ 1796806 h 3482342"/>
              <a:gd name="connsiteX52-1219" fmla="*/ 8648415 w 12192000"/>
              <a:gd name="connsiteY52-1220" fmla="*/ 1878623 h 3482342"/>
              <a:gd name="connsiteX53-1221" fmla="*/ 8524524 w 12192000"/>
              <a:gd name="connsiteY53-1222" fmla="*/ 1902425 h 3482342"/>
              <a:gd name="connsiteX54-1223" fmla="*/ 8426060 w 12192000"/>
              <a:gd name="connsiteY54-1224" fmla="*/ 1947126 h 3482342"/>
              <a:gd name="connsiteX55-1225" fmla="*/ 8424042 w 12192000"/>
              <a:gd name="connsiteY55-1226" fmla="*/ 1949367 h 3482342"/>
              <a:gd name="connsiteX56-1227" fmla="*/ 8401276 w 12192000"/>
              <a:gd name="connsiteY56-1228" fmla="*/ 1953968 h 3482342"/>
              <a:gd name="connsiteX57-1229" fmla="*/ 8351578 w 12192000"/>
              <a:gd name="connsiteY57-1230" fmla="*/ 1914422 h 3482342"/>
              <a:gd name="connsiteX58-1231" fmla="*/ 8236214 w 12192000"/>
              <a:gd name="connsiteY58-1232" fmla="*/ 1909725 h 3482342"/>
              <a:gd name="connsiteX59-1233" fmla="*/ 8132104 w 12192000"/>
              <a:gd name="connsiteY59-1234" fmla="*/ 1895727 h 3482342"/>
              <a:gd name="connsiteX60-1235" fmla="*/ 7918078 w 12192000"/>
              <a:gd name="connsiteY60-1236" fmla="*/ 1862668 h 3482342"/>
              <a:gd name="connsiteX61-1237" fmla="*/ 7817899 w 12192000"/>
              <a:gd name="connsiteY61-1238" fmla="*/ 1862176 h 3482342"/>
              <a:gd name="connsiteX62-1239" fmla="*/ 7768994 w 12192000"/>
              <a:gd name="connsiteY62-1240" fmla="*/ 1855721 h 3482342"/>
              <a:gd name="connsiteX63-1241" fmla="*/ 7618027 w 12192000"/>
              <a:gd name="connsiteY63-1242" fmla="*/ 1830959 h 3482342"/>
              <a:gd name="connsiteX64-1243" fmla="*/ 7449425 w 12192000"/>
              <a:gd name="connsiteY64-1244" fmla="*/ 1810910 h 3482342"/>
              <a:gd name="connsiteX65-1245" fmla="*/ 7342915 w 12192000"/>
              <a:gd name="connsiteY65-1246" fmla="*/ 1819827 h 3482342"/>
              <a:gd name="connsiteX66-1247" fmla="*/ 7255191 w 12192000"/>
              <a:gd name="connsiteY66-1248" fmla="*/ 1834354 h 3482342"/>
              <a:gd name="connsiteX67-1249" fmla="*/ 7131205 w 12192000"/>
              <a:gd name="connsiteY67-1250" fmla="*/ 1845557 h 3482342"/>
              <a:gd name="connsiteX68-1251" fmla="*/ 6917124 w 12192000"/>
              <a:gd name="connsiteY68-1252" fmla="*/ 1837109 h 3482342"/>
              <a:gd name="connsiteX69-1253" fmla="*/ 6837145 w 12192000"/>
              <a:gd name="connsiteY69-1254" fmla="*/ 1870724 h 3482342"/>
              <a:gd name="connsiteX70-1255" fmla="*/ 6753991 w 12192000"/>
              <a:gd name="connsiteY70-1256" fmla="*/ 1860969 h 3482342"/>
              <a:gd name="connsiteX71-1257" fmla="*/ 6727754 w 12192000"/>
              <a:gd name="connsiteY71-1258" fmla="*/ 1882372 h 3482342"/>
              <a:gd name="connsiteX72-1259" fmla="*/ 6723371 w 12192000"/>
              <a:gd name="connsiteY72-1260" fmla="*/ 1886494 h 3482342"/>
              <a:gd name="connsiteX73-1261" fmla="*/ 6702779 w 12192000"/>
              <a:gd name="connsiteY73-1262" fmla="*/ 1893601 h 3482342"/>
              <a:gd name="connsiteX74-1263" fmla="*/ 6700779 w 12192000"/>
              <a:gd name="connsiteY74-1264" fmla="*/ 1907344 h 3482342"/>
              <a:gd name="connsiteX75-1265" fmla="*/ 6672513 w 12192000"/>
              <a:gd name="connsiteY75-1266" fmla="*/ 1926452 h 3482342"/>
              <a:gd name="connsiteX76-1267" fmla="*/ 6633549 w 12192000"/>
              <a:gd name="connsiteY76-1268" fmla="*/ 1936255 h 3482342"/>
              <a:gd name="connsiteX77-1269" fmla="*/ 6444344 w 12192000"/>
              <a:gd name="connsiteY77-1270" fmla="*/ 1969663 h 3482342"/>
              <a:gd name="connsiteX78-1271" fmla="*/ 6333446 w 12192000"/>
              <a:gd name="connsiteY78-1272" fmla="*/ 1997163 h 3482342"/>
              <a:gd name="connsiteX79-1273" fmla="*/ 6294933 w 12192000"/>
              <a:gd name="connsiteY79-1274" fmla="*/ 2019412 h 3482342"/>
              <a:gd name="connsiteX80-1275" fmla="*/ 6238719 w 12192000"/>
              <a:gd name="connsiteY80-1276" fmla="*/ 2042547 h 3482342"/>
              <a:gd name="connsiteX81-1277" fmla="*/ 6142310 w 12192000"/>
              <a:gd name="connsiteY81-1278" fmla="*/ 2092510 h 3482342"/>
              <a:gd name="connsiteX82-1279" fmla="*/ 6007916 w 12192000"/>
              <a:gd name="connsiteY82-1280" fmla="*/ 2143752 h 3482342"/>
              <a:gd name="connsiteX83-1281" fmla="*/ 5894610 w 12192000"/>
              <a:gd name="connsiteY83-1282" fmla="*/ 2130684 h 3482342"/>
              <a:gd name="connsiteX84-1283" fmla="*/ 5817682 w 12192000"/>
              <a:gd name="connsiteY84-1284" fmla="*/ 2157358 h 3482342"/>
              <a:gd name="connsiteX85-1285" fmla="*/ 5591469 w 12192000"/>
              <a:gd name="connsiteY85-1286" fmla="*/ 2178389 h 3482342"/>
              <a:gd name="connsiteX86-1287" fmla="*/ 5414282 w 12192000"/>
              <a:gd name="connsiteY86-1288" fmla="*/ 2183070 h 3482342"/>
              <a:gd name="connsiteX87-1289" fmla="*/ 5368369 w 12192000"/>
              <a:gd name="connsiteY87-1290" fmla="*/ 2204272 h 3482342"/>
              <a:gd name="connsiteX88-1291" fmla="*/ 5291263 w 12192000"/>
              <a:gd name="connsiteY88-1292" fmla="*/ 2239182 h 3482342"/>
              <a:gd name="connsiteX89-1293" fmla="*/ 5240857 w 12192000"/>
              <a:gd name="connsiteY89-1294" fmla="*/ 2289444 h 3482342"/>
              <a:gd name="connsiteX90-1295" fmla="*/ 5173523 w 12192000"/>
              <a:gd name="connsiteY90-1296" fmla="*/ 2309057 h 3482342"/>
              <a:gd name="connsiteX91-1297" fmla="*/ 5148543 w 12192000"/>
              <a:gd name="connsiteY91-1298" fmla="*/ 2282356 h 3482342"/>
              <a:gd name="connsiteX92-1299" fmla="*/ 5079548 w 12192000"/>
              <a:gd name="connsiteY92-1300" fmla="*/ 2313485 h 3482342"/>
              <a:gd name="connsiteX93-1301" fmla="*/ 4975908 w 12192000"/>
              <a:gd name="connsiteY93-1302" fmla="*/ 2364128 h 3482342"/>
              <a:gd name="connsiteX94-1303" fmla="*/ 4913723 w 12192000"/>
              <a:gd name="connsiteY94-1304" fmla="*/ 2385265 h 3482342"/>
              <a:gd name="connsiteX95-1305" fmla="*/ 4746485 w 12192000"/>
              <a:gd name="connsiteY95-1306" fmla="*/ 2451769 h 3482342"/>
              <a:gd name="connsiteX96-1307" fmla="*/ 4681588 w 12192000"/>
              <a:gd name="connsiteY96-1308" fmla="*/ 2467494 h 3482342"/>
              <a:gd name="connsiteX97-1309" fmla="*/ 1783655 w 12192000"/>
              <a:gd name="connsiteY97-1310" fmla="*/ 3163860 h 3482342"/>
              <a:gd name="connsiteX98-1311" fmla="*/ 1325955 w 12192000"/>
              <a:gd name="connsiteY98-1312" fmla="*/ 3176692 h 3482342"/>
              <a:gd name="connsiteX99-1313" fmla="*/ 1190384 w 12192000"/>
              <a:gd name="connsiteY99-1314" fmla="*/ 3203504 h 3482342"/>
              <a:gd name="connsiteX100-1315" fmla="*/ 1094537 w 12192000"/>
              <a:gd name="connsiteY100-1316" fmla="*/ 3229469 h 3482342"/>
              <a:gd name="connsiteX101-1317" fmla="*/ 779276 w 12192000"/>
              <a:gd name="connsiteY101-1318" fmla="*/ 3327290 h 3482342"/>
              <a:gd name="connsiteX102-1319" fmla="*/ 600378 w 12192000"/>
              <a:gd name="connsiteY102-1320" fmla="*/ 3335250 h 3482342"/>
              <a:gd name="connsiteX103-1321" fmla="*/ 493457 w 12192000"/>
              <a:gd name="connsiteY103-1322" fmla="*/ 3365044 h 3482342"/>
              <a:gd name="connsiteX104-1323" fmla="*/ 349402 w 12192000"/>
              <a:gd name="connsiteY104-1324" fmla="*/ 3380897 h 3482342"/>
              <a:gd name="connsiteX105-1325" fmla="*/ 192183 w 12192000"/>
              <a:gd name="connsiteY105-1326" fmla="*/ 3460075 h 3482342"/>
              <a:gd name="connsiteX106-1327" fmla="*/ 46713 w 12192000"/>
              <a:gd name="connsiteY106-1328" fmla="*/ 3462986 h 3482342"/>
              <a:gd name="connsiteX107-1329" fmla="*/ 2765 w 12192000"/>
              <a:gd name="connsiteY107-1330" fmla="*/ 3480770 h 3482342"/>
              <a:gd name="connsiteX108-1331" fmla="*/ 0 w 12192000"/>
              <a:gd name="connsiteY108-1332" fmla="*/ 3482342 h 3482342"/>
              <a:gd name="connsiteX109-1333" fmla="*/ 0 w 12192000"/>
              <a:gd name="connsiteY109-1334" fmla="*/ 0 h 3482342"/>
              <a:gd name="connsiteX0-1335" fmla="*/ 0 w 12192000"/>
              <a:gd name="connsiteY0-1336" fmla="*/ 0 h 3482342"/>
              <a:gd name="connsiteX1-1337" fmla="*/ 12192000 w 12192000"/>
              <a:gd name="connsiteY1-1338" fmla="*/ 0 h 3482342"/>
              <a:gd name="connsiteX2-1339" fmla="*/ 12192000 w 12192000"/>
              <a:gd name="connsiteY2-1340" fmla="*/ 635369 h 3482342"/>
              <a:gd name="connsiteX3-1341" fmla="*/ 12191789 w 12192000"/>
              <a:gd name="connsiteY3-1342" fmla="*/ 560396 h 3482342"/>
              <a:gd name="connsiteX4-1343" fmla="*/ 11983027 w 12192000"/>
              <a:gd name="connsiteY4-1344" fmla="*/ 646756 h 3482342"/>
              <a:gd name="connsiteX5-1345" fmla="*/ 11923051 w 12192000"/>
              <a:gd name="connsiteY5-1346" fmla="*/ 656045 h 3482342"/>
              <a:gd name="connsiteX6-1347" fmla="*/ 11832939 w 12192000"/>
              <a:gd name="connsiteY6-1348" fmla="*/ 674181 h 3482342"/>
              <a:gd name="connsiteX7-1349" fmla="*/ 11767770 w 12192000"/>
              <a:gd name="connsiteY7-1350" fmla="*/ 683807 h 3482342"/>
              <a:gd name="connsiteX8-1351" fmla="*/ 11728279 w 12192000"/>
              <a:gd name="connsiteY8-1352" fmla="*/ 700816 h 3482342"/>
              <a:gd name="connsiteX9-1353" fmla="*/ 11722533 w 12192000"/>
              <a:gd name="connsiteY9-1354" fmla="*/ 703421 h 3482342"/>
              <a:gd name="connsiteX10-1355" fmla="*/ 11720002 w 12192000"/>
              <a:gd name="connsiteY10-1356" fmla="*/ 710566 h 3482342"/>
              <a:gd name="connsiteX11-1357" fmla="*/ 11707351 w 12192000"/>
              <a:gd name="connsiteY11-1358" fmla="*/ 710310 h 3482342"/>
              <a:gd name="connsiteX12-1359" fmla="*/ 11700369 w 12192000"/>
              <a:gd name="connsiteY12-1360" fmla="*/ 713480 h 3482342"/>
              <a:gd name="connsiteX13-1361" fmla="*/ 11691126 w 12192000"/>
              <a:gd name="connsiteY13-1362" fmla="*/ 726131 h 3482342"/>
              <a:gd name="connsiteX14-1363" fmla="*/ 11656818 w 12192000"/>
              <a:gd name="connsiteY14-1364" fmla="*/ 769062 h 3482342"/>
              <a:gd name="connsiteX15-1365" fmla="*/ 11577421 w 12192000"/>
              <a:gd name="connsiteY15-1366" fmla="*/ 763181 h 3482342"/>
              <a:gd name="connsiteX16-1367" fmla="*/ 11540020 w 12192000"/>
              <a:gd name="connsiteY16-1368" fmla="*/ 794059 h 3482342"/>
              <a:gd name="connsiteX17-1369" fmla="*/ 11365056 w 12192000"/>
              <a:gd name="connsiteY17-1370" fmla="*/ 804087 h 3482342"/>
              <a:gd name="connsiteX18-1371" fmla="*/ 11294073 w 12192000"/>
              <a:gd name="connsiteY18-1372" fmla="*/ 897260 h 3482342"/>
              <a:gd name="connsiteX19-1373" fmla="*/ 11228040 w 12192000"/>
              <a:gd name="connsiteY19-1374" fmla="*/ 958953 h 3482342"/>
              <a:gd name="connsiteX20-1375" fmla="*/ 11193568 w 12192000"/>
              <a:gd name="connsiteY20-1376" fmla="*/ 982314 h 3482342"/>
              <a:gd name="connsiteX21-1377" fmla="*/ 11139869 w 12192000"/>
              <a:gd name="connsiteY21-1378" fmla="*/ 1126133 h 3482342"/>
              <a:gd name="connsiteX22-1379" fmla="*/ 11003287 w 12192000"/>
              <a:gd name="connsiteY22-1380" fmla="*/ 1243468 h 3482342"/>
              <a:gd name="connsiteX23-1381" fmla="*/ 10936797 w 12192000"/>
              <a:gd name="connsiteY23-1382" fmla="*/ 1350588 h 3482342"/>
              <a:gd name="connsiteX24-1383" fmla="*/ 10832727 w 12192000"/>
              <a:gd name="connsiteY24-1384" fmla="*/ 1341335 h 3482342"/>
              <a:gd name="connsiteX25-1385" fmla="*/ 10720408 w 12192000"/>
              <a:gd name="connsiteY25-1386" fmla="*/ 1344999 h 3482342"/>
              <a:gd name="connsiteX26-1387" fmla="*/ 10635456 w 12192000"/>
              <a:gd name="connsiteY26-1388" fmla="*/ 1337688 h 3482342"/>
              <a:gd name="connsiteX27-1389" fmla="*/ 10629954 w 12192000"/>
              <a:gd name="connsiteY27-1390" fmla="*/ 1330628 h 3482342"/>
              <a:gd name="connsiteX28-1391" fmla="*/ 10623883 w 12192000"/>
              <a:gd name="connsiteY28-1392" fmla="*/ 1332776 h 3482342"/>
              <a:gd name="connsiteX29-1393" fmla="*/ 10622090 w 12192000"/>
              <a:gd name="connsiteY29-1394" fmla="*/ 1341385 h 3482342"/>
              <a:gd name="connsiteX30-1395" fmla="*/ 10573203 w 12192000"/>
              <a:gd name="connsiteY30-1396" fmla="*/ 1351996 h 3482342"/>
              <a:gd name="connsiteX31-1397" fmla="*/ 10513263 w 12192000"/>
              <a:gd name="connsiteY31-1398" fmla="*/ 1350756 h 3482342"/>
              <a:gd name="connsiteX32-1399" fmla="*/ 10464012 w 12192000"/>
              <a:gd name="connsiteY32-1400" fmla="*/ 1391778 h 3482342"/>
              <a:gd name="connsiteX33-1401" fmla="*/ 10405409 w 12192000"/>
              <a:gd name="connsiteY33-1402" fmla="*/ 1422789 h 3482342"/>
              <a:gd name="connsiteX34-1403" fmla="*/ 10370530 w 12192000"/>
              <a:gd name="connsiteY34-1404" fmla="*/ 1441596 h 3482342"/>
              <a:gd name="connsiteX35-1405" fmla="*/ 10264922 w 12192000"/>
              <a:gd name="connsiteY35-1406" fmla="*/ 1472107 h 3482342"/>
              <a:gd name="connsiteX36-1407" fmla="*/ 10058690 w 12192000"/>
              <a:gd name="connsiteY36-1408" fmla="*/ 1474888 h 3482342"/>
              <a:gd name="connsiteX37-1409" fmla="*/ 10004424 w 12192000"/>
              <a:gd name="connsiteY37-1410" fmla="*/ 1489801 h 3482342"/>
              <a:gd name="connsiteX38-1411" fmla="*/ 9999951 w 12192000"/>
              <a:gd name="connsiteY38-1412" fmla="*/ 1499127 h 3482342"/>
              <a:gd name="connsiteX39-1413" fmla="*/ 9845462 w 12192000"/>
              <a:gd name="connsiteY39-1414" fmla="*/ 1548192 h 3482342"/>
              <a:gd name="connsiteX40-1415" fmla="*/ 9736156 w 12192000"/>
              <a:gd name="connsiteY40-1416" fmla="*/ 1581928 h 3482342"/>
              <a:gd name="connsiteX41-1417" fmla="*/ 9693355 w 12192000"/>
              <a:gd name="connsiteY41-1418" fmla="*/ 1602632 h 3482342"/>
              <a:gd name="connsiteX42-1419" fmla="*/ 9664242 w 12192000"/>
              <a:gd name="connsiteY42-1420" fmla="*/ 1622075 h 3482342"/>
              <a:gd name="connsiteX43-1421" fmla="*/ 9579195 w 12192000"/>
              <a:gd name="connsiteY43-1422" fmla="*/ 1648017 h 3482342"/>
              <a:gd name="connsiteX44-1423" fmla="*/ 9433652 w 12192000"/>
              <a:gd name="connsiteY44-1424" fmla="*/ 1681174 h 3482342"/>
              <a:gd name="connsiteX45-1425" fmla="*/ 9403775 w 12192000"/>
              <a:gd name="connsiteY45-1426" fmla="*/ 1690403 h 3482342"/>
              <a:gd name="connsiteX46-1427" fmla="*/ 9382503 w 12192000"/>
              <a:gd name="connsiteY46-1428" fmla="*/ 1706957 h 3482342"/>
              <a:gd name="connsiteX47-1429" fmla="*/ 9381410 w 12192000"/>
              <a:gd name="connsiteY47-1430" fmla="*/ 1718312 h 3482342"/>
              <a:gd name="connsiteX48-1431" fmla="*/ 9365685 w 12192000"/>
              <a:gd name="connsiteY48-1432" fmla="*/ 1724772 h 3482342"/>
              <a:gd name="connsiteX49-1433" fmla="*/ 9278020 w 12192000"/>
              <a:gd name="connsiteY49-1434" fmla="*/ 1741161 h 3482342"/>
              <a:gd name="connsiteX50-1435" fmla="*/ 9217145 w 12192000"/>
              <a:gd name="connsiteY50-1436" fmla="*/ 1771195 h 3482342"/>
              <a:gd name="connsiteX51-1437" fmla="*/ 8955875 w 12192000"/>
              <a:gd name="connsiteY51-1438" fmla="*/ 1796806 h 3482342"/>
              <a:gd name="connsiteX52-1439" fmla="*/ 8648415 w 12192000"/>
              <a:gd name="connsiteY52-1440" fmla="*/ 1878623 h 3482342"/>
              <a:gd name="connsiteX53-1441" fmla="*/ 8524524 w 12192000"/>
              <a:gd name="connsiteY53-1442" fmla="*/ 1902425 h 3482342"/>
              <a:gd name="connsiteX54-1443" fmla="*/ 8426060 w 12192000"/>
              <a:gd name="connsiteY54-1444" fmla="*/ 1947126 h 3482342"/>
              <a:gd name="connsiteX55-1445" fmla="*/ 8424042 w 12192000"/>
              <a:gd name="connsiteY55-1446" fmla="*/ 1949367 h 3482342"/>
              <a:gd name="connsiteX56-1447" fmla="*/ 8401276 w 12192000"/>
              <a:gd name="connsiteY56-1448" fmla="*/ 1953968 h 3482342"/>
              <a:gd name="connsiteX57-1449" fmla="*/ 8345228 w 12192000"/>
              <a:gd name="connsiteY57-1450" fmla="*/ 1939822 h 3482342"/>
              <a:gd name="connsiteX58-1451" fmla="*/ 8236214 w 12192000"/>
              <a:gd name="connsiteY58-1452" fmla="*/ 1909725 h 3482342"/>
              <a:gd name="connsiteX59-1453" fmla="*/ 8132104 w 12192000"/>
              <a:gd name="connsiteY59-1454" fmla="*/ 1895727 h 3482342"/>
              <a:gd name="connsiteX60-1455" fmla="*/ 7918078 w 12192000"/>
              <a:gd name="connsiteY60-1456" fmla="*/ 1862668 h 3482342"/>
              <a:gd name="connsiteX61-1457" fmla="*/ 7817899 w 12192000"/>
              <a:gd name="connsiteY61-1458" fmla="*/ 1862176 h 3482342"/>
              <a:gd name="connsiteX62-1459" fmla="*/ 7768994 w 12192000"/>
              <a:gd name="connsiteY62-1460" fmla="*/ 1855721 h 3482342"/>
              <a:gd name="connsiteX63-1461" fmla="*/ 7618027 w 12192000"/>
              <a:gd name="connsiteY63-1462" fmla="*/ 1830959 h 3482342"/>
              <a:gd name="connsiteX64-1463" fmla="*/ 7449425 w 12192000"/>
              <a:gd name="connsiteY64-1464" fmla="*/ 1810910 h 3482342"/>
              <a:gd name="connsiteX65-1465" fmla="*/ 7342915 w 12192000"/>
              <a:gd name="connsiteY65-1466" fmla="*/ 1819827 h 3482342"/>
              <a:gd name="connsiteX66-1467" fmla="*/ 7255191 w 12192000"/>
              <a:gd name="connsiteY66-1468" fmla="*/ 1834354 h 3482342"/>
              <a:gd name="connsiteX67-1469" fmla="*/ 7131205 w 12192000"/>
              <a:gd name="connsiteY67-1470" fmla="*/ 1845557 h 3482342"/>
              <a:gd name="connsiteX68-1471" fmla="*/ 6917124 w 12192000"/>
              <a:gd name="connsiteY68-1472" fmla="*/ 1837109 h 3482342"/>
              <a:gd name="connsiteX69-1473" fmla="*/ 6837145 w 12192000"/>
              <a:gd name="connsiteY69-1474" fmla="*/ 1870724 h 3482342"/>
              <a:gd name="connsiteX70-1475" fmla="*/ 6753991 w 12192000"/>
              <a:gd name="connsiteY70-1476" fmla="*/ 1860969 h 3482342"/>
              <a:gd name="connsiteX71-1477" fmla="*/ 6727754 w 12192000"/>
              <a:gd name="connsiteY71-1478" fmla="*/ 1882372 h 3482342"/>
              <a:gd name="connsiteX72-1479" fmla="*/ 6723371 w 12192000"/>
              <a:gd name="connsiteY72-1480" fmla="*/ 1886494 h 3482342"/>
              <a:gd name="connsiteX73-1481" fmla="*/ 6702779 w 12192000"/>
              <a:gd name="connsiteY73-1482" fmla="*/ 1893601 h 3482342"/>
              <a:gd name="connsiteX74-1483" fmla="*/ 6700779 w 12192000"/>
              <a:gd name="connsiteY74-1484" fmla="*/ 1907344 h 3482342"/>
              <a:gd name="connsiteX75-1485" fmla="*/ 6672513 w 12192000"/>
              <a:gd name="connsiteY75-1486" fmla="*/ 1926452 h 3482342"/>
              <a:gd name="connsiteX76-1487" fmla="*/ 6633549 w 12192000"/>
              <a:gd name="connsiteY76-1488" fmla="*/ 1936255 h 3482342"/>
              <a:gd name="connsiteX77-1489" fmla="*/ 6444344 w 12192000"/>
              <a:gd name="connsiteY77-1490" fmla="*/ 1969663 h 3482342"/>
              <a:gd name="connsiteX78-1491" fmla="*/ 6333446 w 12192000"/>
              <a:gd name="connsiteY78-1492" fmla="*/ 1997163 h 3482342"/>
              <a:gd name="connsiteX79-1493" fmla="*/ 6294933 w 12192000"/>
              <a:gd name="connsiteY79-1494" fmla="*/ 2019412 h 3482342"/>
              <a:gd name="connsiteX80-1495" fmla="*/ 6238719 w 12192000"/>
              <a:gd name="connsiteY80-1496" fmla="*/ 2042547 h 3482342"/>
              <a:gd name="connsiteX81-1497" fmla="*/ 6142310 w 12192000"/>
              <a:gd name="connsiteY81-1498" fmla="*/ 2092510 h 3482342"/>
              <a:gd name="connsiteX82-1499" fmla="*/ 6007916 w 12192000"/>
              <a:gd name="connsiteY82-1500" fmla="*/ 2143752 h 3482342"/>
              <a:gd name="connsiteX83-1501" fmla="*/ 5894610 w 12192000"/>
              <a:gd name="connsiteY83-1502" fmla="*/ 2130684 h 3482342"/>
              <a:gd name="connsiteX84-1503" fmla="*/ 5817682 w 12192000"/>
              <a:gd name="connsiteY84-1504" fmla="*/ 2157358 h 3482342"/>
              <a:gd name="connsiteX85-1505" fmla="*/ 5591469 w 12192000"/>
              <a:gd name="connsiteY85-1506" fmla="*/ 2178389 h 3482342"/>
              <a:gd name="connsiteX86-1507" fmla="*/ 5414282 w 12192000"/>
              <a:gd name="connsiteY86-1508" fmla="*/ 2183070 h 3482342"/>
              <a:gd name="connsiteX87-1509" fmla="*/ 5368369 w 12192000"/>
              <a:gd name="connsiteY87-1510" fmla="*/ 2204272 h 3482342"/>
              <a:gd name="connsiteX88-1511" fmla="*/ 5291263 w 12192000"/>
              <a:gd name="connsiteY88-1512" fmla="*/ 2239182 h 3482342"/>
              <a:gd name="connsiteX89-1513" fmla="*/ 5240857 w 12192000"/>
              <a:gd name="connsiteY89-1514" fmla="*/ 2289444 h 3482342"/>
              <a:gd name="connsiteX90-1515" fmla="*/ 5173523 w 12192000"/>
              <a:gd name="connsiteY90-1516" fmla="*/ 2309057 h 3482342"/>
              <a:gd name="connsiteX91-1517" fmla="*/ 5148543 w 12192000"/>
              <a:gd name="connsiteY91-1518" fmla="*/ 2282356 h 3482342"/>
              <a:gd name="connsiteX92-1519" fmla="*/ 5079548 w 12192000"/>
              <a:gd name="connsiteY92-1520" fmla="*/ 2313485 h 3482342"/>
              <a:gd name="connsiteX93-1521" fmla="*/ 4975908 w 12192000"/>
              <a:gd name="connsiteY93-1522" fmla="*/ 2364128 h 3482342"/>
              <a:gd name="connsiteX94-1523" fmla="*/ 4913723 w 12192000"/>
              <a:gd name="connsiteY94-1524" fmla="*/ 2385265 h 3482342"/>
              <a:gd name="connsiteX95-1525" fmla="*/ 4746485 w 12192000"/>
              <a:gd name="connsiteY95-1526" fmla="*/ 2451769 h 3482342"/>
              <a:gd name="connsiteX96-1527" fmla="*/ 4681588 w 12192000"/>
              <a:gd name="connsiteY96-1528" fmla="*/ 2467494 h 3482342"/>
              <a:gd name="connsiteX97-1529" fmla="*/ 1783655 w 12192000"/>
              <a:gd name="connsiteY97-1530" fmla="*/ 3163860 h 3482342"/>
              <a:gd name="connsiteX98-1531" fmla="*/ 1325955 w 12192000"/>
              <a:gd name="connsiteY98-1532" fmla="*/ 3176692 h 3482342"/>
              <a:gd name="connsiteX99-1533" fmla="*/ 1190384 w 12192000"/>
              <a:gd name="connsiteY99-1534" fmla="*/ 3203504 h 3482342"/>
              <a:gd name="connsiteX100-1535" fmla="*/ 1094537 w 12192000"/>
              <a:gd name="connsiteY100-1536" fmla="*/ 3229469 h 3482342"/>
              <a:gd name="connsiteX101-1537" fmla="*/ 779276 w 12192000"/>
              <a:gd name="connsiteY101-1538" fmla="*/ 3327290 h 3482342"/>
              <a:gd name="connsiteX102-1539" fmla="*/ 600378 w 12192000"/>
              <a:gd name="connsiteY102-1540" fmla="*/ 3335250 h 3482342"/>
              <a:gd name="connsiteX103-1541" fmla="*/ 493457 w 12192000"/>
              <a:gd name="connsiteY103-1542" fmla="*/ 3365044 h 3482342"/>
              <a:gd name="connsiteX104-1543" fmla="*/ 349402 w 12192000"/>
              <a:gd name="connsiteY104-1544" fmla="*/ 3380897 h 3482342"/>
              <a:gd name="connsiteX105-1545" fmla="*/ 192183 w 12192000"/>
              <a:gd name="connsiteY105-1546" fmla="*/ 3460075 h 3482342"/>
              <a:gd name="connsiteX106-1547" fmla="*/ 46713 w 12192000"/>
              <a:gd name="connsiteY106-1548" fmla="*/ 3462986 h 3482342"/>
              <a:gd name="connsiteX107-1549" fmla="*/ 2765 w 12192000"/>
              <a:gd name="connsiteY107-1550" fmla="*/ 3480770 h 3482342"/>
              <a:gd name="connsiteX108-1551" fmla="*/ 0 w 12192000"/>
              <a:gd name="connsiteY108-1552" fmla="*/ 3482342 h 3482342"/>
              <a:gd name="connsiteX109-1553" fmla="*/ 0 w 12192000"/>
              <a:gd name="connsiteY109-1554" fmla="*/ 0 h 3482342"/>
              <a:gd name="connsiteX0-1555" fmla="*/ 0 w 12192000"/>
              <a:gd name="connsiteY0-1556" fmla="*/ 0 h 3482342"/>
              <a:gd name="connsiteX1-1557" fmla="*/ 12192000 w 12192000"/>
              <a:gd name="connsiteY1-1558" fmla="*/ 0 h 3482342"/>
              <a:gd name="connsiteX2-1559" fmla="*/ 12192000 w 12192000"/>
              <a:gd name="connsiteY2-1560" fmla="*/ 635369 h 3482342"/>
              <a:gd name="connsiteX3-1561" fmla="*/ 12191789 w 12192000"/>
              <a:gd name="connsiteY3-1562" fmla="*/ 560396 h 3482342"/>
              <a:gd name="connsiteX4-1563" fmla="*/ 11983027 w 12192000"/>
              <a:gd name="connsiteY4-1564" fmla="*/ 646756 h 3482342"/>
              <a:gd name="connsiteX5-1565" fmla="*/ 11923051 w 12192000"/>
              <a:gd name="connsiteY5-1566" fmla="*/ 656045 h 3482342"/>
              <a:gd name="connsiteX6-1567" fmla="*/ 11832939 w 12192000"/>
              <a:gd name="connsiteY6-1568" fmla="*/ 674181 h 3482342"/>
              <a:gd name="connsiteX7-1569" fmla="*/ 11767770 w 12192000"/>
              <a:gd name="connsiteY7-1570" fmla="*/ 683807 h 3482342"/>
              <a:gd name="connsiteX8-1571" fmla="*/ 11728279 w 12192000"/>
              <a:gd name="connsiteY8-1572" fmla="*/ 700816 h 3482342"/>
              <a:gd name="connsiteX9-1573" fmla="*/ 11722533 w 12192000"/>
              <a:gd name="connsiteY9-1574" fmla="*/ 703421 h 3482342"/>
              <a:gd name="connsiteX10-1575" fmla="*/ 11720002 w 12192000"/>
              <a:gd name="connsiteY10-1576" fmla="*/ 710566 h 3482342"/>
              <a:gd name="connsiteX11-1577" fmla="*/ 11707351 w 12192000"/>
              <a:gd name="connsiteY11-1578" fmla="*/ 710310 h 3482342"/>
              <a:gd name="connsiteX12-1579" fmla="*/ 11700369 w 12192000"/>
              <a:gd name="connsiteY12-1580" fmla="*/ 713480 h 3482342"/>
              <a:gd name="connsiteX13-1581" fmla="*/ 11691126 w 12192000"/>
              <a:gd name="connsiteY13-1582" fmla="*/ 726131 h 3482342"/>
              <a:gd name="connsiteX14-1583" fmla="*/ 11656818 w 12192000"/>
              <a:gd name="connsiteY14-1584" fmla="*/ 769062 h 3482342"/>
              <a:gd name="connsiteX15-1585" fmla="*/ 11577421 w 12192000"/>
              <a:gd name="connsiteY15-1586" fmla="*/ 763181 h 3482342"/>
              <a:gd name="connsiteX16-1587" fmla="*/ 11540020 w 12192000"/>
              <a:gd name="connsiteY16-1588" fmla="*/ 794059 h 3482342"/>
              <a:gd name="connsiteX17-1589" fmla="*/ 11365056 w 12192000"/>
              <a:gd name="connsiteY17-1590" fmla="*/ 804087 h 3482342"/>
              <a:gd name="connsiteX18-1591" fmla="*/ 11294073 w 12192000"/>
              <a:gd name="connsiteY18-1592" fmla="*/ 897260 h 3482342"/>
              <a:gd name="connsiteX19-1593" fmla="*/ 11228040 w 12192000"/>
              <a:gd name="connsiteY19-1594" fmla="*/ 958953 h 3482342"/>
              <a:gd name="connsiteX20-1595" fmla="*/ 11193568 w 12192000"/>
              <a:gd name="connsiteY20-1596" fmla="*/ 982314 h 3482342"/>
              <a:gd name="connsiteX21-1597" fmla="*/ 11139869 w 12192000"/>
              <a:gd name="connsiteY21-1598" fmla="*/ 1126133 h 3482342"/>
              <a:gd name="connsiteX22-1599" fmla="*/ 11003287 w 12192000"/>
              <a:gd name="connsiteY22-1600" fmla="*/ 1243468 h 3482342"/>
              <a:gd name="connsiteX23-1601" fmla="*/ 10936797 w 12192000"/>
              <a:gd name="connsiteY23-1602" fmla="*/ 1350588 h 3482342"/>
              <a:gd name="connsiteX24-1603" fmla="*/ 10832727 w 12192000"/>
              <a:gd name="connsiteY24-1604" fmla="*/ 1341335 h 3482342"/>
              <a:gd name="connsiteX25-1605" fmla="*/ 10720408 w 12192000"/>
              <a:gd name="connsiteY25-1606" fmla="*/ 1344999 h 3482342"/>
              <a:gd name="connsiteX26-1607" fmla="*/ 10635456 w 12192000"/>
              <a:gd name="connsiteY26-1608" fmla="*/ 1337688 h 3482342"/>
              <a:gd name="connsiteX27-1609" fmla="*/ 10629954 w 12192000"/>
              <a:gd name="connsiteY27-1610" fmla="*/ 1330628 h 3482342"/>
              <a:gd name="connsiteX28-1611" fmla="*/ 10623883 w 12192000"/>
              <a:gd name="connsiteY28-1612" fmla="*/ 1332776 h 3482342"/>
              <a:gd name="connsiteX29-1613" fmla="*/ 10622090 w 12192000"/>
              <a:gd name="connsiteY29-1614" fmla="*/ 1341385 h 3482342"/>
              <a:gd name="connsiteX30-1615" fmla="*/ 10573203 w 12192000"/>
              <a:gd name="connsiteY30-1616" fmla="*/ 1351996 h 3482342"/>
              <a:gd name="connsiteX31-1617" fmla="*/ 10513263 w 12192000"/>
              <a:gd name="connsiteY31-1618" fmla="*/ 1350756 h 3482342"/>
              <a:gd name="connsiteX32-1619" fmla="*/ 10464012 w 12192000"/>
              <a:gd name="connsiteY32-1620" fmla="*/ 1391778 h 3482342"/>
              <a:gd name="connsiteX33-1621" fmla="*/ 10405409 w 12192000"/>
              <a:gd name="connsiteY33-1622" fmla="*/ 1422789 h 3482342"/>
              <a:gd name="connsiteX34-1623" fmla="*/ 10370530 w 12192000"/>
              <a:gd name="connsiteY34-1624" fmla="*/ 1441596 h 3482342"/>
              <a:gd name="connsiteX35-1625" fmla="*/ 10264922 w 12192000"/>
              <a:gd name="connsiteY35-1626" fmla="*/ 1472107 h 3482342"/>
              <a:gd name="connsiteX36-1627" fmla="*/ 10058690 w 12192000"/>
              <a:gd name="connsiteY36-1628" fmla="*/ 1474888 h 3482342"/>
              <a:gd name="connsiteX37-1629" fmla="*/ 10004424 w 12192000"/>
              <a:gd name="connsiteY37-1630" fmla="*/ 1489801 h 3482342"/>
              <a:gd name="connsiteX38-1631" fmla="*/ 9999951 w 12192000"/>
              <a:gd name="connsiteY38-1632" fmla="*/ 1499127 h 3482342"/>
              <a:gd name="connsiteX39-1633" fmla="*/ 9845462 w 12192000"/>
              <a:gd name="connsiteY39-1634" fmla="*/ 1548192 h 3482342"/>
              <a:gd name="connsiteX40-1635" fmla="*/ 9736156 w 12192000"/>
              <a:gd name="connsiteY40-1636" fmla="*/ 1581928 h 3482342"/>
              <a:gd name="connsiteX41-1637" fmla="*/ 9693355 w 12192000"/>
              <a:gd name="connsiteY41-1638" fmla="*/ 1602632 h 3482342"/>
              <a:gd name="connsiteX42-1639" fmla="*/ 9664242 w 12192000"/>
              <a:gd name="connsiteY42-1640" fmla="*/ 1622075 h 3482342"/>
              <a:gd name="connsiteX43-1641" fmla="*/ 9579195 w 12192000"/>
              <a:gd name="connsiteY43-1642" fmla="*/ 1648017 h 3482342"/>
              <a:gd name="connsiteX44-1643" fmla="*/ 9433652 w 12192000"/>
              <a:gd name="connsiteY44-1644" fmla="*/ 1681174 h 3482342"/>
              <a:gd name="connsiteX45-1645" fmla="*/ 9403775 w 12192000"/>
              <a:gd name="connsiteY45-1646" fmla="*/ 1690403 h 3482342"/>
              <a:gd name="connsiteX46-1647" fmla="*/ 9382503 w 12192000"/>
              <a:gd name="connsiteY46-1648" fmla="*/ 1706957 h 3482342"/>
              <a:gd name="connsiteX47-1649" fmla="*/ 9381410 w 12192000"/>
              <a:gd name="connsiteY47-1650" fmla="*/ 1718312 h 3482342"/>
              <a:gd name="connsiteX48-1651" fmla="*/ 9365685 w 12192000"/>
              <a:gd name="connsiteY48-1652" fmla="*/ 1724772 h 3482342"/>
              <a:gd name="connsiteX49-1653" fmla="*/ 9278020 w 12192000"/>
              <a:gd name="connsiteY49-1654" fmla="*/ 1741161 h 3482342"/>
              <a:gd name="connsiteX50-1655" fmla="*/ 9217145 w 12192000"/>
              <a:gd name="connsiteY50-1656" fmla="*/ 1771195 h 3482342"/>
              <a:gd name="connsiteX51-1657" fmla="*/ 8955875 w 12192000"/>
              <a:gd name="connsiteY51-1658" fmla="*/ 1796806 h 3482342"/>
              <a:gd name="connsiteX52-1659" fmla="*/ 8648415 w 12192000"/>
              <a:gd name="connsiteY52-1660" fmla="*/ 1878623 h 3482342"/>
              <a:gd name="connsiteX53-1661" fmla="*/ 8524524 w 12192000"/>
              <a:gd name="connsiteY53-1662" fmla="*/ 1902425 h 3482342"/>
              <a:gd name="connsiteX54-1663" fmla="*/ 8426060 w 12192000"/>
              <a:gd name="connsiteY54-1664" fmla="*/ 1947126 h 3482342"/>
              <a:gd name="connsiteX55-1665" fmla="*/ 8424042 w 12192000"/>
              <a:gd name="connsiteY55-1666" fmla="*/ 1949367 h 3482342"/>
              <a:gd name="connsiteX56-1667" fmla="*/ 8345228 w 12192000"/>
              <a:gd name="connsiteY56-1668" fmla="*/ 1939822 h 3482342"/>
              <a:gd name="connsiteX57-1669" fmla="*/ 8236214 w 12192000"/>
              <a:gd name="connsiteY57-1670" fmla="*/ 1909725 h 3482342"/>
              <a:gd name="connsiteX58-1671" fmla="*/ 8132104 w 12192000"/>
              <a:gd name="connsiteY58-1672" fmla="*/ 1895727 h 3482342"/>
              <a:gd name="connsiteX59-1673" fmla="*/ 7918078 w 12192000"/>
              <a:gd name="connsiteY59-1674" fmla="*/ 1862668 h 3482342"/>
              <a:gd name="connsiteX60-1675" fmla="*/ 7817899 w 12192000"/>
              <a:gd name="connsiteY60-1676" fmla="*/ 1862176 h 3482342"/>
              <a:gd name="connsiteX61-1677" fmla="*/ 7768994 w 12192000"/>
              <a:gd name="connsiteY61-1678" fmla="*/ 1855721 h 3482342"/>
              <a:gd name="connsiteX62-1679" fmla="*/ 7618027 w 12192000"/>
              <a:gd name="connsiteY62-1680" fmla="*/ 1830959 h 3482342"/>
              <a:gd name="connsiteX63-1681" fmla="*/ 7449425 w 12192000"/>
              <a:gd name="connsiteY63-1682" fmla="*/ 1810910 h 3482342"/>
              <a:gd name="connsiteX64-1683" fmla="*/ 7342915 w 12192000"/>
              <a:gd name="connsiteY64-1684" fmla="*/ 1819827 h 3482342"/>
              <a:gd name="connsiteX65-1685" fmla="*/ 7255191 w 12192000"/>
              <a:gd name="connsiteY65-1686" fmla="*/ 1834354 h 3482342"/>
              <a:gd name="connsiteX66-1687" fmla="*/ 7131205 w 12192000"/>
              <a:gd name="connsiteY66-1688" fmla="*/ 1845557 h 3482342"/>
              <a:gd name="connsiteX67-1689" fmla="*/ 6917124 w 12192000"/>
              <a:gd name="connsiteY67-1690" fmla="*/ 1837109 h 3482342"/>
              <a:gd name="connsiteX68-1691" fmla="*/ 6837145 w 12192000"/>
              <a:gd name="connsiteY68-1692" fmla="*/ 1870724 h 3482342"/>
              <a:gd name="connsiteX69-1693" fmla="*/ 6753991 w 12192000"/>
              <a:gd name="connsiteY69-1694" fmla="*/ 1860969 h 3482342"/>
              <a:gd name="connsiteX70-1695" fmla="*/ 6727754 w 12192000"/>
              <a:gd name="connsiteY70-1696" fmla="*/ 1882372 h 3482342"/>
              <a:gd name="connsiteX71-1697" fmla="*/ 6723371 w 12192000"/>
              <a:gd name="connsiteY71-1698" fmla="*/ 1886494 h 3482342"/>
              <a:gd name="connsiteX72-1699" fmla="*/ 6702779 w 12192000"/>
              <a:gd name="connsiteY72-1700" fmla="*/ 1893601 h 3482342"/>
              <a:gd name="connsiteX73-1701" fmla="*/ 6700779 w 12192000"/>
              <a:gd name="connsiteY73-1702" fmla="*/ 1907344 h 3482342"/>
              <a:gd name="connsiteX74-1703" fmla="*/ 6672513 w 12192000"/>
              <a:gd name="connsiteY74-1704" fmla="*/ 1926452 h 3482342"/>
              <a:gd name="connsiteX75-1705" fmla="*/ 6633549 w 12192000"/>
              <a:gd name="connsiteY75-1706" fmla="*/ 1936255 h 3482342"/>
              <a:gd name="connsiteX76-1707" fmla="*/ 6444344 w 12192000"/>
              <a:gd name="connsiteY76-1708" fmla="*/ 1969663 h 3482342"/>
              <a:gd name="connsiteX77-1709" fmla="*/ 6333446 w 12192000"/>
              <a:gd name="connsiteY77-1710" fmla="*/ 1997163 h 3482342"/>
              <a:gd name="connsiteX78-1711" fmla="*/ 6294933 w 12192000"/>
              <a:gd name="connsiteY78-1712" fmla="*/ 2019412 h 3482342"/>
              <a:gd name="connsiteX79-1713" fmla="*/ 6238719 w 12192000"/>
              <a:gd name="connsiteY79-1714" fmla="*/ 2042547 h 3482342"/>
              <a:gd name="connsiteX80-1715" fmla="*/ 6142310 w 12192000"/>
              <a:gd name="connsiteY80-1716" fmla="*/ 2092510 h 3482342"/>
              <a:gd name="connsiteX81-1717" fmla="*/ 6007916 w 12192000"/>
              <a:gd name="connsiteY81-1718" fmla="*/ 2143752 h 3482342"/>
              <a:gd name="connsiteX82-1719" fmla="*/ 5894610 w 12192000"/>
              <a:gd name="connsiteY82-1720" fmla="*/ 2130684 h 3482342"/>
              <a:gd name="connsiteX83-1721" fmla="*/ 5817682 w 12192000"/>
              <a:gd name="connsiteY83-1722" fmla="*/ 2157358 h 3482342"/>
              <a:gd name="connsiteX84-1723" fmla="*/ 5591469 w 12192000"/>
              <a:gd name="connsiteY84-1724" fmla="*/ 2178389 h 3482342"/>
              <a:gd name="connsiteX85-1725" fmla="*/ 5414282 w 12192000"/>
              <a:gd name="connsiteY85-1726" fmla="*/ 2183070 h 3482342"/>
              <a:gd name="connsiteX86-1727" fmla="*/ 5368369 w 12192000"/>
              <a:gd name="connsiteY86-1728" fmla="*/ 2204272 h 3482342"/>
              <a:gd name="connsiteX87-1729" fmla="*/ 5291263 w 12192000"/>
              <a:gd name="connsiteY87-1730" fmla="*/ 2239182 h 3482342"/>
              <a:gd name="connsiteX88-1731" fmla="*/ 5240857 w 12192000"/>
              <a:gd name="connsiteY88-1732" fmla="*/ 2289444 h 3482342"/>
              <a:gd name="connsiteX89-1733" fmla="*/ 5173523 w 12192000"/>
              <a:gd name="connsiteY89-1734" fmla="*/ 2309057 h 3482342"/>
              <a:gd name="connsiteX90-1735" fmla="*/ 5148543 w 12192000"/>
              <a:gd name="connsiteY90-1736" fmla="*/ 2282356 h 3482342"/>
              <a:gd name="connsiteX91-1737" fmla="*/ 5079548 w 12192000"/>
              <a:gd name="connsiteY91-1738" fmla="*/ 2313485 h 3482342"/>
              <a:gd name="connsiteX92-1739" fmla="*/ 4975908 w 12192000"/>
              <a:gd name="connsiteY92-1740" fmla="*/ 2364128 h 3482342"/>
              <a:gd name="connsiteX93-1741" fmla="*/ 4913723 w 12192000"/>
              <a:gd name="connsiteY93-1742" fmla="*/ 2385265 h 3482342"/>
              <a:gd name="connsiteX94-1743" fmla="*/ 4746485 w 12192000"/>
              <a:gd name="connsiteY94-1744" fmla="*/ 2451769 h 3482342"/>
              <a:gd name="connsiteX95-1745" fmla="*/ 4681588 w 12192000"/>
              <a:gd name="connsiteY95-1746" fmla="*/ 2467494 h 3482342"/>
              <a:gd name="connsiteX96-1747" fmla="*/ 1783655 w 12192000"/>
              <a:gd name="connsiteY96-1748" fmla="*/ 3163860 h 3482342"/>
              <a:gd name="connsiteX97-1749" fmla="*/ 1325955 w 12192000"/>
              <a:gd name="connsiteY97-1750" fmla="*/ 3176692 h 3482342"/>
              <a:gd name="connsiteX98-1751" fmla="*/ 1190384 w 12192000"/>
              <a:gd name="connsiteY98-1752" fmla="*/ 3203504 h 3482342"/>
              <a:gd name="connsiteX99-1753" fmla="*/ 1094537 w 12192000"/>
              <a:gd name="connsiteY99-1754" fmla="*/ 3229469 h 3482342"/>
              <a:gd name="connsiteX100-1755" fmla="*/ 779276 w 12192000"/>
              <a:gd name="connsiteY100-1756" fmla="*/ 3327290 h 3482342"/>
              <a:gd name="connsiteX101-1757" fmla="*/ 600378 w 12192000"/>
              <a:gd name="connsiteY101-1758" fmla="*/ 3335250 h 3482342"/>
              <a:gd name="connsiteX102-1759" fmla="*/ 493457 w 12192000"/>
              <a:gd name="connsiteY102-1760" fmla="*/ 3365044 h 3482342"/>
              <a:gd name="connsiteX103-1761" fmla="*/ 349402 w 12192000"/>
              <a:gd name="connsiteY103-1762" fmla="*/ 3380897 h 3482342"/>
              <a:gd name="connsiteX104-1763" fmla="*/ 192183 w 12192000"/>
              <a:gd name="connsiteY104-1764" fmla="*/ 3460075 h 3482342"/>
              <a:gd name="connsiteX105-1765" fmla="*/ 46713 w 12192000"/>
              <a:gd name="connsiteY105-1766" fmla="*/ 3462986 h 3482342"/>
              <a:gd name="connsiteX106-1767" fmla="*/ 2765 w 12192000"/>
              <a:gd name="connsiteY106-1768" fmla="*/ 3480770 h 3482342"/>
              <a:gd name="connsiteX107-1769" fmla="*/ 0 w 12192000"/>
              <a:gd name="connsiteY107-1770" fmla="*/ 3482342 h 3482342"/>
              <a:gd name="connsiteX108-1771" fmla="*/ 0 w 12192000"/>
              <a:gd name="connsiteY108-1772" fmla="*/ 0 h 3482342"/>
              <a:gd name="connsiteX0-1773" fmla="*/ 0 w 12192000"/>
              <a:gd name="connsiteY0-1774" fmla="*/ 0 h 3482342"/>
              <a:gd name="connsiteX1-1775" fmla="*/ 12192000 w 12192000"/>
              <a:gd name="connsiteY1-1776" fmla="*/ 0 h 3482342"/>
              <a:gd name="connsiteX2-1777" fmla="*/ 12192000 w 12192000"/>
              <a:gd name="connsiteY2-1778" fmla="*/ 635369 h 3482342"/>
              <a:gd name="connsiteX3-1779" fmla="*/ 12191789 w 12192000"/>
              <a:gd name="connsiteY3-1780" fmla="*/ 560396 h 3482342"/>
              <a:gd name="connsiteX4-1781" fmla="*/ 11983027 w 12192000"/>
              <a:gd name="connsiteY4-1782" fmla="*/ 646756 h 3482342"/>
              <a:gd name="connsiteX5-1783" fmla="*/ 11923051 w 12192000"/>
              <a:gd name="connsiteY5-1784" fmla="*/ 656045 h 3482342"/>
              <a:gd name="connsiteX6-1785" fmla="*/ 11832939 w 12192000"/>
              <a:gd name="connsiteY6-1786" fmla="*/ 674181 h 3482342"/>
              <a:gd name="connsiteX7-1787" fmla="*/ 11767770 w 12192000"/>
              <a:gd name="connsiteY7-1788" fmla="*/ 683807 h 3482342"/>
              <a:gd name="connsiteX8-1789" fmla="*/ 11728279 w 12192000"/>
              <a:gd name="connsiteY8-1790" fmla="*/ 700816 h 3482342"/>
              <a:gd name="connsiteX9-1791" fmla="*/ 11722533 w 12192000"/>
              <a:gd name="connsiteY9-1792" fmla="*/ 703421 h 3482342"/>
              <a:gd name="connsiteX10-1793" fmla="*/ 11720002 w 12192000"/>
              <a:gd name="connsiteY10-1794" fmla="*/ 710566 h 3482342"/>
              <a:gd name="connsiteX11-1795" fmla="*/ 11707351 w 12192000"/>
              <a:gd name="connsiteY11-1796" fmla="*/ 710310 h 3482342"/>
              <a:gd name="connsiteX12-1797" fmla="*/ 11700369 w 12192000"/>
              <a:gd name="connsiteY12-1798" fmla="*/ 713480 h 3482342"/>
              <a:gd name="connsiteX13-1799" fmla="*/ 11691126 w 12192000"/>
              <a:gd name="connsiteY13-1800" fmla="*/ 726131 h 3482342"/>
              <a:gd name="connsiteX14-1801" fmla="*/ 11656818 w 12192000"/>
              <a:gd name="connsiteY14-1802" fmla="*/ 769062 h 3482342"/>
              <a:gd name="connsiteX15-1803" fmla="*/ 11577421 w 12192000"/>
              <a:gd name="connsiteY15-1804" fmla="*/ 763181 h 3482342"/>
              <a:gd name="connsiteX16-1805" fmla="*/ 11540020 w 12192000"/>
              <a:gd name="connsiteY16-1806" fmla="*/ 794059 h 3482342"/>
              <a:gd name="connsiteX17-1807" fmla="*/ 11365056 w 12192000"/>
              <a:gd name="connsiteY17-1808" fmla="*/ 804087 h 3482342"/>
              <a:gd name="connsiteX18-1809" fmla="*/ 11294073 w 12192000"/>
              <a:gd name="connsiteY18-1810" fmla="*/ 897260 h 3482342"/>
              <a:gd name="connsiteX19-1811" fmla="*/ 11228040 w 12192000"/>
              <a:gd name="connsiteY19-1812" fmla="*/ 958953 h 3482342"/>
              <a:gd name="connsiteX20-1813" fmla="*/ 11193568 w 12192000"/>
              <a:gd name="connsiteY20-1814" fmla="*/ 982314 h 3482342"/>
              <a:gd name="connsiteX21-1815" fmla="*/ 11139869 w 12192000"/>
              <a:gd name="connsiteY21-1816" fmla="*/ 1126133 h 3482342"/>
              <a:gd name="connsiteX22-1817" fmla="*/ 11003287 w 12192000"/>
              <a:gd name="connsiteY22-1818" fmla="*/ 1243468 h 3482342"/>
              <a:gd name="connsiteX23-1819" fmla="*/ 10936797 w 12192000"/>
              <a:gd name="connsiteY23-1820" fmla="*/ 1350588 h 3482342"/>
              <a:gd name="connsiteX24-1821" fmla="*/ 10832727 w 12192000"/>
              <a:gd name="connsiteY24-1822" fmla="*/ 1341335 h 3482342"/>
              <a:gd name="connsiteX25-1823" fmla="*/ 10720408 w 12192000"/>
              <a:gd name="connsiteY25-1824" fmla="*/ 1344999 h 3482342"/>
              <a:gd name="connsiteX26-1825" fmla="*/ 10635456 w 12192000"/>
              <a:gd name="connsiteY26-1826" fmla="*/ 1337688 h 3482342"/>
              <a:gd name="connsiteX27-1827" fmla="*/ 10629954 w 12192000"/>
              <a:gd name="connsiteY27-1828" fmla="*/ 1330628 h 3482342"/>
              <a:gd name="connsiteX28-1829" fmla="*/ 10623883 w 12192000"/>
              <a:gd name="connsiteY28-1830" fmla="*/ 1332776 h 3482342"/>
              <a:gd name="connsiteX29-1831" fmla="*/ 10622090 w 12192000"/>
              <a:gd name="connsiteY29-1832" fmla="*/ 1341385 h 3482342"/>
              <a:gd name="connsiteX30-1833" fmla="*/ 10573203 w 12192000"/>
              <a:gd name="connsiteY30-1834" fmla="*/ 1351996 h 3482342"/>
              <a:gd name="connsiteX31-1835" fmla="*/ 10513263 w 12192000"/>
              <a:gd name="connsiteY31-1836" fmla="*/ 1350756 h 3482342"/>
              <a:gd name="connsiteX32-1837" fmla="*/ 10464012 w 12192000"/>
              <a:gd name="connsiteY32-1838" fmla="*/ 1391778 h 3482342"/>
              <a:gd name="connsiteX33-1839" fmla="*/ 10405409 w 12192000"/>
              <a:gd name="connsiteY33-1840" fmla="*/ 1422789 h 3482342"/>
              <a:gd name="connsiteX34-1841" fmla="*/ 10370530 w 12192000"/>
              <a:gd name="connsiteY34-1842" fmla="*/ 1441596 h 3482342"/>
              <a:gd name="connsiteX35-1843" fmla="*/ 10264922 w 12192000"/>
              <a:gd name="connsiteY35-1844" fmla="*/ 1472107 h 3482342"/>
              <a:gd name="connsiteX36-1845" fmla="*/ 10058690 w 12192000"/>
              <a:gd name="connsiteY36-1846" fmla="*/ 1474888 h 3482342"/>
              <a:gd name="connsiteX37-1847" fmla="*/ 10004424 w 12192000"/>
              <a:gd name="connsiteY37-1848" fmla="*/ 1489801 h 3482342"/>
              <a:gd name="connsiteX38-1849" fmla="*/ 9999951 w 12192000"/>
              <a:gd name="connsiteY38-1850" fmla="*/ 1499127 h 3482342"/>
              <a:gd name="connsiteX39-1851" fmla="*/ 9845462 w 12192000"/>
              <a:gd name="connsiteY39-1852" fmla="*/ 1548192 h 3482342"/>
              <a:gd name="connsiteX40-1853" fmla="*/ 9736156 w 12192000"/>
              <a:gd name="connsiteY40-1854" fmla="*/ 1581928 h 3482342"/>
              <a:gd name="connsiteX41-1855" fmla="*/ 9693355 w 12192000"/>
              <a:gd name="connsiteY41-1856" fmla="*/ 1602632 h 3482342"/>
              <a:gd name="connsiteX42-1857" fmla="*/ 9664242 w 12192000"/>
              <a:gd name="connsiteY42-1858" fmla="*/ 1622075 h 3482342"/>
              <a:gd name="connsiteX43-1859" fmla="*/ 9579195 w 12192000"/>
              <a:gd name="connsiteY43-1860" fmla="*/ 1648017 h 3482342"/>
              <a:gd name="connsiteX44-1861" fmla="*/ 9433652 w 12192000"/>
              <a:gd name="connsiteY44-1862" fmla="*/ 1681174 h 3482342"/>
              <a:gd name="connsiteX45-1863" fmla="*/ 9403775 w 12192000"/>
              <a:gd name="connsiteY45-1864" fmla="*/ 1690403 h 3482342"/>
              <a:gd name="connsiteX46-1865" fmla="*/ 9382503 w 12192000"/>
              <a:gd name="connsiteY46-1866" fmla="*/ 1706957 h 3482342"/>
              <a:gd name="connsiteX47-1867" fmla="*/ 9381410 w 12192000"/>
              <a:gd name="connsiteY47-1868" fmla="*/ 1718312 h 3482342"/>
              <a:gd name="connsiteX48-1869" fmla="*/ 9365685 w 12192000"/>
              <a:gd name="connsiteY48-1870" fmla="*/ 1724772 h 3482342"/>
              <a:gd name="connsiteX49-1871" fmla="*/ 9278020 w 12192000"/>
              <a:gd name="connsiteY49-1872" fmla="*/ 1741161 h 3482342"/>
              <a:gd name="connsiteX50-1873" fmla="*/ 9217145 w 12192000"/>
              <a:gd name="connsiteY50-1874" fmla="*/ 1771195 h 3482342"/>
              <a:gd name="connsiteX51-1875" fmla="*/ 8955875 w 12192000"/>
              <a:gd name="connsiteY51-1876" fmla="*/ 1796806 h 3482342"/>
              <a:gd name="connsiteX52-1877" fmla="*/ 8648415 w 12192000"/>
              <a:gd name="connsiteY52-1878" fmla="*/ 1878623 h 3482342"/>
              <a:gd name="connsiteX53-1879" fmla="*/ 8524524 w 12192000"/>
              <a:gd name="connsiteY53-1880" fmla="*/ 1902425 h 3482342"/>
              <a:gd name="connsiteX54-1881" fmla="*/ 8426060 w 12192000"/>
              <a:gd name="connsiteY54-1882" fmla="*/ 1947126 h 3482342"/>
              <a:gd name="connsiteX55-1883" fmla="*/ 8430392 w 12192000"/>
              <a:gd name="connsiteY55-1884" fmla="*/ 1898567 h 3482342"/>
              <a:gd name="connsiteX56-1885" fmla="*/ 8345228 w 12192000"/>
              <a:gd name="connsiteY56-1886" fmla="*/ 1939822 h 3482342"/>
              <a:gd name="connsiteX57-1887" fmla="*/ 8236214 w 12192000"/>
              <a:gd name="connsiteY57-1888" fmla="*/ 1909725 h 3482342"/>
              <a:gd name="connsiteX58-1889" fmla="*/ 8132104 w 12192000"/>
              <a:gd name="connsiteY58-1890" fmla="*/ 1895727 h 3482342"/>
              <a:gd name="connsiteX59-1891" fmla="*/ 7918078 w 12192000"/>
              <a:gd name="connsiteY59-1892" fmla="*/ 1862668 h 3482342"/>
              <a:gd name="connsiteX60-1893" fmla="*/ 7817899 w 12192000"/>
              <a:gd name="connsiteY60-1894" fmla="*/ 1862176 h 3482342"/>
              <a:gd name="connsiteX61-1895" fmla="*/ 7768994 w 12192000"/>
              <a:gd name="connsiteY61-1896" fmla="*/ 1855721 h 3482342"/>
              <a:gd name="connsiteX62-1897" fmla="*/ 7618027 w 12192000"/>
              <a:gd name="connsiteY62-1898" fmla="*/ 1830959 h 3482342"/>
              <a:gd name="connsiteX63-1899" fmla="*/ 7449425 w 12192000"/>
              <a:gd name="connsiteY63-1900" fmla="*/ 1810910 h 3482342"/>
              <a:gd name="connsiteX64-1901" fmla="*/ 7342915 w 12192000"/>
              <a:gd name="connsiteY64-1902" fmla="*/ 1819827 h 3482342"/>
              <a:gd name="connsiteX65-1903" fmla="*/ 7255191 w 12192000"/>
              <a:gd name="connsiteY65-1904" fmla="*/ 1834354 h 3482342"/>
              <a:gd name="connsiteX66-1905" fmla="*/ 7131205 w 12192000"/>
              <a:gd name="connsiteY66-1906" fmla="*/ 1845557 h 3482342"/>
              <a:gd name="connsiteX67-1907" fmla="*/ 6917124 w 12192000"/>
              <a:gd name="connsiteY67-1908" fmla="*/ 1837109 h 3482342"/>
              <a:gd name="connsiteX68-1909" fmla="*/ 6837145 w 12192000"/>
              <a:gd name="connsiteY68-1910" fmla="*/ 1870724 h 3482342"/>
              <a:gd name="connsiteX69-1911" fmla="*/ 6753991 w 12192000"/>
              <a:gd name="connsiteY69-1912" fmla="*/ 1860969 h 3482342"/>
              <a:gd name="connsiteX70-1913" fmla="*/ 6727754 w 12192000"/>
              <a:gd name="connsiteY70-1914" fmla="*/ 1882372 h 3482342"/>
              <a:gd name="connsiteX71-1915" fmla="*/ 6723371 w 12192000"/>
              <a:gd name="connsiteY71-1916" fmla="*/ 1886494 h 3482342"/>
              <a:gd name="connsiteX72-1917" fmla="*/ 6702779 w 12192000"/>
              <a:gd name="connsiteY72-1918" fmla="*/ 1893601 h 3482342"/>
              <a:gd name="connsiteX73-1919" fmla="*/ 6700779 w 12192000"/>
              <a:gd name="connsiteY73-1920" fmla="*/ 1907344 h 3482342"/>
              <a:gd name="connsiteX74-1921" fmla="*/ 6672513 w 12192000"/>
              <a:gd name="connsiteY74-1922" fmla="*/ 1926452 h 3482342"/>
              <a:gd name="connsiteX75-1923" fmla="*/ 6633549 w 12192000"/>
              <a:gd name="connsiteY75-1924" fmla="*/ 1936255 h 3482342"/>
              <a:gd name="connsiteX76-1925" fmla="*/ 6444344 w 12192000"/>
              <a:gd name="connsiteY76-1926" fmla="*/ 1969663 h 3482342"/>
              <a:gd name="connsiteX77-1927" fmla="*/ 6333446 w 12192000"/>
              <a:gd name="connsiteY77-1928" fmla="*/ 1997163 h 3482342"/>
              <a:gd name="connsiteX78-1929" fmla="*/ 6294933 w 12192000"/>
              <a:gd name="connsiteY78-1930" fmla="*/ 2019412 h 3482342"/>
              <a:gd name="connsiteX79-1931" fmla="*/ 6238719 w 12192000"/>
              <a:gd name="connsiteY79-1932" fmla="*/ 2042547 h 3482342"/>
              <a:gd name="connsiteX80-1933" fmla="*/ 6142310 w 12192000"/>
              <a:gd name="connsiteY80-1934" fmla="*/ 2092510 h 3482342"/>
              <a:gd name="connsiteX81-1935" fmla="*/ 6007916 w 12192000"/>
              <a:gd name="connsiteY81-1936" fmla="*/ 2143752 h 3482342"/>
              <a:gd name="connsiteX82-1937" fmla="*/ 5894610 w 12192000"/>
              <a:gd name="connsiteY82-1938" fmla="*/ 2130684 h 3482342"/>
              <a:gd name="connsiteX83-1939" fmla="*/ 5817682 w 12192000"/>
              <a:gd name="connsiteY83-1940" fmla="*/ 2157358 h 3482342"/>
              <a:gd name="connsiteX84-1941" fmla="*/ 5591469 w 12192000"/>
              <a:gd name="connsiteY84-1942" fmla="*/ 2178389 h 3482342"/>
              <a:gd name="connsiteX85-1943" fmla="*/ 5414282 w 12192000"/>
              <a:gd name="connsiteY85-1944" fmla="*/ 2183070 h 3482342"/>
              <a:gd name="connsiteX86-1945" fmla="*/ 5368369 w 12192000"/>
              <a:gd name="connsiteY86-1946" fmla="*/ 2204272 h 3482342"/>
              <a:gd name="connsiteX87-1947" fmla="*/ 5291263 w 12192000"/>
              <a:gd name="connsiteY87-1948" fmla="*/ 2239182 h 3482342"/>
              <a:gd name="connsiteX88-1949" fmla="*/ 5240857 w 12192000"/>
              <a:gd name="connsiteY88-1950" fmla="*/ 2289444 h 3482342"/>
              <a:gd name="connsiteX89-1951" fmla="*/ 5173523 w 12192000"/>
              <a:gd name="connsiteY89-1952" fmla="*/ 2309057 h 3482342"/>
              <a:gd name="connsiteX90-1953" fmla="*/ 5148543 w 12192000"/>
              <a:gd name="connsiteY90-1954" fmla="*/ 2282356 h 3482342"/>
              <a:gd name="connsiteX91-1955" fmla="*/ 5079548 w 12192000"/>
              <a:gd name="connsiteY91-1956" fmla="*/ 2313485 h 3482342"/>
              <a:gd name="connsiteX92-1957" fmla="*/ 4975908 w 12192000"/>
              <a:gd name="connsiteY92-1958" fmla="*/ 2364128 h 3482342"/>
              <a:gd name="connsiteX93-1959" fmla="*/ 4913723 w 12192000"/>
              <a:gd name="connsiteY93-1960" fmla="*/ 2385265 h 3482342"/>
              <a:gd name="connsiteX94-1961" fmla="*/ 4746485 w 12192000"/>
              <a:gd name="connsiteY94-1962" fmla="*/ 2451769 h 3482342"/>
              <a:gd name="connsiteX95-1963" fmla="*/ 4681588 w 12192000"/>
              <a:gd name="connsiteY95-1964" fmla="*/ 2467494 h 3482342"/>
              <a:gd name="connsiteX96-1965" fmla="*/ 1783655 w 12192000"/>
              <a:gd name="connsiteY96-1966" fmla="*/ 3163860 h 3482342"/>
              <a:gd name="connsiteX97-1967" fmla="*/ 1325955 w 12192000"/>
              <a:gd name="connsiteY97-1968" fmla="*/ 3176692 h 3482342"/>
              <a:gd name="connsiteX98-1969" fmla="*/ 1190384 w 12192000"/>
              <a:gd name="connsiteY98-1970" fmla="*/ 3203504 h 3482342"/>
              <a:gd name="connsiteX99-1971" fmla="*/ 1094537 w 12192000"/>
              <a:gd name="connsiteY99-1972" fmla="*/ 3229469 h 3482342"/>
              <a:gd name="connsiteX100-1973" fmla="*/ 779276 w 12192000"/>
              <a:gd name="connsiteY100-1974" fmla="*/ 3327290 h 3482342"/>
              <a:gd name="connsiteX101-1975" fmla="*/ 600378 w 12192000"/>
              <a:gd name="connsiteY101-1976" fmla="*/ 3335250 h 3482342"/>
              <a:gd name="connsiteX102-1977" fmla="*/ 493457 w 12192000"/>
              <a:gd name="connsiteY102-1978" fmla="*/ 3365044 h 3482342"/>
              <a:gd name="connsiteX103-1979" fmla="*/ 349402 w 12192000"/>
              <a:gd name="connsiteY103-1980" fmla="*/ 3380897 h 3482342"/>
              <a:gd name="connsiteX104-1981" fmla="*/ 192183 w 12192000"/>
              <a:gd name="connsiteY104-1982" fmla="*/ 3460075 h 3482342"/>
              <a:gd name="connsiteX105-1983" fmla="*/ 46713 w 12192000"/>
              <a:gd name="connsiteY105-1984" fmla="*/ 3462986 h 3482342"/>
              <a:gd name="connsiteX106-1985" fmla="*/ 2765 w 12192000"/>
              <a:gd name="connsiteY106-1986" fmla="*/ 3480770 h 3482342"/>
              <a:gd name="connsiteX107-1987" fmla="*/ 0 w 12192000"/>
              <a:gd name="connsiteY107-1988" fmla="*/ 3482342 h 3482342"/>
              <a:gd name="connsiteX108-1989" fmla="*/ 0 w 12192000"/>
              <a:gd name="connsiteY108-1990" fmla="*/ 0 h 3482342"/>
              <a:gd name="connsiteX0-1991" fmla="*/ 0 w 12192000"/>
              <a:gd name="connsiteY0-1992" fmla="*/ 0 h 3482342"/>
              <a:gd name="connsiteX1-1993" fmla="*/ 12192000 w 12192000"/>
              <a:gd name="connsiteY1-1994" fmla="*/ 0 h 3482342"/>
              <a:gd name="connsiteX2-1995" fmla="*/ 12192000 w 12192000"/>
              <a:gd name="connsiteY2-1996" fmla="*/ 635369 h 3482342"/>
              <a:gd name="connsiteX3-1997" fmla="*/ 12191789 w 12192000"/>
              <a:gd name="connsiteY3-1998" fmla="*/ 560396 h 3482342"/>
              <a:gd name="connsiteX4-1999" fmla="*/ 11983027 w 12192000"/>
              <a:gd name="connsiteY4-2000" fmla="*/ 646756 h 3482342"/>
              <a:gd name="connsiteX5-2001" fmla="*/ 11923051 w 12192000"/>
              <a:gd name="connsiteY5-2002" fmla="*/ 656045 h 3482342"/>
              <a:gd name="connsiteX6-2003" fmla="*/ 11832939 w 12192000"/>
              <a:gd name="connsiteY6-2004" fmla="*/ 674181 h 3482342"/>
              <a:gd name="connsiteX7-2005" fmla="*/ 11767770 w 12192000"/>
              <a:gd name="connsiteY7-2006" fmla="*/ 683807 h 3482342"/>
              <a:gd name="connsiteX8-2007" fmla="*/ 11728279 w 12192000"/>
              <a:gd name="connsiteY8-2008" fmla="*/ 700816 h 3482342"/>
              <a:gd name="connsiteX9-2009" fmla="*/ 11722533 w 12192000"/>
              <a:gd name="connsiteY9-2010" fmla="*/ 703421 h 3482342"/>
              <a:gd name="connsiteX10-2011" fmla="*/ 11720002 w 12192000"/>
              <a:gd name="connsiteY10-2012" fmla="*/ 710566 h 3482342"/>
              <a:gd name="connsiteX11-2013" fmla="*/ 11707351 w 12192000"/>
              <a:gd name="connsiteY11-2014" fmla="*/ 710310 h 3482342"/>
              <a:gd name="connsiteX12-2015" fmla="*/ 11700369 w 12192000"/>
              <a:gd name="connsiteY12-2016" fmla="*/ 713480 h 3482342"/>
              <a:gd name="connsiteX13-2017" fmla="*/ 11691126 w 12192000"/>
              <a:gd name="connsiteY13-2018" fmla="*/ 726131 h 3482342"/>
              <a:gd name="connsiteX14-2019" fmla="*/ 11656818 w 12192000"/>
              <a:gd name="connsiteY14-2020" fmla="*/ 769062 h 3482342"/>
              <a:gd name="connsiteX15-2021" fmla="*/ 11577421 w 12192000"/>
              <a:gd name="connsiteY15-2022" fmla="*/ 763181 h 3482342"/>
              <a:gd name="connsiteX16-2023" fmla="*/ 11540020 w 12192000"/>
              <a:gd name="connsiteY16-2024" fmla="*/ 794059 h 3482342"/>
              <a:gd name="connsiteX17-2025" fmla="*/ 11365056 w 12192000"/>
              <a:gd name="connsiteY17-2026" fmla="*/ 804087 h 3482342"/>
              <a:gd name="connsiteX18-2027" fmla="*/ 11294073 w 12192000"/>
              <a:gd name="connsiteY18-2028" fmla="*/ 897260 h 3482342"/>
              <a:gd name="connsiteX19-2029" fmla="*/ 11228040 w 12192000"/>
              <a:gd name="connsiteY19-2030" fmla="*/ 958953 h 3482342"/>
              <a:gd name="connsiteX20-2031" fmla="*/ 11193568 w 12192000"/>
              <a:gd name="connsiteY20-2032" fmla="*/ 982314 h 3482342"/>
              <a:gd name="connsiteX21-2033" fmla="*/ 11139869 w 12192000"/>
              <a:gd name="connsiteY21-2034" fmla="*/ 1126133 h 3482342"/>
              <a:gd name="connsiteX22-2035" fmla="*/ 11003287 w 12192000"/>
              <a:gd name="connsiteY22-2036" fmla="*/ 1243468 h 3482342"/>
              <a:gd name="connsiteX23-2037" fmla="*/ 10936797 w 12192000"/>
              <a:gd name="connsiteY23-2038" fmla="*/ 1350588 h 3482342"/>
              <a:gd name="connsiteX24-2039" fmla="*/ 10832727 w 12192000"/>
              <a:gd name="connsiteY24-2040" fmla="*/ 1341335 h 3482342"/>
              <a:gd name="connsiteX25-2041" fmla="*/ 10720408 w 12192000"/>
              <a:gd name="connsiteY25-2042" fmla="*/ 1344999 h 3482342"/>
              <a:gd name="connsiteX26-2043" fmla="*/ 10635456 w 12192000"/>
              <a:gd name="connsiteY26-2044" fmla="*/ 1337688 h 3482342"/>
              <a:gd name="connsiteX27-2045" fmla="*/ 10629954 w 12192000"/>
              <a:gd name="connsiteY27-2046" fmla="*/ 1330628 h 3482342"/>
              <a:gd name="connsiteX28-2047" fmla="*/ 10623883 w 12192000"/>
              <a:gd name="connsiteY28-2048" fmla="*/ 1332776 h 3482342"/>
              <a:gd name="connsiteX29-2049" fmla="*/ 10622090 w 12192000"/>
              <a:gd name="connsiteY29-2050" fmla="*/ 1341385 h 3482342"/>
              <a:gd name="connsiteX30-2051" fmla="*/ 10573203 w 12192000"/>
              <a:gd name="connsiteY30-2052" fmla="*/ 1351996 h 3482342"/>
              <a:gd name="connsiteX31-2053" fmla="*/ 10513263 w 12192000"/>
              <a:gd name="connsiteY31-2054" fmla="*/ 1350756 h 3482342"/>
              <a:gd name="connsiteX32-2055" fmla="*/ 10464012 w 12192000"/>
              <a:gd name="connsiteY32-2056" fmla="*/ 1391778 h 3482342"/>
              <a:gd name="connsiteX33-2057" fmla="*/ 10405409 w 12192000"/>
              <a:gd name="connsiteY33-2058" fmla="*/ 1422789 h 3482342"/>
              <a:gd name="connsiteX34-2059" fmla="*/ 10370530 w 12192000"/>
              <a:gd name="connsiteY34-2060" fmla="*/ 1441596 h 3482342"/>
              <a:gd name="connsiteX35-2061" fmla="*/ 10264922 w 12192000"/>
              <a:gd name="connsiteY35-2062" fmla="*/ 1472107 h 3482342"/>
              <a:gd name="connsiteX36-2063" fmla="*/ 10058690 w 12192000"/>
              <a:gd name="connsiteY36-2064" fmla="*/ 1474888 h 3482342"/>
              <a:gd name="connsiteX37-2065" fmla="*/ 10004424 w 12192000"/>
              <a:gd name="connsiteY37-2066" fmla="*/ 1489801 h 3482342"/>
              <a:gd name="connsiteX38-2067" fmla="*/ 9999951 w 12192000"/>
              <a:gd name="connsiteY38-2068" fmla="*/ 1499127 h 3482342"/>
              <a:gd name="connsiteX39-2069" fmla="*/ 9845462 w 12192000"/>
              <a:gd name="connsiteY39-2070" fmla="*/ 1548192 h 3482342"/>
              <a:gd name="connsiteX40-2071" fmla="*/ 9736156 w 12192000"/>
              <a:gd name="connsiteY40-2072" fmla="*/ 1581928 h 3482342"/>
              <a:gd name="connsiteX41-2073" fmla="*/ 9693355 w 12192000"/>
              <a:gd name="connsiteY41-2074" fmla="*/ 1602632 h 3482342"/>
              <a:gd name="connsiteX42-2075" fmla="*/ 9664242 w 12192000"/>
              <a:gd name="connsiteY42-2076" fmla="*/ 1622075 h 3482342"/>
              <a:gd name="connsiteX43-2077" fmla="*/ 9579195 w 12192000"/>
              <a:gd name="connsiteY43-2078" fmla="*/ 1648017 h 3482342"/>
              <a:gd name="connsiteX44-2079" fmla="*/ 9433652 w 12192000"/>
              <a:gd name="connsiteY44-2080" fmla="*/ 1681174 h 3482342"/>
              <a:gd name="connsiteX45-2081" fmla="*/ 9403775 w 12192000"/>
              <a:gd name="connsiteY45-2082" fmla="*/ 1690403 h 3482342"/>
              <a:gd name="connsiteX46-2083" fmla="*/ 9382503 w 12192000"/>
              <a:gd name="connsiteY46-2084" fmla="*/ 1706957 h 3482342"/>
              <a:gd name="connsiteX47-2085" fmla="*/ 9381410 w 12192000"/>
              <a:gd name="connsiteY47-2086" fmla="*/ 1718312 h 3482342"/>
              <a:gd name="connsiteX48-2087" fmla="*/ 9365685 w 12192000"/>
              <a:gd name="connsiteY48-2088" fmla="*/ 1724772 h 3482342"/>
              <a:gd name="connsiteX49-2089" fmla="*/ 9278020 w 12192000"/>
              <a:gd name="connsiteY49-2090" fmla="*/ 1741161 h 3482342"/>
              <a:gd name="connsiteX50-2091" fmla="*/ 9217145 w 12192000"/>
              <a:gd name="connsiteY50-2092" fmla="*/ 1771195 h 3482342"/>
              <a:gd name="connsiteX51-2093" fmla="*/ 8955875 w 12192000"/>
              <a:gd name="connsiteY51-2094" fmla="*/ 1796806 h 3482342"/>
              <a:gd name="connsiteX52-2095" fmla="*/ 8648415 w 12192000"/>
              <a:gd name="connsiteY52-2096" fmla="*/ 1878623 h 3482342"/>
              <a:gd name="connsiteX53-2097" fmla="*/ 8524524 w 12192000"/>
              <a:gd name="connsiteY53-2098" fmla="*/ 1902425 h 3482342"/>
              <a:gd name="connsiteX54-2099" fmla="*/ 8430392 w 12192000"/>
              <a:gd name="connsiteY54-2100" fmla="*/ 1898567 h 3482342"/>
              <a:gd name="connsiteX55-2101" fmla="*/ 8345228 w 12192000"/>
              <a:gd name="connsiteY55-2102" fmla="*/ 1939822 h 3482342"/>
              <a:gd name="connsiteX56-2103" fmla="*/ 8236214 w 12192000"/>
              <a:gd name="connsiteY56-2104" fmla="*/ 1909725 h 3482342"/>
              <a:gd name="connsiteX57-2105" fmla="*/ 8132104 w 12192000"/>
              <a:gd name="connsiteY57-2106" fmla="*/ 1895727 h 3482342"/>
              <a:gd name="connsiteX58-2107" fmla="*/ 7918078 w 12192000"/>
              <a:gd name="connsiteY58-2108" fmla="*/ 1862668 h 3482342"/>
              <a:gd name="connsiteX59-2109" fmla="*/ 7817899 w 12192000"/>
              <a:gd name="connsiteY59-2110" fmla="*/ 1862176 h 3482342"/>
              <a:gd name="connsiteX60-2111" fmla="*/ 7768994 w 12192000"/>
              <a:gd name="connsiteY60-2112" fmla="*/ 1855721 h 3482342"/>
              <a:gd name="connsiteX61-2113" fmla="*/ 7618027 w 12192000"/>
              <a:gd name="connsiteY61-2114" fmla="*/ 1830959 h 3482342"/>
              <a:gd name="connsiteX62-2115" fmla="*/ 7449425 w 12192000"/>
              <a:gd name="connsiteY62-2116" fmla="*/ 1810910 h 3482342"/>
              <a:gd name="connsiteX63-2117" fmla="*/ 7342915 w 12192000"/>
              <a:gd name="connsiteY63-2118" fmla="*/ 1819827 h 3482342"/>
              <a:gd name="connsiteX64-2119" fmla="*/ 7255191 w 12192000"/>
              <a:gd name="connsiteY64-2120" fmla="*/ 1834354 h 3482342"/>
              <a:gd name="connsiteX65-2121" fmla="*/ 7131205 w 12192000"/>
              <a:gd name="connsiteY65-2122" fmla="*/ 1845557 h 3482342"/>
              <a:gd name="connsiteX66-2123" fmla="*/ 6917124 w 12192000"/>
              <a:gd name="connsiteY66-2124" fmla="*/ 1837109 h 3482342"/>
              <a:gd name="connsiteX67-2125" fmla="*/ 6837145 w 12192000"/>
              <a:gd name="connsiteY67-2126" fmla="*/ 1870724 h 3482342"/>
              <a:gd name="connsiteX68-2127" fmla="*/ 6753991 w 12192000"/>
              <a:gd name="connsiteY68-2128" fmla="*/ 1860969 h 3482342"/>
              <a:gd name="connsiteX69-2129" fmla="*/ 6727754 w 12192000"/>
              <a:gd name="connsiteY69-2130" fmla="*/ 1882372 h 3482342"/>
              <a:gd name="connsiteX70-2131" fmla="*/ 6723371 w 12192000"/>
              <a:gd name="connsiteY70-2132" fmla="*/ 1886494 h 3482342"/>
              <a:gd name="connsiteX71-2133" fmla="*/ 6702779 w 12192000"/>
              <a:gd name="connsiteY71-2134" fmla="*/ 1893601 h 3482342"/>
              <a:gd name="connsiteX72-2135" fmla="*/ 6700779 w 12192000"/>
              <a:gd name="connsiteY72-2136" fmla="*/ 1907344 h 3482342"/>
              <a:gd name="connsiteX73-2137" fmla="*/ 6672513 w 12192000"/>
              <a:gd name="connsiteY73-2138" fmla="*/ 1926452 h 3482342"/>
              <a:gd name="connsiteX74-2139" fmla="*/ 6633549 w 12192000"/>
              <a:gd name="connsiteY74-2140" fmla="*/ 1936255 h 3482342"/>
              <a:gd name="connsiteX75-2141" fmla="*/ 6444344 w 12192000"/>
              <a:gd name="connsiteY75-2142" fmla="*/ 1969663 h 3482342"/>
              <a:gd name="connsiteX76-2143" fmla="*/ 6333446 w 12192000"/>
              <a:gd name="connsiteY76-2144" fmla="*/ 1997163 h 3482342"/>
              <a:gd name="connsiteX77-2145" fmla="*/ 6294933 w 12192000"/>
              <a:gd name="connsiteY77-2146" fmla="*/ 2019412 h 3482342"/>
              <a:gd name="connsiteX78-2147" fmla="*/ 6238719 w 12192000"/>
              <a:gd name="connsiteY78-2148" fmla="*/ 2042547 h 3482342"/>
              <a:gd name="connsiteX79-2149" fmla="*/ 6142310 w 12192000"/>
              <a:gd name="connsiteY79-2150" fmla="*/ 2092510 h 3482342"/>
              <a:gd name="connsiteX80-2151" fmla="*/ 6007916 w 12192000"/>
              <a:gd name="connsiteY80-2152" fmla="*/ 2143752 h 3482342"/>
              <a:gd name="connsiteX81-2153" fmla="*/ 5894610 w 12192000"/>
              <a:gd name="connsiteY81-2154" fmla="*/ 2130684 h 3482342"/>
              <a:gd name="connsiteX82-2155" fmla="*/ 5817682 w 12192000"/>
              <a:gd name="connsiteY82-2156" fmla="*/ 2157358 h 3482342"/>
              <a:gd name="connsiteX83-2157" fmla="*/ 5591469 w 12192000"/>
              <a:gd name="connsiteY83-2158" fmla="*/ 2178389 h 3482342"/>
              <a:gd name="connsiteX84-2159" fmla="*/ 5414282 w 12192000"/>
              <a:gd name="connsiteY84-2160" fmla="*/ 2183070 h 3482342"/>
              <a:gd name="connsiteX85-2161" fmla="*/ 5368369 w 12192000"/>
              <a:gd name="connsiteY85-2162" fmla="*/ 2204272 h 3482342"/>
              <a:gd name="connsiteX86-2163" fmla="*/ 5291263 w 12192000"/>
              <a:gd name="connsiteY86-2164" fmla="*/ 2239182 h 3482342"/>
              <a:gd name="connsiteX87-2165" fmla="*/ 5240857 w 12192000"/>
              <a:gd name="connsiteY87-2166" fmla="*/ 2289444 h 3482342"/>
              <a:gd name="connsiteX88-2167" fmla="*/ 5173523 w 12192000"/>
              <a:gd name="connsiteY88-2168" fmla="*/ 2309057 h 3482342"/>
              <a:gd name="connsiteX89-2169" fmla="*/ 5148543 w 12192000"/>
              <a:gd name="connsiteY89-2170" fmla="*/ 2282356 h 3482342"/>
              <a:gd name="connsiteX90-2171" fmla="*/ 5079548 w 12192000"/>
              <a:gd name="connsiteY90-2172" fmla="*/ 2313485 h 3482342"/>
              <a:gd name="connsiteX91-2173" fmla="*/ 4975908 w 12192000"/>
              <a:gd name="connsiteY91-2174" fmla="*/ 2364128 h 3482342"/>
              <a:gd name="connsiteX92-2175" fmla="*/ 4913723 w 12192000"/>
              <a:gd name="connsiteY92-2176" fmla="*/ 2385265 h 3482342"/>
              <a:gd name="connsiteX93-2177" fmla="*/ 4746485 w 12192000"/>
              <a:gd name="connsiteY93-2178" fmla="*/ 2451769 h 3482342"/>
              <a:gd name="connsiteX94-2179" fmla="*/ 4681588 w 12192000"/>
              <a:gd name="connsiteY94-2180" fmla="*/ 2467494 h 3482342"/>
              <a:gd name="connsiteX95-2181" fmla="*/ 1783655 w 12192000"/>
              <a:gd name="connsiteY95-2182" fmla="*/ 3163860 h 3482342"/>
              <a:gd name="connsiteX96-2183" fmla="*/ 1325955 w 12192000"/>
              <a:gd name="connsiteY96-2184" fmla="*/ 3176692 h 3482342"/>
              <a:gd name="connsiteX97-2185" fmla="*/ 1190384 w 12192000"/>
              <a:gd name="connsiteY97-2186" fmla="*/ 3203504 h 3482342"/>
              <a:gd name="connsiteX98-2187" fmla="*/ 1094537 w 12192000"/>
              <a:gd name="connsiteY98-2188" fmla="*/ 3229469 h 3482342"/>
              <a:gd name="connsiteX99-2189" fmla="*/ 779276 w 12192000"/>
              <a:gd name="connsiteY99-2190" fmla="*/ 3327290 h 3482342"/>
              <a:gd name="connsiteX100-2191" fmla="*/ 600378 w 12192000"/>
              <a:gd name="connsiteY100-2192" fmla="*/ 3335250 h 3482342"/>
              <a:gd name="connsiteX101-2193" fmla="*/ 493457 w 12192000"/>
              <a:gd name="connsiteY101-2194" fmla="*/ 3365044 h 3482342"/>
              <a:gd name="connsiteX102-2195" fmla="*/ 349402 w 12192000"/>
              <a:gd name="connsiteY102-2196" fmla="*/ 3380897 h 3482342"/>
              <a:gd name="connsiteX103-2197" fmla="*/ 192183 w 12192000"/>
              <a:gd name="connsiteY103-2198" fmla="*/ 3460075 h 3482342"/>
              <a:gd name="connsiteX104-2199" fmla="*/ 46713 w 12192000"/>
              <a:gd name="connsiteY104-2200" fmla="*/ 3462986 h 3482342"/>
              <a:gd name="connsiteX105-2201" fmla="*/ 2765 w 12192000"/>
              <a:gd name="connsiteY105-2202" fmla="*/ 3480770 h 3482342"/>
              <a:gd name="connsiteX106-2203" fmla="*/ 0 w 12192000"/>
              <a:gd name="connsiteY106-2204" fmla="*/ 3482342 h 3482342"/>
              <a:gd name="connsiteX107-2205" fmla="*/ 0 w 12192000"/>
              <a:gd name="connsiteY107-2206" fmla="*/ 0 h 3482342"/>
              <a:gd name="connsiteX0-2207" fmla="*/ 0 w 12192000"/>
              <a:gd name="connsiteY0-2208" fmla="*/ 0 h 3482342"/>
              <a:gd name="connsiteX1-2209" fmla="*/ 12192000 w 12192000"/>
              <a:gd name="connsiteY1-2210" fmla="*/ 0 h 3482342"/>
              <a:gd name="connsiteX2-2211" fmla="*/ 12192000 w 12192000"/>
              <a:gd name="connsiteY2-2212" fmla="*/ 635369 h 3482342"/>
              <a:gd name="connsiteX3-2213" fmla="*/ 12191789 w 12192000"/>
              <a:gd name="connsiteY3-2214" fmla="*/ 560396 h 3482342"/>
              <a:gd name="connsiteX4-2215" fmla="*/ 11983027 w 12192000"/>
              <a:gd name="connsiteY4-2216" fmla="*/ 646756 h 3482342"/>
              <a:gd name="connsiteX5-2217" fmla="*/ 11923051 w 12192000"/>
              <a:gd name="connsiteY5-2218" fmla="*/ 656045 h 3482342"/>
              <a:gd name="connsiteX6-2219" fmla="*/ 11832939 w 12192000"/>
              <a:gd name="connsiteY6-2220" fmla="*/ 674181 h 3482342"/>
              <a:gd name="connsiteX7-2221" fmla="*/ 11767770 w 12192000"/>
              <a:gd name="connsiteY7-2222" fmla="*/ 683807 h 3482342"/>
              <a:gd name="connsiteX8-2223" fmla="*/ 11728279 w 12192000"/>
              <a:gd name="connsiteY8-2224" fmla="*/ 700816 h 3482342"/>
              <a:gd name="connsiteX9-2225" fmla="*/ 11722533 w 12192000"/>
              <a:gd name="connsiteY9-2226" fmla="*/ 703421 h 3482342"/>
              <a:gd name="connsiteX10-2227" fmla="*/ 11720002 w 12192000"/>
              <a:gd name="connsiteY10-2228" fmla="*/ 710566 h 3482342"/>
              <a:gd name="connsiteX11-2229" fmla="*/ 11707351 w 12192000"/>
              <a:gd name="connsiteY11-2230" fmla="*/ 710310 h 3482342"/>
              <a:gd name="connsiteX12-2231" fmla="*/ 11700369 w 12192000"/>
              <a:gd name="connsiteY12-2232" fmla="*/ 713480 h 3482342"/>
              <a:gd name="connsiteX13-2233" fmla="*/ 11691126 w 12192000"/>
              <a:gd name="connsiteY13-2234" fmla="*/ 726131 h 3482342"/>
              <a:gd name="connsiteX14-2235" fmla="*/ 11656818 w 12192000"/>
              <a:gd name="connsiteY14-2236" fmla="*/ 769062 h 3482342"/>
              <a:gd name="connsiteX15-2237" fmla="*/ 11577421 w 12192000"/>
              <a:gd name="connsiteY15-2238" fmla="*/ 763181 h 3482342"/>
              <a:gd name="connsiteX16-2239" fmla="*/ 11540020 w 12192000"/>
              <a:gd name="connsiteY16-2240" fmla="*/ 794059 h 3482342"/>
              <a:gd name="connsiteX17-2241" fmla="*/ 11365056 w 12192000"/>
              <a:gd name="connsiteY17-2242" fmla="*/ 804087 h 3482342"/>
              <a:gd name="connsiteX18-2243" fmla="*/ 11294073 w 12192000"/>
              <a:gd name="connsiteY18-2244" fmla="*/ 897260 h 3482342"/>
              <a:gd name="connsiteX19-2245" fmla="*/ 11228040 w 12192000"/>
              <a:gd name="connsiteY19-2246" fmla="*/ 958953 h 3482342"/>
              <a:gd name="connsiteX20-2247" fmla="*/ 11193568 w 12192000"/>
              <a:gd name="connsiteY20-2248" fmla="*/ 982314 h 3482342"/>
              <a:gd name="connsiteX21-2249" fmla="*/ 11139869 w 12192000"/>
              <a:gd name="connsiteY21-2250" fmla="*/ 1126133 h 3482342"/>
              <a:gd name="connsiteX22-2251" fmla="*/ 11003287 w 12192000"/>
              <a:gd name="connsiteY22-2252" fmla="*/ 1243468 h 3482342"/>
              <a:gd name="connsiteX23-2253" fmla="*/ 10936797 w 12192000"/>
              <a:gd name="connsiteY23-2254" fmla="*/ 1350588 h 3482342"/>
              <a:gd name="connsiteX24-2255" fmla="*/ 10832727 w 12192000"/>
              <a:gd name="connsiteY24-2256" fmla="*/ 1341335 h 3482342"/>
              <a:gd name="connsiteX25-2257" fmla="*/ 10720408 w 12192000"/>
              <a:gd name="connsiteY25-2258" fmla="*/ 1344999 h 3482342"/>
              <a:gd name="connsiteX26-2259" fmla="*/ 10635456 w 12192000"/>
              <a:gd name="connsiteY26-2260" fmla="*/ 1337688 h 3482342"/>
              <a:gd name="connsiteX27-2261" fmla="*/ 10629954 w 12192000"/>
              <a:gd name="connsiteY27-2262" fmla="*/ 1330628 h 3482342"/>
              <a:gd name="connsiteX28-2263" fmla="*/ 10623883 w 12192000"/>
              <a:gd name="connsiteY28-2264" fmla="*/ 1332776 h 3482342"/>
              <a:gd name="connsiteX29-2265" fmla="*/ 10622090 w 12192000"/>
              <a:gd name="connsiteY29-2266" fmla="*/ 1341385 h 3482342"/>
              <a:gd name="connsiteX30-2267" fmla="*/ 10573203 w 12192000"/>
              <a:gd name="connsiteY30-2268" fmla="*/ 1351996 h 3482342"/>
              <a:gd name="connsiteX31-2269" fmla="*/ 10513263 w 12192000"/>
              <a:gd name="connsiteY31-2270" fmla="*/ 1350756 h 3482342"/>
              <a:gd name="connsiteX32-2271" fmla="*/ 10464012 w 12192000"/>
              <a:gd name="connsiteY32-2272" fmla="*/ 1391778 h 3482342"/>
              <a:gd name="connsiteX33-2273" fmla="*/ 10405409 w 12192000"/>
              <a:gd name="connsiteY33-2274" fmla="*/ 1422789 h 3482342"/>
              <a:gd name="connsiteX34-2275" fmla="*/ 10370530 w 12192000"/>
              <a:gd name="connsiteY34-2276" fmla="*/ 1441596 h 3482342"/>
              <a:gd name="connsiteX35-2277" fmla="*/ 10264922 w 12192000"/>
              <a:gd name="connsiteY35-2278" fmla="*/ 1472107 h 3482342"/>
              <a:gd name="connsiteX36-2279" fmla="*/ 10058690 w 12192000"/>
              <a:gd name="connsiteY36-2280" fmla="*/ 1474888 h 3482342"/>
              <a:gd name="connsiteX37-2281" fmla="*/ 10004424 w 12192000"/>
              <a:gd name="connsiteY37-2282" fmla="*/ 1489801 h 3482342"/>
              <a:gd name="connsiteX38-2283" fmla="*/ 9999951 w 12192000"/>
              <a:gd name="connsiteY38-2284" fmla="*/ 1499127 h 3482342"/>
              <a:gd name="connsiteX39-2285" fmla="*/ 9845462 w 12192000"/>
              <a:gd name="connsiteY39-2286" fmla="*/ 1548192 h 3482342"/>
              <a:gd name="connsiteX40-2287" fmla="*/ 9736156 w 12192000"/>
              <a:gd name="connsiteY40-2288" fmla="*/ 1581928 h 3482342"/>
              <a:gd name="connsiteX41-2289" fmla="*/ 9693355 w 12192000"/>
              <a:gd name="connsiteY41-2290" fmla="*/ 1602632 h 3482342"/>
              <a:gd name="connsiteX42-2291" fmla="*/ 9664242 w 12192000"/>
              <a:gd name="connsiteY42-2292" fmla="*/ 1622075 h 3482342"/>
              <a:gd name="connsiteX43-2293" fmla="*/ 9579195 w 12192000"/>
              <a:gd name="connsiteY43-2294" fmla="*/ 1648017 h 3482342"/>
              <a:gd name="connsiteX44-2295" fmla="*/ 9433652 w 12192000"/>
              <a:gd name="connsiteY44-2296" fmla="*/ 1681174 h 3482342"/>
              <a:gd name="connsiteX45-2297" fmla="*/ 9403775 w 12192000"/>
              <a:gd name="connsiteY45-2298" fmla="*/ 1690403 h 3482342"/>
              <a:gd name="connsiteX46-2299" fmla="*/ 9382503 w 12192000"/>
              <a:gd name="connsiteY46-2300" fmla="*/ 1706957 h 3482342"/>
              <a:gd name="connsiteX47-2301" fmla="*/ 9381410 w 12192000"/>
              <a:gd name="connsiteY47-2302" fmla="*/ 1718312 h 3482342"/>
              <a:gd name="connsiteX48-2303" fmla="*/ 9365685 w 12192000"/>
              <a:gd name="connsiteY48-2304" fmla="*/ 1724772 h 3482342"/>
              <a:gd name="connsiteX49-2305" fmla="*/ 9278020 w 12192000"/>
              <a:gd name="connsiteY49-2306" fmla="*/ 1741161 h 3482342"/>
              <a:gd name="connsiteX50-2307" fmla="*/ 9217145 w 12192000"/>
              <a:gd name="connsiteY50-2308" fmla="*/ 1771195 h 3482342"/>
              <a:gd name="connsiteX51-2309" fmla="*/ 8955875 w 12192000"/>
              <a:gd name="connsiteY51-2310" fmla="*/ 1796806 h 3482342"/>
              <a:gd name="connsiteX52-2311" fmla="*/ 8648415 w 12192000"/>
              <a:gd name="connsiteY52-2312" fmla="*/ 1878623 h 3482342"/>
              <a:gd name="connsiteX53-2313" fmla="*/ 8524524 w 12192000"/>
              <a:gd name="connsiteY53-2314" fmla="*/ 1902425 h 3482342"/>
              <a:gd name="connsiteX54-2315" fmla="*/ 8436742 w 12192000"/>
              <a:gd name="connsiteY54-2316" fmla="*/ 1923967 h 3482342"/>
              <a:gd name="connsiteX55-2317" fmla="*/ 8345228 w 12192000"/>
              <a:gd name="connsiteY55-2318" fmla="*/ 1939822 h 3482342"/>
              <a:gd name="connsiteX56-2319" fmla="*/ 8236214 w 12192000"/>
              <a:gd name="connsiteY56-2320" fmla="*/ 1909725 h 3482342"/>
              <a:gd name="connsiteX57-2321" fmla="*/ 8132104 w 12192000"/>
              <a:gd name="connsiteY57-2322" fmla="*/ 1895727 h 3482342"/>
              <a:gd name="connsiteX58-2323" fmla="*/ 7918078 w 12192000"/>
              <a:gd name="connsiteY58-2324" fmla="*/ 1862668 h 3482342"/>
              <a:gd name="connsiteX59-2325" fmla="*/ 7817899 w 12192000"/>
              <a:gd name="connsiteY59-2326" fmla="*/ 1862176 h 3482342"/>
              <a:gd name="connsiteX60-2327" fmla="*/ 7768994 w 12192000"/>
              <a:gd name="connsiteY60-2328" fmla="*/ 1855721 h 3482342"/>
              <a:gd name="connsiteX61-2329" fmla="*/ 7618027 w 12192000"/>
              <a:gd name="connsiteY61-2330" fmla="*/ 1830959 h 3482342"/>
              <a:gd name="connsiteX62-2331" fmla="*/ 7449425 w 12192000"/>
              <a:gd name="connsiteY62-2332" fmla="*/ 1810910 h 3482342"/>
              <a:gd name="connsiteX63-2333" fmla="*/ 7342915 w 12192000"/>
              <a:gd name="connsiteY63-2334" fmla="*/ 1819827 h 3482342"/>
              <a:gd name="connsiteX64-2335" fmla="*/ 7255191 w 12192000"/>
              <a:gd name="connsiteY64-2336" fmla="*/ 1834354 h 3482342"/>
              <a:gd name="connsiteX65-2337" fmla="*/ 7131205 w 12192000"/>
              <a:gd name="connsiteY65-2338" fmla="*/ 1845557 h 3482342"/>
              <a:gd name="connsiteX66-2339" fmla="*/ 6917124 w 12192000"/>
              <a:gd name="connsiteY66-2340" fmla="*/ 1837109 h 3482342"/>
              <a:gd name="connsiteX67-2341" fmla="*/ 6837145 w 12192000"/>
              <a:gd name="connsiteY67-2342" fmla="*/ 1870724 h 3482342"/>
              <a:gd name="connsiteX68-2343" fmla="*/ 6753991 w 12192000"/>
              <a:gd name="connsiteY68-2344" fmla="*/ 1860969 h 3482342"/>
              <a:gd name="connsiteX69-2345" fmla="*/ 6727754 w 12192000"/>
              <a:gd name="connsiteY69-2346" fmla="*/ 1882372 h 3482342"/>
              <a:gd name="connsiteX70-2347" fmla="*/ 6723371 w 12192000"/>
              <a:gd name="connsiteY70-2348" fmla="*/ 1886494 h 3482342"/>
              <a:gd name="connsiteX71-2349" fmla="*/ 6702779 w 12192000"/>
              <a:gd name="connsiteY71-2350" fmla="*/ 1893601 h 3482342"/>
              <a:gd name="connsiteX72-2351" fmla="*/ 6700779 w 12192000"/>
              <a:gd name="connsiteY72-2352" fmla="*/ 1907344 h 3482342"/>
              <a:gd name="connsiteX73-2353" fmla="*/ 6672513 w 12192000"/>
              <a:gd name="connsiteY73-2354" fmla="*/ 1926452 h 3482342"/>
              <a:gd name="connsiteX74-2355" fmla="*/ 6633549 w 12192000"/>
              <a:gd name="connsiteY74-2356" fmla="*/ 1936255 h 3482342"/>
              <a:gd name="connsiteX75-2357" fmla="*/ 6444344 w 12192000"/>
              <a:gd name="connsiteY75-2358" fmla="*/ 1969663 h 3482342"/>
              <a:gd name="connsiteX76-2359" fmla="*/ 6333446 w 12192000"/>
              <a:gd name="connsiteY76-2360" fmla="*/ 1997163 h 3482342"/>
              <a:gd name="connsiteX77-2361" fmla="*/ 6294933 w 12192000"/>
              <a:gd name="connsiteY77-2362" fmla="*/ 2019412 h 3482342"/>
              <a:gd name="connsiteX78-2363" fmla="*/ 6238719 w 12192000"/>
              <a:gd name="connsiteY78-2364" fmla="*/ 2042547 h 3482342"/>
              <a:gd name="connsiteX79-2365" fmla="*/ 6142310 w 12192000"/>
              <a:gd name="connsiteY79-2366" fmla="*/ 2092510 h 3482342"/>
              <a:gd name="connsiteX80-2367" fmla="*/ 6007916 w 12192000"/>
              <a:gd name="connsiteY80-2368" fmla="*/ 2143752 h 3482342"/>
              <a:gd name="connsiteX81-2369" fmla="*/ 5894610 w 12192000"/>
              <a:gd name="connsiteY81-2370" fmla="*/ 2130684 h 3482342"/>
              <a:gd name="connsiteX82-2371" fmla="*/ 5817682 w 12192000"/>
              <a:gd name="connsiteY82-2372" fmla="*/ 2157358 h 3482342"/>
              <a:gd name="connsiteX83-2373" fmla="*/ 5591469 w 12192000"/>
              <a:gd name="connsiteY83-2374" fmla="*/ 2178389 h 3482342"/>
              <a:gd name="connsiteX84-2375" fmla="*/ 5414282 w 12192000"/>
              <a:gd name="connsiteY84-2376" fmla="*/ 2183070 h 3482342"/>
              <a:gd name="connsiteX85-2377" fmla="*/ 5368369 w 12192000"/>
              <a:gd name="connsiteY85-2378" fmla="*/ 2204272 h 3482342"/>
              <a:gd name="connsiteX86-2379" fmla="*/ 5291263 w 12192000"/>
              <a:gd name="connsiteY86-2380" fmla="*/ 2239182 h 3482342"/>
              <a:gd name="connsiteX87-2381" fmla="*/ 5240857 w 12192000"/>
              <a:gd name="connsiteY87-2382" fmla="*/ 2289444 h 3482342"/>
              <a:gd name="connsiteX88-2383" fmla="*/ 5173523 w 12192000"/>
              <a:gd name="connsiteY88-2384" fmla="*/ 2309057 h 3482342"/>
              <a:gd name="connsiteX89-2385" fmla="*/ 5148543 w 12192000"/>
              <a:gd name="connsiteY89-2386" fmla="*/ 2282356 h 3482342"/>
              <a:gd name="connsiteX90-2387" fmla="*/ 5079548 w 12192000"/>
              <a:gd name="connsiteY90-2388" fmla="*/ 2313485 h 3482342"/>
              <a:gd name="connsiteX91-2389" fmla="*/ 4975908 w 12192000"/>
              <a:gd name="connsiteY91-2390" fmla="*/ 2364128 h 3482342"/>
              <a:gd name="connsiteX92-2391" fmla="*/ 4913723 w 12192000"/>
              <a:gd name="connsiteY92-2392" fmla="*/ 2385265 h 3482342"/>
              <a:gd name="connsiteX93-2393" fmla="*/ 4746485 w 12192000"/>
              <a:gd name="connsiteY93-2394" fmla="*/ 2451769 h 3482342"/>
              <a:gd name="connsiteX94-2395" fmla="*/ 4681588 w 12192000"/>
              <a:gd name="connsiteY94-2396" fmla="*/ 2467494 h 3482342"/>
              <a:gd name="connsiteX95-2397" fmla="*/ 1783655 w 12192000"/>
              <a:gd name="connsiteY95-2398" fmla="*/ 3163860 h 3482342"/>
              <a:gd name="connsiteX96-2399" fmla="*/ 1325955 w 12192000"/>
              <a:gd name="connsiteY96-2400" fmla="*/ 3176692 h 3482342"/>
              <a:gd name="connsiteX97-2401" fmla="*/ 1190384 w 12192000"/>
              <a:gd name="connsiteY97-2402" fmla="*/ 3203504 h 3482342"/>
              <a:gd name="connsiteX98-2403" fmla="*/ 1094537 w 12192000"/>
              <a:gd name="connsiteY98-2404" fmla="*/ 3229469 h 3482342"/>
              <a:gd name="connsiteX99-2405" fmla="*/ 779276 w 12192000"/>
              <a:gd name="connsiteY99-2406" fmla="*/ 3327290 h 3482342"/>
              <a:gd name="connsiteX100-2407" fmla="*/ 600378 w 12192000"/>
              <a:gd name="connsiteY100-2408" fmla="*/ 3335250 h 3482342"/>
              <a:gd name="connsiteX101-2409" fmla="*/ 493457 w 12192000"/>
              <a:gd name="connsiteY101-2410" fmla="*/ 3365044 h 3482342"/>
              <a:gd name="connsiteX102-2411" fmla="*/ 349402 w 12192000"/>
              <a:gd name="connsiteY102-2412" fmla="*/ 3380897 h 3482342"/>
              <a:gd name="connsiteX103-2413" fmla="*/ 192183 w 12192000"/>
              <a:gd name="connsiteY103-2414" fmla="*/ 3460075 h 3482342"/>
              <a:gd name="connsiteX104-2415" fmla="*/ 46713 w 12192000"/>
              <a:gd name="connsiteY104-2416" fmla="*/ 3462986 h 3482342"/>
              <a:gd name="connsiteX105-2417" fmla="*/ 2765 w 12192000"/>
              <a:gd name="connsiteY105-2418" fmla="*/ 3480770 h 3482342"/>
              <a:gd name="connsiteX106-2419" fmla="*/ 0 w 12192000"/>
              <a:gd name="connsiteY106-2420" fmla="*/ 3482342 h 3482342"/>
              <a:gd name="connsiteX107-2421" fmla="*/ 0 w 12192000"/>
              <a:gd name="connsiteY107-2422" fmla="*/ 0 h 3482342"/>
              <a:gd name="connsiteX0-2423" fmla="*/ 0 w 12192000"/>
              <a:gd name="connsiteY0-2424" fmla="*/ 0 h 3482342"/>
              <a:gd name="connsiteX1-2425" fmla="*/ 12192000 w 12192000"/>
              <a:gd name="connsiteY1-2426" fmla="*/ 0 h 3482342"/>
              <a:gd name="connsiteX2-2427" fmla="*/ 12192000 w 12192000"/>
              <a:gd name="connsiteY2-2428" fmla="*/ 635369 h 3482342"/>
              <a:gd name="connsiteX3-2429" fmla="*/ 12191789 w 12192000"/>
              <a:gd name="connsiteY3-2430" fmla="*/ 560396 h 3482342"/>
              <a:gd name="connsiteX4-2431" fmla="*/ 11983027 w 12192000"/>
              <a:gd name="connsiteY4-2432" fmla="*/ 646756 h 3482342"/>
              <a:gd name="connsiteX5-2433" fmla="*/ 11923051 w 12192000"/>
              <a:gd name="connsiteY5-2434" fmla="*/ 656045 h 3482342"/>
              <a:gd name="connsiteX6-2435" fmla="*/ 11832939 w 12192000"/>
              <a:gd name="connsiteY6-2436" fmla="*/ 674181 h 3482342"/>
              <a:gd name="connsiteX7-2437" fmla="*/ 11767770 w 12192000"/>
              <a:gd name="connsiteY7-2438" fmla="*/ 683807 h 3482342"/>
              <a:gd name="connsiteX8-2439" fmla="*/ 11728279 w 12192000"/>
              <a:gd name="connsiteY8-2440" fmla="*/ 700816 h 3482342"/>
              <a:gd name="connsiteX9-2441" fmla="*/ 11722533 w 12192000"/>
              <a:gd name="connsiteY9-2442" fmla="*/ 703421 h 3482342"/>
              <a:gd name="connsiteX10-2443" fmla="*/ 11720002 w 12192000"/>
              <a:gd name="connsiteY10-2444" fmla="*/ 710566 h 3482342"/>
              <a:gd name="connsiteX11-2445" fmla="*/ 11707351 w 12192000"/>
              <a:gd name="connsiteY11-2446" fmla="*/ 710310 h 3482342"/>
              <a:gd name="connsiteX12-2447" fmla="*/ 11700369 w 12192000"/>
              <a:gd name="connsiteY12-2448" fmla="*/ 713480 h 3482342"/>
              <a:gd name="connsiteX13-2449" fmla="*/ 11691126 w 12192000"/>
              <a:gd name="connsiteY13-2450" fmla="*/ 726131 h 3482342"/>
              <a:gd name="connsiteX14-2451" fmla="*/ 11656818 w 12192000"/>
              <a:gd name="connsiteY14-2452" fmla="*/ 769062 h 3482342"/>
              <a:gd name="connsiteX15-2453" fmla="*/ 11577421 w 12192000"/>
              <a:gd name="connsiteY15-2454" fmla="*/ 763181 h 3482342"/>
              <a:gd name="connsiteX16-2455" fmla="*/ 11540020 w 12192000"/>
              <a:gd name="connsiteY16-2456" fmla="*/ 794059 h 3482342"/>
              <a:gd name="connsiteX17-2457" fmla="*/ 11365056 w 12192000"/>
              <a:gd name="connsiteY17-2458" fmla="*/ 804087 h 3482342"/>
              <a:gd name="connsiteX18-2459" fmla="*/ 11294073 w 12192000"/>
              <a:gd name="connsiteY18-2460" fmla="*/ 897260 h 3482342"/>
              <a:gd name="connsiteX19-2461" fmla="*/ 11228040 w 12192000"/>
              <a:gd name="connsiteY19-2462" fmla="*/ 958953 h 3482342"/>
              <a:gd name="connsiteX20-2463" fmla="*/ 11193568 w 12192000"/>
              <a:gd name="connsiteY20-2464" fmla="*/ 982314 h 3482342"/>
              <a:gd name="connsiteX21-2465" fmla="*/ 11139869 w 12192000"/>
              <a:gd name="connsiteY21-2466" fmla="*/ 1126133 h 3482342"/>
              <a:gd name="connsiteX22-2467" fmla="*/ 11003287 w 12192000"/>
              <a:gd name="connsiteY22-2468" fmla="*/ 1243468 h 3482342"/>
              <a:gd name="connsiteX23-2469" fmla="*/ 10930447 w 12192000"/>
              <a:gd name="connsiteY23-2470" fmla="*/ 1287088 h 3482342"/>
              <a:gd name="connsiteX24-2471" fmla="*/ 10832727 w 12192000"/>
              <a:gd name="connsiteY24-2472" fmla="*/ 1341335 h 3482342"/>
              <a:gd name="connsiteX25-2473" fmla="*/ 10720408 w 12192000"/>
              <a:gd name="connsiteY25-2474" fmla="*/ 1344999 h 3482342"/>
              <a:gd name="connsiteX26-2475" fmla="*/ 10635456 w 12192000"/>
              <a:gd name="connsiteY26-2476" fmla="*/ 1337688 h 3482342"/>
              <a:gd name="connsiteX27-2477" fmla="*/ 10629954 w 12192000"/>
              <a:gd name="connsiteY27-2478" fmla="*/ 1330628 h 3482342"/>
              <a:gd name="connsiteX28-2479" fmla="*/ 10623883 w 12192000"/>
              <a:gd name="connsiteY28-2480" fmla="*/ 1332776 h 3482342"/>
              <a:gd name="connsiteX29-2481" fmla="*/ 10622090 w 12192000"/>
              <a:gd name="connsiteY29-2482" fmla="*/ 1341385 h 3482342"/>
              <a:gd name="connsiteX30-2483" fmla="*/ 10573203 w 12192000"/>
              <a:gd name="connsiteY30-2484" fmla="*/ 1351996 h 3482342"/>
              <a:gd name="connsiteX31-2485" fmla="*/ 10513263 w 12192000"/>
              <a:gd name="connsiteY31-2486" fmla="*/ 1350756 h 3482342"/>
              <a:gd name="connsiteX32-2487" fmla="*/ 10464012 w 12192000"/>
              <a:gd name="connsiteY32-2488" fmla="*/ 1391778 h 3482342"/>
              <a:gd name="connsiteX33-2489" fmla="*/ 10405409 w 12192000"/>
              <a:gd name="connsiteY33-2490" fmla="*/ 1422789 h 3482342"/>
              <a:gd name="connsiteX34-2491" fmla="*/ 10370530 w 12192000"/>
              <a:gd name="connsiteY34-2492" fmla="*/ 1441596 h 3482342"/>
              <a:gd name="connsiteX35-2493" fmla="*/ 10264922 w 12192000"/>
              <a:gd name="connsiteY35-2494" fmla="*/ 1472107 h 3482342"/>
              <a:gd name="connsiteX36-2495" fmla="*/ 10058690 w 12192000"/>
              <a:gd name="connsiteY36-2496" fmla="*/ 1474888 h 3482342"/>
              <a:gd name="connsiteX37-2497" fmla="*/ 10004424 w 12192000"/>
              <a:gd name="connsiteY37-2498" fmla="*/ 1489801 h 3482342"/>
              <a:gd name="connsiteX38-2499" fmla="*/ 9999951 w 12192000"/>
              <a:gd name="connsiteY38-2500" fmla="*/ 1499127 h 3482342"/>
              <a:gd name="connsiteX39-2501" fmla="*/ 9845462 w 12192000"/>
              <a:gd name="connsiteY39-2502" fmla="*/ 1548192 h 3482342"/>
              <a:gd name="connsiteX40-2503" fmla="*/ 9736156 w 12192000"/>
              <a:gd name="connsiteY40-2504" fmla="*/ 1581928 h 3482342"/>
              <a:gd name="connsiteX41-2505" fmla="*/ 9693355 w 12192000"/>
              <a:gd name="connsiteY41-2506" fmla="*/ 1602632 h 3482342"/>
              <a:gd name="connsiteX42-2507" fmla="*/ 9664242 w 12192000"/>
              <a:gd name="connsiteY42-2508" fmla="*/ 1622075 h 3482342"/>
              <a:gd name="connsiteX43-2509" fmla="*/ 9579195 w 12192000"/>
              <a:gd name="connsiteY43-2510" fmla="*/ 1648017 h 3482342"/>
              <a:gd name="connsiteX44-2511" fmla="*/ 9433652 w 12192000"/>
              <a:gd name="connsiteY44-2512" fmla="*/ 1681174 h 3482342"/>
              <a:gd name="connsiteX45-2513" fmla="*/ 9403775 w 12192000"/>
              <a:gd name="connsiteY45-2514" fmla="*/ 1690403 h 3482342"/>
              <a:gd name="connsiteX46-2515" fmla="*/ 9382503 w 12192000"/>
              <a:gd name="connsiteY46-2516" fmla="*/ 1706957 h 3482342"/>
              <a:gd name="connsiteX47-2517" fmla="*/ 9381410 w 12192000"/>
              <a:gd name="connsiteY47-2518" fmla="*/ 1718312 h 3482342"/>
              <a:gd name="connsiteX48-2519" fmla="*/ 9365685 w 12192000"/>
              <a:gd name="connsiteY48-2520" fmla="*/ 1724772 h 3482342"/>
              <a:gd name="connsiteX49-2521" fmla="*/ 9278020 w 12192000"/>
              <a:gd name="connsiteY49-2522" fmla="*/ 1741161 h 3482342"/>
              <a:gd name="connsiteX50-2523" fmla="*/ 9217145 w 12192000"/>
              <a:gd name="connsiteY50-2524" fmla="*/ 1771195 h 3482342"/>
              <a:gd name="connsiteX51-2525" fmla="*/ 8955875 w 12192000"/>
              <a:gd name="connsiteY51-2526" fmla="*/ 1796806 h 3482342"/>
              <a:gd name="connsiteX52-2527" fmla="*/ 8648415 w 12192000"/>
              <a:gd name="connsiteY52-2528" fmla="*/ 1878623 h 3482342"/>
              <a:gd name="connsiteX53-2529" fmla="*/ 8524524 w 12192000"/>
              <a:gd name="connsiteY53-2530" fmla="*/ 1902425 h 3482342"/>
              <a:gd name="connsiteX54-2531" fmla="*/ 8436742 w 12192000"/>
              <a:gd name="connsiteY54-2532" fmla="*/ 1923967 h 3482342"/>
              <a:gd name="connsiteX55-2533" fmla="*/ 8345228 w 12192000"/>
              <a:gd name="connsiteY55-2534" fmla="*/ 1939822 h 3482342"/>
              <a:gd name="connsiteX56-2535" fmla="*/ 8236214 w 12192000"/>
              <a:gd name="connsiteY56-2536" fmla="*/ 1909725 h 3482342"/>
              <a:gd name="connsiteX57-2537" fmla="*/ 8132104 w 12192000"/>
              <a:gd name="connsiteY57-2538" fmla="*/ 1895727 h 3482342"/>
              <a:gd name="connsiteX58-2539" fmla="*/ 7918078 w 12192000"/>
              <a:gd name="connsiteY58-2540" fmla="*/ 1862668 h 3482342"/>
              <a:gd name="connsiteX59-2541" fmla="*/ 7817899 w 12192000"/>
              <a:gd name="connsiteY59-2542" fmla="*/ 1862176 h 3482342"/>
              <a:gd name="connsiteX60-2543" fmla="*/ 7768994 w 12192000"/>
              <a:gd name="connsiteY60-2544" fmla="*/ 1855721 h 3482342"/>
              <a:gd name="connsiteX61-2545" fmla="*/ 7618027 w 12192000"/>
              <a:gd name="connsiteY61-2546" fmla="*/ 1830959 h 3482342"/>
              <a:gd name="connsiteX62-2547" fmla="*/ 7449425 w 12192000"/>
              <a:gd name="connsiteY62-2548" fmla="*/ 1810910 h 3482342"/>
              <a:gd name="connsiteX63-2549" fmla="*/ 7342915 w 12192000"/>
              <a:gd name="connsiteY63-2550" fmla="*/ 1819827 h 3482342"/>
              <a:gd name="connsiteX64-2551" fmla="*/ 7255191 w 12192000"/>
              <a:gd name="connsiteY64-2552" fmla="*/ 1834354 h 3482342"/>
              <a:gd name="connsiteX65-2553" fmla="*/ 7131205 w 12192000"/>
              <a:gd name="connsiteY65-2554" fmla="*/ 1845557 h 3482342"/>
              <a:gd name="connsiteX66-2555" fmla="*/ 6917124 w 12192000"/>
              <a:gd name="connsiteY66-2556" fmla="*/ 1837109 h 3482342"/>
              <a:gd name="connsiteX67-2557" fmla="*/ 6837145 w 12192000"/>
              <a:gd name="connsiteY67-2558" fmla="*/ 1870724 h 3482342"/>
              <a:gd name="connsiteX68-2559" fmla="*/ 6753991 w 12192000"/>
              <a:gd name="connsiteY68-2560" fmla="*/ 1860969 h 3482342"/>
              <a:gd name="connsiteX69-2561" fmla="*/ 6727754 w 12192000"/>
              <a:gd name="connsiteY69-2562" fmla="*/ 1882372 h 3482342"/>
              <a:gd name="connsiteX70-2563" fmla="*/ 6723371 w 12192000"/>
              <a:gd name="connsiteY70-2564" fmla="*/ 1886494 h 3482342"/>
              <a:gd name="connsiteX71-2565" fmla="*/ 6702779 w 12192000"/>
              <a:gd name="connsiteY71-2566" fmla="*/ 1893601 h 3482342"/>
              <a:gd name="connsiteX72-2567" fmla="*/ 6700779 w 12192000"/>
              <a:gd name="connsiteY72-2568" fmla="*/ 1907344 h 3482342"/>
              <a:gd name="connsiteX73-2569" fmla="*/ 6672513 w 12192000"/>
              <a:gd name="connsiteY73-2570" fmla="*/ 1926452 h 3482342"/>
              <a:gd name="connsiteX74-2571" fmla="*/ 6633549 w 12192000"/>
              <a:gd name="connsiteY74-2572" fmla="*/ 1936255 h 3482342"/>
              <a:gd name="connsiteX75-2573" fmla="*/ 6444344 w 12192000"/>
              <a:gd name="connsiteY75-2574" fmla="*/ 1969663 h 3482342"/>
              <a:gd name="connsiteX76-2575" fmla="*/ 6333446 w 12192000"/>
              <a:gd name="connsiteY76-2576" fmla="*/ 1997163 h 3482342"/>
              <a:gd name="connsiteX77-2577" fmla="*/ 6294933 w 12192000"/>
              <a:gd name="connsiteY77-2578" fmla="*/ 2019412 h 3482342"/>
              <a:gd name="connsiteX78-2579" fmla="*/ 6238719 w 12192000"/>
              <a:gd name="connsiteY78-2580" fmla="*/ 2042547 h 3482342"/>
              <a:gd name="connsiteX79-2581" fmla="*/ 6142310 w 12192000"/>
              <a:gd name="connsiteY79-2582" fmla="*/ 2092510 h 3482342"/>
              <a:gd name="connsiteX80-2583" fmla="*/ 6007916 w 12192000"/>
              <a:gd name="connsiteY80-2584" fmla="*/ 2143752 h 3482342"/>
              <a:gd name="connsiteX81-2585" fmla="*/ 5894610 w 12192000"/>
              <a:gd name="connsiteY81-2586" fmla="*/ 2130684 h 3482342"/>
              <a:gd name="connsiteX82-2587" fmla="*/ 5817682 w 12192000"/>
              <a:gd name="connsiteY82-2588" fmla="*/ 2157358 h 3482342"/>
              <a:gd name="connsiteX83-2589" fmla="*/ 5591469 w 12192000"/>
              <a:gd name="connsiteY83-2590" fmla="*/ 2178389 h 3482342"/>
              <a:gd name="connsiteX84-2591" fmla="*/ 5414282 w 12192000"/>
              <a:gd name="connsiteY84-2592" fmla="*/ 2183070 h 3482342"/>
              <a:gd name="connsiteX85-2593" fmla="*/ 5368369 w 12192000"/>
              <a:gd name="connsiteY85-2594" fmla="*/ 2204272 h 3482342"/>
              <a:gd name="connsiteX86-2595" fmla="*/ 5291263 w 12192000"/>
              <a:gd name="connsiteY86-2596" fmla="*/ 2239182 h 3482342"/>
              <a:gd name="connsiteX87-2597" fmla="*/ 5240857 w 12192000"/>
              <a:gd name="connsiteY87-2598" fmla="*/ 2289444 h 3482342"/>
              <a:gd name="connsiteX88-2599" fmla="*/ 5173523 w 12192000"/>
              <a:gd name="connsiteY88-2600" fmla="*/ 2309057 h 3482342"/>
              <a:gd name="connsiteX89-2601" fmla="*/ 5148543 w 12192000"/>
              <a:gd name="connsiteY89-2602" fmla="*/ 2282356 h 3482342"/>
              <a:gd name="connsiteX90-2603" fmla="*/ 5079548 w 12192000"/>
              <a:gd name="connsiteY90-2604" fmla="*/ 2313485 h 3482342"/>
              <a:gd name="connsiteX91-2605" fmla="*/ 4975908 w 12192000"/>
              <a:gd name="connsiteY91-2606" fmla="*/ 2364128 h 3482342"/>
              <a:gd name="connsiteX92-2607" fmla="*/ 4913723 w 12192000"/>
              <a:gd name="connsiteY92-2608" fmla="*/ 2385265 h 3482342"/>
              <a:gd name="connsiteX93-2609" fmla="*/ 4746485 w 12192000"/>
              <a:gd name="connsiteY93-2610" fmla="*/ 2451769 h 3482342"/>
              <a:gd name="connsiteX94-2611" fmla="*/ 4681588 w 12192000"/>
              <a:gd name="connsiteY94-2612" fmla="*/ 2467494 h 3482342"/>
              <a:gd name="connsiteX95-2613" fmla="*/ 1783655 w 12192000"/>
              <a:gd name="connsiteY95-2614" fmla="*/ 3163860 h 3482342"/>
              <a:gd name="connsiteX96-2615" fmla="*/ 1325955 w 12192000"/>
              <a:gd name="connsiteY96-2616" fmla="*/ 3176692 h 3482342"/>
              <a:gd name="connsiteX97-2617" fmla="*/ 1190384 w 12192000"/>
              <a:gd name="connsiteY97-2618" fmla="*/ 3203504 h 3482342"/>
              <a:gd name="connsiteX98-2619" fmla="*/ 1094537 w 12192000"/>
              <a:gd name="connsiteY98-2620" fmla="*/ 3229469 h 3482342"/>
              <a:gd name="connsiteX99-2621" fmla="*/ 779276 w 12192000"/>
              <a:gd name="connsiteY99-2622" fmla="*/ 3327290 h 3482342"/>
              <a:gd name="connsiteX100-2623" fmla="*/ 600378 w 12192000"/>
              <a:gd name="connsiteY100-2624" fmla="*/ 3335250 h 3482342"/>
              <a:gd name="connsiteX101-2625" fmla="*/ 493457 w 12192000"/>
              <a:gd name="connsiteY101-2626" fmla="*/ 3365044 h 3482342"/>
              <a:gd name="connsiteX102-2627" fmla="*/ 349402 w 12192000"/>
              <a:gd name="connsiteY102-2628" fmla="*/ 3380897 h 3482342"/>
              <a:gd name="connsiteX103-2629" fmla="*/ 192183 w 12192000"/>
              <a:gd name="connsiteY103-2630" fmla="*/ 3460075 h 3482342"/>
              <a:gd name="connsiteX104-2631" fmla="*/ 46713 w 12192000"/>
              <a:gd name="connsiteY104-2632" fmla="*/ 3462986 h 3482342"/>
              <a:gd name="connsiteX105-2633" fmla="*/ 2765 w 12192000"/>
              <a:gd name="connsiteY105-2634" fmla="*/ 3480770 h 3482342"/>
              <a:gd name="connsiteX106-2635" fmla="*/ 0 w 12192000"/>
              <a:gd name="connsiteY106-2636" fmla="*/ 3482342 h 3482342"/>
              <a:gd name="connsiteX107-2637" fmla="*/ 0 w 12192000"/>
              <a:gd name="connsiteY107-2638" fmla="*/ 0 h 3482342"/>
              <a:gd name="connsiteX0-2639" fmla="*/ 0 w 12192000"/>
              <a:gd name="connsiteY0-2640" fmla="*/ 0 h 3482342"/>
              <a:gd name="connsiteX1-2641" fmla="*/ 12192000 w 12192000"/>
              <a:gd name="connsiteY1-2642" fmla="*/ 0 h 3482342"/>
              <a:gd name="connsiteX2-2643" fmla="*/ 12192000 w 12192000"/>
              <a:gd name="connsiteY2-2644" fmla="*/ 635369 h 3482342"/>
              <a:gd name="connsiteX3-2645" fmla="*/ 12191789 w 12192000"/>
              <a:gd name="connsiteY3-2646" fmla="*/ 560396 h 3482342"/>
              <a:gd name="connsiteX4-2647" fmla="*/ 11983027 w 12192000"/>
              <a:gd name="connsiteY4-2648" fmla="*/ 646756 h 3482342"/>
              <a:gd name="connsiteX5-2649" fmla="*/ 11923051 w 12192000"/>
              <a:gd name="connsiteY5-2650" fmla="*/ 656045 h 3482342"/>
              <a:gd name="connsiteX6-2651" fmla="*/ 11832939 w 12192000"/>
              <a:gd name="connsiteY6-2652" fmla="*/ 674181 h 3482342"/>
              <a:gd name="connsiteX7-2653" fmla="*/ 11767770 w 12192000"/>
              <a:gd name="connsiteY7-2654" fmla="*/ 683807 h 3482342"/>
              <a:gd name="connsiteX8-2655" fmla="*/ 11728279 w 12192000"/>
              <a:gd name="connsiteY8-2656" fmla="*/ 700816 h 3482342"/>
              <a:gd name="connsiteX9-2657" fmla="*/ 11722533 w 12192000"/>
              <a:gd name="connsiteY9-2658" fmla="*/ 703421 h 3482342"/>
              <a:gd name="connsiteX10-2659" fmla="*/ 11720002 w 12192000"/>
              <a:gd name="connsiteY10-2660" fmla="*/ 710566 h 3482342"/>
              <a:gd name="connsiteX11-2661" fmla="*/ 11707351 w 12192000"/>
              <a:gd name="connsiteY11-2662" fmla="*/ 710310 h 3482342"/>
              <a:gd name="connsiteX12-2663" fmla="*/ 11700369 w 12192000"/>
              <a:gd name="connsiteY12-2664" fmla="*/ 713480 h 3482342"/>
              <a:gd name="connsiteX13-2665" fmla="*/ 11691126 w 12192000"/>
              <a:gd name="connsiteY13-2666" fmla="*/ 726131 h 3482342"/>
              <a:gd name="connsiteX14-2667" fmla="*/ 11656818 w 12192000"/>
              <a:gd name="connsiteY14-2668" fmla="*/ 769062 h 3482342"/>
              <a:gd name="connsiteX15-2669" fmla="*/ 11577421 w 12192000"/>
              <a:gd name="connsiteY15-2670" fmla="*/ 763181 h 3482342"/>
              <a:gd name="connsiteX16-2671" fmla="*/ 11540020 w 12192000"/>
              <a:gd name="connsiteY16-2672" fmla="*/ 794059 h 3482342"/>
              <a:gd name="connsiteX17-2673" fmla="*/ 11294073 w 12192000"/>
              <a:gd name="connsiteY17-2674" fmla="*/ 897260 h 3482342"/>
              <a:gd name="connsiteX18-2675" fmla="*/ 11228040 w 12192000"/>
              <a:gd name="connsiteY18-2676" fmla="*/ 958953 h 3482342"/>
              <a:gd name="connsiteX19-2677" fmla="*/ 11193568 w 12192000"/>
              <a:gd name="connsiteY19-2678" fmla="*/ 982314 h 3482342"/>
              <a:gd name="connsiteX20-2679" fmla="*/ 11139869 w 12192000"/>
              <a:gd name="connsiteY20-2680" fmla="*/ 1126133 h 3482342"/>
              <a:gd name="connsiteX21-2681" fmla="*/ 11003287 w 12192000"/>
              <a:gd name="connsiteY21-2682" fmla="*/ 1243468 h 3482342"/>
              <a:gd name="connsiteX22-2683" fmla="*/ 10930447 w 12192000"/>
              <a:gd name="connsiteY22-2684" fmla="*/ 1287088 h 3482342"/>
              <a:gd name="connsiteX23-2685" fmla="*/ 10832727 w 12192000"/>
              <a:gd name="connsiteY23-2686" fmla="*/ 1341335 h 3482342"/>
              <a:gd name="connsiteX24-2687" fmla="*/ 10720408 w 12192000"/>
              <a:gd name="connsiteY24-2688" fmla="*/ 1344999 h 3482342"/>
              <a:gd name="connsiteX25-2689" fmla="*/ 10635456 w 12192000"/>
              <a:gd name="connsiteY25-2690" fmla="*/ 1337688 h 3482342"/>
              <a:gd name="connsiteX26-2691" fmla="*/ 10629954 w 12192000"/>
              <a:gd name="connsiteY26-2692" fmla="*/ 1330628 h 3482342"/>
              <a:gd name="connsiteX27-2693" fmla="*/ 10623883 w 12192000"/>
              <a:gd name="connsiteY27-2694" fmla="*/ 1332776 h 3482342"/>
              <a:gd name="connsiteX28-2695" fmla="*/ 10622090 w 12192000"/>
              <a:gd name="connsiteY28-2696" fmla="*/ 1341385 h 3482342"/>
              <a:gd name="connsiteX29-2697" fmla="*/ 10573203 w 12192000"/>
              <a:gd name="connsiteY29-2698" fmla="*/ 1351996 h 3482342"/>
              <a:gd name="connsiteX30-2699" fmla="*/ 10513263 w 12192000"/>
              <a:gd name="connsiteY30-2700" fmla="*/ 1350756 h 3482342"/>
              <a:gd name="connsiteX31-2701" fmla="*/ 10464012 w 12192000"/>
              <a:gd name="connsiteY31-2702" fmla="*/ 1391778 h 3482342"/>
              <a:gd name="connsiteX32-2703" fmla="*/ 10405409 w 12192000"/>
              <a:gd name="connsiteY32-2704" fmla="*/ 1422789 h 3482342"/>
              <a:gd name="connsiteX33-2705" fmla="*/ 10370530 w 12192000"/>
              <a:gd name="connsiteY33-2706" fmla="*/ 1441596 h 3482342"/>
              <a:gd name="connsiteX34-2707" fmla="*/ 10264922 w 12192000"/>
              <a:gd name="connsiteY34-2708" fmla="*/ 1472107 h 3482342"/>
              <a:gd name="connsiteX35-2709" fmla="*/ 10058690 w 12192000"/>
              <a:gd name="connsiteY35-2710" fmla="*/ 1474888 h 3482342"/>
              <a:gd name="connsiteX36-2711" fmla="*/ 10004424 w 12192000"/>
              <a:gd name="connsiteY36-2712" fmla="*/ 1489801 h 3482342"/>
              <a:gd name="connsiteX37-2713" fmla="*/ 9999951 w 12192000"/>
              <a:gd name="connsiteY37-2714" fmla="*/ 1499127 h 3482342"/>
              <a:gd name="connsiteX38-2715" fmla="*/ 9845462 w 12192000"/>
              <a:gd name="connsiteY38-2716" fmla="*/ 1548192 h 3482342"/>
              <a:gd name="connsiteX39-2717" fmla="*/ 9736156 w 12192000"/>
              <a:gd name="connsiteY39-2718" fmla="*/ 1581928 h 3482342"/>
              <a:gd name="connsiteX40-2719" fmla="*/ 9693355 w 12192000"/>
              <a:gd name="connsiteY40-2720" fmla="*/ 1602632 h 3482342"/>
              <a:gd name="connsiteX41-2721" fmla="*/ 9664242 w 12192000"/>
              <a:gd name="connsiteY41-2722" fmla="*/ 1622075 h 3482342"/>
              <a:gd name="connsiteX42-2723" fmla="*/ 9579195 w 12192000"/>
              <a:gd name="connsiteY42-2724" fmla="*/ 1648017 h 3482342"/>
              <a:gd name="connsiteX43-2725" fmla="*/ 9433652 w 12192000"/>
              <a:gd name="connsiteY43-2726" fmla="*/ 1681174 h 3482342"/>
              <a:gd name="connsiteX44-2727" fmla="*/ 9403775 w 12192000"/>
              <a:gd name="connsiteY44-2728" fmla="*/ 1690403 h 3482342"/>
              <a:gd name="connsiteX45-2729" fmla="*/ 9382503 w 12192000"/>
              <a:gd name="connsiteY45-2730" fmla="*/ 1706957 h 3482342"/>
              <a:gd name="connsiteX46-2731" fmla="*/ 9381410 w 12192000"/>
              <a:gd name="connsiteY46-2732" fmla="*/ 1718312 h 3482342"/>
              <a:gd name="connsiteX47-2733" fmla="*/ 9365685 w 12192000"/>
              <a:gd name="connsiteY47-2734" fmla="*/ 1724772 h 3482342"/>
              <a:gd name="connsiteX48-2735" fmla="*/ 9278020 w 12192000"/>
              <a:gd name="connsiteY48-2736" fmla="*/ 1741161 h 3482342"/>
              <a:gd name="connsiteX49-2737" fmla="*/ 9217145 w 12192000"/>
              <a:gd name="connsiteY49-2738" fmla="*/ 1771195 h 3482342"/>
              <a:gd name="connsiteX50-2739" fmla="*/ 8955875 w 12192000"/>
              <a:gd name="connsiteY50-2740" fmla="*/ 1796806 h 3482342"/>
              <a:gd name="connsiteX51-2741" fmla="*/ 8648415 w 12192000"/>
              <a:gd name="connsiteY51-2742" fmla="*/ 1878623 h 3482342"/>
              <a:gd name="connsiteX52-2743" fmla="*/ 8524524 w 12192000"/>
              <a:gd name="connsiteY52-2744" fmla="*/ 1902425 h 3482342"/>
              <a:gd name="connsiteX53-2745" fmla="*/ 8436742 w 12192000"/>
              <a:gd name="connsiteY53-2746" fmla="*/ 1923967 h 3482342"/>
              <a:gd name="connsiteX54-2747" fmla="*/ 8345228 w 12192000"/>
              <a:gd name="connsiteY54-2748" fmla="*/ 1939822 h 3482342"/>
              <a:gd name="connsiteX55-2749" fmla="*/ 8236214 w 12192000"/>
              <a:gd name="connsiteY55-2750" fmla="*/ 1909725 h 3482342"/>
              <a:gd name="connsiteX56-2751" fmla="*/ 8132104 w 12192000"/>
              <a:gd name="connsiteY56-2752" fmla="*/ 1895727 h 3482342"/>
              <a:gd name="connsiteX57-2753" fmla="*/ 7918078 w 12192000"/>
              <a:gd name="connsiteY57-2754" fmla="*/ 1862668 h 3482342"/>
              <a:gd name="connsiteX58-2755" fmla="*/ 7817899 w 12192000"/>
              <a:gd name="connsiteY58-2756" fmla="*/ 1862176 h 3482342"/>
              <a:gd name="connsiteX59-2757" fmla="*/ 7768994 w 12192000"/>
              <a:gd name="connsiteY59-2758" fmla="*/ 1855721 h 3482342"/>
              <a:gd name="connsiteX60-2759" fmla="*/ 7618027 w 12192000"/>
              <a:gd name="connsiteY60-2760" fmla="*/ 1830959 h 3482342"/>
              <a:gd name="connsiteX61-2761" fmla="*/ 7449425 w 12192000"/>
              <a:gd name="connsiteY61-2762" fmla="*/ 1810910 h 3482342"/>
              <a:gd name="connsiteX62-2763" fmla="*/ 7342915 w 12192000"/>
              <a:gd name="connsiteY62-2764" fmla="*/ 1819827 h 3482342"/>
              <a:gd name="connsiteX63-2765" fmla="*/ 7255191 w 12192000"/>
              <a:gd name="connsiteY63-2766" fmla="*/ 1834354 h 3482342"/>
              <a:gd name="connsiteX64-2767" fmla="*/ 7131205 w 12192000"/>
              <a:gd name="connsiteY64-2768" fmla="*/ 1845557 h 3482342"/>
              <a:gd name="connsiteX65-2769" fmla="*/ 6917124 w 12192000"/>
              <a:gd name="connsiteY65-2770" fmla="*/ 1837109 h 3482342"/>
              <a:gd name="connsiteX66-2771" fmla="*/ 6837145 w 12192000"/>
              <a:gd name="connsiteY66-2772" fmla="*/ 1870724 h 3482342"/>
              <a:gd name="connsiteX67-2773" fmla="*/ 6753991 w 12192000"/>
              <a:gd name="connsiteY67-2774" fmla="*/ 1860969 h 3482342"/>
              <a:gd name="connsiteX68-2775" fmla="*/ 6727754 w 12192000"/>
              <a:gd name="connsiteY68-2776" fmla="*/ 1882372 h 3482342"/>
              <a:gd name="connsiteX69-2777" fmla="*/ 6723371 w 12192000"/>
              <a:gd name="connsiteY69-2778" fmla="*/ 1886494 h 3482342"/>
              <a:gd name="connsiteX70-2779" fmla="*/ 6702779 w 12192000"/>
              <a:gd name="connsiteY70-2780" fmla="*/ 1893601 h 3482342"/>
              <a:gd name="connsiteX71-2781" fmla="*/ 6700779 w 12192000"/>
              <a:gd name="connsiteY71-2782" fmla="*/ 1907344 h 3482342"/>
              <a:gd name="connsiteX72-2783" fmla="*/ 6672513 w 12192000"/>
              <a:gd name="connsiteY72-2784" fmla="*/ 1926452 h 3482342"/>
              <a:gd name="connsiteX73-2785" fmla="*/ 6633549 w 12192000"/>
              <a:gd name="connsiteY73-2786" fmla="*/ 1936255 h 3482342"/>
              <a:gd name="connsiteX74-2787" fmla="*/ 6444344 w 12192000"/>
              <a:gd name="connsiteY74-2788" fmla="*/ 1969663 h 3482342"/>
              <a:gd name="connsiteX75-2789" fmla="*/ 6333446 w 12192000"/>
              <a:gd name="connsiteY75-2790" fmla="*/ 1997163 h 3482342"/>
              <a:gd name="connsiteX76-2791" fmla="*/ 6294933 w 12192000"/>
              <a:gd name="connsiteY76-2792" fmla="*/ 2019412 h 3482342"/>
              <a:gd name="connsiteX77-2793" fmla="*/ 6238719 w 12192000"/>
              <a:gd name="connsiteY77-2794" fmla="*/ 2042547 h 3482342"/>
              <a:gd name="connsiteX78-2795" fmla="*/ 6142310 w 12192000"/>
              <a:gd name="connsiteY78-2796" fmla="*/ 2092510 h 3482342"/>
              <a:gd name="connsiteX79-2797" fmla="*/ 6007916 w 12192000"/>
              <a:gd name="connsiteY79-2798" fmla="*/ 2143752 h 3482342"/>
              <a:gd name="connsiteX80-2799" fmla="*/ 5894610 w 12192000"/>
              <a:gd name="connsiteY80-2800" fmla="*/ 2130684 h 3482342"/>
              <a:gd name="connsiteX81-2801" fmla="*/ 5817682 w 12192000"/>
              <a:gd name="connsiteY81-2802" fmla="*/ 2157358 h 3482342"/>
              <a:gd name="connsiteX82-2803" fmla="*/ 5591469 w 12192000"/>
              <a:gd name="connsiteY82-2804" fmla="*/ 2178389 h 3482342"/>
              <a:gd name="connsiteX83-2805" fmla="*/ 5414282 w 12192000"/>
              <a:gd name="connsiteY83-2806" fmla="*/ 2183070 h 3482342"/>
              <a:gd name="connsiteX84-2807" fmla="*/ 5368369 w 12192000"/>
              <a:gd name="connsiteY84-2808" fmla="*/ 2204272 h 3482342"/>
              <a:gd name="connsiteX85-2809" fmla="*/ 5291263 w 12192000"/>
              <a:gd name="connsiteY85-2810" fmla="*/ 2239182 h 3482342"/>
              <a:gd name="connsiteX86-2811" fmla="*/ 5240857 w 12192000"/>
              <a:gd name="connsiteY86-2812" fmla="*/ 2289444 h 3482342"/>
              <a:gd name="connsiteX87-2813" fmla="*/ 5173523 w 12192000"/>
              <a:gd name="connsiteY87-2814" fmla="*/ 2309057 h 3482342"/>
              <a:gd name="connsiteX88-2815" fmla="*/ 5148543 w 12192000"/>
              <a:gd name="connsiteY88-2816" fmla="*/ 2282356 h 3482342"/>
              <a:gd name="connsiteX89-2817" fmla="*/ 5079548 w 12192000"/>
              <a:gd name="connsiteY89-2818" fmla="*/ 2313485 h 3482342"/>
              <a:gd name="connsiteX90-2819" fmla="*/ 4975908 w 12192000"/>
              <a:gd name="connsiteY90-2820" fmla="*/ 2364128 h 3482342"/>
              <a:gd name="connsiteX91-2821" fmla="*/ 4913723 w 12192000"/>
              <a:gd name="connsiteY91-2822" fmla="*/ 2385265 h 3482342"/>
              <a:gd name="connsiteX92-2823" fmla="*/ 4746485 w 12192000"/>
              <a:gd name="connsiteY92-2824" fmla="*/ 2451769 h 3482342"/>
              <a:gd name="connsiteX93-2825" fmla="*/ 4681588 w 12192000"/>
              <a:gd name="connsiteY93-2826" fmla="*/ 2467494 h 3482342"/>
              <a:gd name="connsiteX94-2827" fmla="*/ 1783655 w 12192000"/>
              <a:gd name="connsiteY94-2828" fmla="*/ 3163860 h 3482342"/>
              <a:gd name="connsiteX95-2829" fmla="*/ 1325955 w 12192000"/>
              <a:gd name="connsiteY95-2830" fmla="*/ 3176692 h 3482342"/>
              <a:gd name="connsiteX96-2831" fmla="*/ 1190384 w 12192000"/>
              <a:gd name="connsiteY96-2832" fmla="*/ 3203504 h 3482342"/>
              <a:gd name="connsiteX97-2833" fmla="*/ 1094537 w 12192000"/>
              <a:gd name="connsiteY97-2834" fmla="*/ 3229469 h 3482342"/>
              <a:gd name="connsiteX98-2835" fmla="*/ 779276 w 12192000"/>
              <a:gd name="connsiteY98-2836" fmla="*/ 3327290 h 3482342"/>
              <a:gd name="connsiteX99-2837" fmla="*/ 600378 w 12192000"/>
              <a:gd name="connsiteY99-2838" fmla="*/ 3335250 h 3482342"/>
              <a:gd name="connsiteX100-2839" fmla="*/ 493457 w 12192000"/>
              <a:gd name="connsiteY100-2840" fmla="*/ 3365044 h 3482342"/>
              <a:gd name="connsiteX101-2841" fmla="*/ 349402 w 12192000"/>
              <a:gd name="connsiteY101-2842" fmla="*/ 3380897 h 3482342"/>
              <a:gd name="connsiteX102-2843" fmla="*/ 192183 w 12192000"/>
              <a:gd name="connsiteY102-2844" fmla="*/ 3460075 h 3482342"/>
              <a:gd name="connsiteX103-2845" fmla="*/ 46713 w 12192000"/>
              <a:gd name="connsiteY103-2846" fmla="*/ 3462986 h 3482342"/>
              <a:gd name="connsiteX104-2847" fmla="*/ 2765 w 12192000"/>
              <a:gd name="connsiteY104-2848" fmla="*/ 3480770 h 3482342"/>
              <a:gd name="connsiteX105-2849" fmla="*/ 0 w 12192000"/>
              <a:gd name="connsiteY105-2850" fmla="*/ 3482342 h 3482342"/>
              <a:gd name="connsiteX106-2851" fmla="*/ 0 w 12192000"/>
              <a:gd name="connsiteY106-2852" fmla="*/ 0 h 3482342"/>
              <a:gd name="connsiteX0-2853" fmla="*/ 0 w 12192000"/>
              <a:gd name="connsiteY0-2854" fmla="*/ 0 h 3482342"/>
              <a:gd name="connsiteX1-2855" fmla="*/ 12192000 w 12192000"/>
              <a:gd name="connsiteY1-2856" fmla="*/ 0 h 3482342"/>
              <a:gd name="connsiteX2-2857" fmla="*/ 12192000 w 12192000"/>
              <a:gd name="connsiteY2-2858" fmla="*/ 635369 h 3482342"/>
              <a:gd name="connsiteX3-2859" fmla="*/ 12191789 w 12192000"/>
              <a:gd name="connsiteY3-2860" fmla="*/ 560396 h 3482342"/>
              <a:gd name="connsiteX4-2861" fmla="*/ 11983027 w 12192000"/>
              <a:gd name="connsiteY4-2862" fmla="*/ 646756 h 3482342"/>
              <a:gd name="connsiteX5-2863" fmla="*/ 11923051 w 12192000"/>
              <a:gd name="connsiteY5-2864" fmla="*/ 656045 h 3482342"/>
              <a:gd name="connsiteX6-2865" fmla="*/ 11832939 w 12192000"/>
              <a:gd name="connsiteY6-2866" fmla="*/ 674181 h 3482342"/>
              <a:gd name="connsiteX7-2867" fmla="*/ 11767770 w 12192000"/>
              <a:gd name="connsiteY7-2868" fmla="*/ 683807 h 3482342"/>
              <a:gd name="connsiteX8-2869" fmla="*/ 11728279 w 12192000"/>
              <a:gd name="connsiteY8-2870" fmla="*/ 700816 h 3482342"/>
              <a:gd name="connsiteX9-2871" fmla="*/ 11722533 w 12192000"/>
              <a:gd name="connsiteY9-2872" fmla="*/ 703421 h 3482342"/>
              <a:gd name="connsiteX10-2873" fmla="*/ 11720002 w 12192000"/>
              <a:gd name="connsiteY10-2874" fmla="*/ 710566 h 3482342"/>
              <a:gd name="connsiteX11-2875" fmla="*/ 11707351 w 12192000"/>
              <a:gd name="connsiteY11-2876" fmla="*/ 710310 h 3482342"/>
              <a:gd name="connsiteX12-2877" fmla="*/ 11700369 w 12192000"/>
              <a:gd name="connsiteY12-2878" fmla="*/ 713480 h 3482342"/>
              <a:gd name="connsiteX13-2879" fmla="*/ 11691126 w 12192000"/>
              <a:gd name="connsiteY13-2880" fmla="*/ 726131 h 3482342"/>
              <a:gd name="connsiteX14-2881" fmla="*/ 11656818 w 12192000"/>
              <a:gd name="connsiteY14-2882" fmla="*/ 769062 h 3482342"/>
              <a:gd name="connsiteX15-2883" fmla="*/ 11577421 w 12192000"/>
              <a:gd name="connsiteY15-2884" fmla="*/ 763181 h 3482342"/>
              <a:gd name="connsiteX16-2885" fmla="*/ 11540020 w 12192000"/>
              <a:gd name="connsiteY16-2886" fmla="*/ 794059 h 3482342"/>
              <a:gd name="connsiteX17-2887" fmla="*/ 11338523 w 12192000"/>
              <a:gd name="connsiteY17-2888" fmla="*/ 852810 h 3482342"/>
              <a:gd name="connsiteX18-2889" fmla="*/ 11228040 w 12192000"/>
              <a:gd name="connsiteY18-2890" fmla="*/ 958953 h 3482342"/>
              <a:gd name="connsiteX19-2891" fmla="*/ 11193568 w 12192000"/>
              <a:gd name="connsiteY19-2892" fmla="*/ 982314 h 3482342"/>
              <a:gd name="connsiteX20-2893" fmla="*/ 11139869 w 12192000"/>
              <a:gd name="connsiteY20-2894" fmla="*/ 1126133 h 3482342"/>
              <a:gd name="connsiteX21-2895" fmla="*/ 11003287 w 12192000"/>
              <a:gd name="connsiteY21-2896" fmla="*/ 1243468 h 3482342"/>
              <a:gd name="connsiteX22-2897" fmla="*/ 10930447 w 12192000"/>
              <a:gd name="connsiteY22-2898" fmla="*/ 1287088 h 3482342"/>
              <a:gd name="connsiteX23-2899" fmla="*/ 10832727 w 12192000"/>
              <a:gd name="connsiteY23-2900" fmla="*/ 1341335 h 3482342"/>
              <a:gd name="connsiteX24-2901" fmla="*/ 10720408 w 12192000"/>
              <a:gd name="connsiteY24-2902" fmla="*/ 1344999 h 3482342"/>
              <a:gd name="connsiteX25-2903" fmla="*/ 10635456 w 12192000"/>
              <a:gd name="connsiteY25-2904" fmla="*/ 1337688 h 3482342"/>
              <a:gd name="connsiteX26-2905" fmla="*/ 10629954 w 12192000"/>
              <a:gd name="connsiteY26-2906" fmla="*/ 1330628 h 3482342"/>
              <a:gd name="connsiteX27-2907" fmla="*/ 10623883 w 12192000"/>
              <a:gd name="connsiteY27-2908" fmla="*/ 1332776 h 3482342"/>
              <a:gd name="connsiteX28-2909" fmla="*/ 10622090 w 12192000"/>
              <a:gd name="connsiteY28-2910" fmla="*/ 1341385 h 3482342"/>
              <a:gd name="connsiteX29-2911" fmla="*/ 10573203 w 12192000"/>
              <a:gd name="connsiteY29-2912" fmla="*/ 1351996 h 3482342"/>
              <a:gd name="connsiteX30-2913" fmla="*/ 10513263 w 12192000"/>
              <a:gd name="connsiteY30-2914" fmla="*/ 1350756 h 3482342"/>
              <a:gd name="connsiteX31-2915" fmla="*/ 10464012 w 12192000"/>
              <a:gd name="connsiteY31-2916" fmla="*/ 1391778 h 3482342"/>
              <a:gd name="connsiteX32-2917" fmla="*/ 10405409 w 12192000"/>
              <a:gd name="connsiteY32-2918" fmla="*/ 1422789 h 3482342"/>
              <a:gd name="connsiteX33-2919" fmla="*/ 10370530 w 12192000"/>
              <a:gd name="connsiteY33-2920" fmla="*/ 1441596 h 3482342"/>
              <a:gd name="connsiteX34-2921" fmla="*/ 10264922 w 12192000"/>
              <a:gd name="connsiteY34-2922" fmla="*/ 1472107 h 3482342"/>
              <a:gd name="connsiteX35-2923" fmla="*/ 10058690 w 12192000"/>
              <a:gd name="connsiteY35-2924" fmla="*/ 1474888 h 3482342"/>
              <a:gd name="connsiteX36-2925" fmla="*/ 10004424 w 12192000"/>
              <a:gd name="connsiteY36-2926" fmla="*/ 1489801 h 3482342"/>
              <a:gd name="connsiteX37-2927" fmla="*/ 9999951 w 12192000"/>
              <a:gd name="connsiteY37-2928" fmla="*/ 1499127 h 3482342"/>
              <a:gd name="connsiteX38-2929" fmla="*/ 9845462 w 12192000"/>
              <a:gd name="connsiteY38-2930" fmla="*/ 1548192 h 3482342"/>
              <a:gd name="connsiteX39-2931" fmla="*/ 9736156 w 12192000"/>
              <a:gd name="connsiteY39-2932" fmla="*/ 1581928 h 3482342"/>
              <a:gd name="connsiteX40-2933" fmla="*/ 9693355 w 12192000"/>
              <a:gd name="connsiteY40-2934" fmla="*/ 1602632 h 3482342"/>
              <a:gd name="connsiteX41-2935" fmla="*/ 9664242 w 12192000"/>
              <a:gd name="connsiteY41-2936" fmla="*/ 1622075 h 3482342"/>
              <a:gd name="connsiteX42-2937" fmla="*/ 9579195 w 12192000"/>
              <a:gd name="connsiteY42-2938" fmla="*/ 1648017 h 3482342"/>
              <a:gd name="connsiteX43-2939" fmla="*/ 9433652 w 12192000"/>
              <a:gd name="connsiteY43-2940" fmla="*/ 1681174 h 3482342"/>
              <a:gd name="connsiteX44-2941" fmla="*/ 9403775 w 12192000"/>
              <a:gd name="connsiteY44-2942" fmla="*/ 1690403 h 3482342"/>
              <a:gd name="connsiteX45-2943" fmla="*/ 9382503 w 12192000"/>
              <a:gd name="connsiteY45-2944" fmla="*/ 1706957 h 3482342"/>
              <a:gd name="connsiteX46-2945" fmla="*/ 9381410 w 12192000"/>
              <a:gd name="connsiteY46-2946" fmla="*/ 1718312 h 3482342"/>
              <a:gd name="connsiteX47-2947" fmla="*/ 9365685 w 12192000"/>
              <a:gd name="connsiteY47-2948" fmla="*/ 1724772 h 3482342"/>
              <a:gd name="connsiteX48-2949" fmla="*/ 9278020 w 12192000"/>
              <a:gd name="connsiteY48-2950" fmla="*/ 1741161 h 3482342"/>
              <a:gd name="connsiteX49-2951" fmla="*/ 9217145 w 12192000"/>
              <a:gd name="connsiteY49-2952" fmla="*/ 1771195 h 3482342"/>
              <a:gd name="connsiteX50-2953" fmla="*/ 8955875 w 12192000"/>
              <a:gd name="connsiteY50-2954" fmla="*/ 1796806 h 3482342"/>
              <a:gd name="connsiteX51-2955" fmla="*/ 8648415 w 12192000"/>
              <a:gd name="connsiteY51-2956" fmla="*/ 1878623 h 3482342"/>
              <a:gd name="connsiteX52-2957" fmla="*/ 8524524 w 12192000"/>
              <a:gd name="connsiteY52-2958" fmla="*/ 1902425 h 3482342"/>
              <a:gd name="connsiteX53-2959" fmla="*/ 8436742 w 12192000"/>
              <a:gd name="connsiteY53-2960" fmla="*/ 1923967 h 3482342"/>
              <a:gd name="connsiteX54-2961" fmla="*/ 8345228 w 12192000"/>
              <a:gd name="connsiteY54-2962" fmla="*/ 1939822 h 3482342"/>
              <a:gd name="connsiteX55-2963" fmla="*/ 8236214 w 12192000"/>
              <a:gd name="connsiteY55-2964" fmla="*/ 1909725 h 3482342"/>
              <a:gd name="connsiteX56-2965" fmla="*/ 8132104 w 12192000"/>
              <a:gd name="connsiteY56-2966" fmla="*/ 1895727 h 3482342"/>
              <a:gd name="connsiteX57-2967" fmla="*/ 7918078 w 12192000"/>
              <a:gd name="connsiteY57-2968" fmla="*/ 1862668 h 3482342"/>
              <a:gd name="connsiteX58-2969" fmla="*/ 7817899 w 12192000"/>
              <a:gd name="connsiteY58-2970" fmla="*/ 1862176 h 3482342"/>
              <a:gd name="connsiteX59-2971" fmla="*/ 7768994 w 12192000"/>
              <a:gd name="connsiteY59-2972" fmla="*/ 1855721 h 3482342"/>
              <a:gd name="connsiteX60-2973" fmla="*/ 7618027 w 12192000"/>
              <a:gd name="connsiteY60-2974" fmla="*/ 1830959 h 3482342"/>
              <a:gd name="connsiteX61-2975" fmla="*/ 7449425 w 12192000"/>
              <a:gd name="connsiteY61-2976" fmla="*/ 1810910 h 3482342"/>
              <a:gd name="connsiteX62-2977" fmla="*/ 7342915 w 12192000"/>
              <a:gd name="connsiteY62-2978" fmla="*/ 1819827 h 3482342"/>
              <a:gd name="connsiteX63-2979" fmla="*/ 7255191 w 12192000"/>
              <a:gd name="connsiteY63-2980" fmla="*/ 1834354 h 3482342"/>
              <a:gd name="connsiteX64-2981" fmla="*/ 7131205 w 12192000"/>
              <a:gd name="connsiteY64-2982" fmla="*/ 1845557 h 3482342"/>
              <a:gd name="connsiteX65-2983" fmla="*/ 6917124 w 12192000"/>
              <a:gd name="connsiteY65-2984" fmla="*/ 1837109 h 3482342"/>
              <a:gd name="connsiteX66-2985" fmla="*/ 6837145 w 12192000"/>
              <a:gd name="connsiteY66-2986" fmla="*/ 1870724 h 3482342"/>
              <a:gd name="connsiteX67-2987" fmla="*/ 6753991 w 12192000"/>
              <a:gd name="connsiteY67-2988" fmla="*/ 1860969 h 3482342"/>
              <a:gd name="connsiteX68-2989" fmla="*/ 6727754 w 12192000"/>
              <a:gd name="connsiteY68-2990" fmla="*/ 1882372 h 3482342"/>
              <a:gd name="connsiteX69-2991" fmla="*/ 6723371 w 12192000"/>
              <a:gd name="connsiteY69-2992" fmla="*/ 1886494 h 3482342"/>
              <a:gd name="connsiteX70-2993" fmla="*/ 6702779 w 12192000"/>
              <a:gd name="connsiteY70-2994" fmla="*/ 1893601 h 3482342"/>
              <a:gd name="connsiteX71-2995" fmla="*/ 6700779 w 12192000"/>
              <a:gd name="connsiteY71-2996" fmla="*/ 1907344 h 3482342"/>
              <a:gd name="connsiteX72-2997" fmla="*/ 6672513 w 12192000"/>
              <a:gd name="connsiteY72-2998" fmla="*/ 1926452 h 3482342"/>
              <a:gd name="connsiteX73-2999" fmla="*/ 6633549 w 12192000"/>
              <a:gd name="connsiteY73-3000" fmla="*/ 1936255 h 3482342"/>
              <a:gd name="connsiteX74-3001" fmla="*/ 6444344 w 12192000"/>
              <a:gd name="connsiteY74-3002" fmla="*/ 1969663 h 3482342"/>
              <a:gd name="connsiteX75-3003" fmla="*/ 6333446 w 12192000"/>
              <a:gd name="connsiteY75-3004" fmla="*/ 1997163 h 3482342"/>
              <a:gd name="connsiteX76-3005" fmla="*/ 6294933 w 12192000"/>
              <a:gd name="connsiteY76-3006" fmla="*/ 2019412 h 3482342"/>
              <a:gd name="connsiteX77-3007" fmla="*/ 6238719 w 12192000"/>
              <a:gd name="connsiteY77-3008" fmla="*/ 2042547 h 3482342"/>
              <a:gd name="connsiteX78-3009" fmla="*/ 6142310 w 12192000"/>
              <a:gd name="connsiteY78-3010" fmla="*/ 2092510 h 3482342"/>
              <a:gd name="connsiteX79-3011" fmla="*/ 6007916 w 12192000"/>
              <a:gd name="connsiteY79-3012" fmla="*/ 2143752 h 3482342"/>
              <a:gd name="connsiteX80-3013" fmla="*/ 5894610 w 12192000"/>
              <a:gd name="connsiteY80-3014" fmla="*/ 2130684 h 3482342"/>
              <a:gd name="connsiteX81-3015" fmla="*/ 5817682 w 12192000"/>
              <a:gd name="connsiteY81-3016" fmla="*/ 2157358 h 3482342"/>
              <a:gd name="connsiteX82-3017" fmla="*/ 5591469 w 12192000"/>
              <a:gd name="connsiteY82-3018" fmla="*/ 2178389 h 3482342"/>
              <a:gd name="connsiteX83-3019" fmla="*/ 5414282 w 12192000"/>
              <a:gd name="connsiteY83-3020" fmla="*/ 2183070 h 3482342"/>
              <a:gd name="connsiteX84-3021" fmla="*/ 5368369 w 12192000"/>
              <a:gd name="connsiteY84-3022" fmla="*/ 2204272 h 3482342"/>
              <a:gd name="connsiteX85-3023" fmla="*/ 5291263 w 12192000"/>
              <a:gd name="connsiteY85-3024" fmla="*/ 2239182 h 3482342"/>
              <a:gd name="connsiteX86-3025" fmla="*/ 5240857 w 12192000"/>
              <a:gd name="connsiteY86-3026" fmla="*/ 2289444 h 3482342"/>
              <a:gd name="connsiteX87-3027" fmla="*/ 5173523 w 12192000"/>
              <a:gd name="connsiteY87-3028" fmla="*/ 2309057 h 3482342"/>
              <a:gd name="connsiteX88-3029" fmla="*/ 5148543 w 12192000"/>
              <a:gd name="connsiteY88-3030" fmla="*/ 2282356 h 3482342"/>
              <a:gd name="connsiteX89-3031" fmla="*/ 5079548 w 12192000"/>
              <a:gd name="connsiteY89-3032" fmla="*/ 2313485 h 3482342"/>
              <a:gd name="connsiteX90-3033" fmla="*/ 4975908 w 12192000"/>
              <a:gd name="connsiteY90-3034" fmla="*/ 2364128 h 3482342"/>
              <a:gd name="connsiteX91-3035" fmla="*/ 4913723 w 12192000"/>
              <a:gd name="connsiteY91-3036" fmla="*/ 2385265 h 3482342"/>
              <a:gd name="connsiteX92-3037" fmla="*/ 4746485 w 12192000"/>
              <a:gd name="connsiteY92-3038" fmla="*/ 2451769 h 3482342"/>
              <a:gd name="connsiteX93-3039" fmla="*/ 4681588 w 12192000"/>
              <a:gd name="connsiteY93-3040" fmla="*/ 2467494 h 3482342"/>
              <a:gd name="connsiteX94-3041" fmla="*/ 1783655 w 12192000"/>
              <a:gd name="connsiteY94-3042" fmla="*/ 3163860 h 3482342"/>
              <a:gd name="connsiteX95-3043" fmla="*/ 1325955 w 12192000"/>
              <a:gd name="connsiteY95-3044" fmla="*/ 3176692 h 3482342"/>
              <a:gd name="connsiteX96-3045" fmla="*/ 1190384 w 12192000"/>
              <a:gd name="connsiteY96-3046" fmla="*/ 3203504 h 3482342"/>
              <a:gd name="connsiteX97-3047" fmla="*/ 1094537 w 12192000"/>
              <a:gd name="connsiteY97-3048" fmla="*/ 3229469 h 3482342"/>
              <a:gd name="connsiteX98-3049" fmla="*/ 779276 w 12192000"/>
              <a:gd name="connsiteY98-3050" fmla="*/ 3327290 h 3482342"/>
              <a:gd name="connsiteX99-3051" fmla="*/ 600378 w 12192000"/>
              <a:gd name="connsiteY99-3052" fmla="*/ 3335250 h 3482342"/>
              <a:gd name="connsiteX100-3053" fmla="*/ 493457 w 12192000"/>
              <a:gd name="connsiteY100-3054" fmla="*/ 3365044 h 3482342"/>
              <a:gd name="connsiteX101-3055" fmla="*/ 349402 w 12192000"/>
              <a:gd name="connsiteY101-3056" fmla="*/ 3380897 h 3482342"/>
              <a:gd name="connsiteX102-3057" fmla="*/ 192183 w 12192000"/>
              <a:gd name="connsiteY102-3058" fmla="*/ 3460075 h 3482342"/>
              <a:gd name="connsiteX103-3059" fmla="*/ 46713 w 12192000"/>
              <a:gd name="connsiteY103-3060" fmla="*/ 3462986 h 3482342"/>
              <a:gd name="connsiteX104-3061" fmla="*/ 2765 w 12192000"/>
              <a:gd name="connsiteY104-3062" fmla="*/ 3480770 h 3482342"/>
              <a:gd name="connsiteX105-3063" fmla="*/ 0 w 12192000"/>
              <a:gd name="connsiteY105-3064" fmla="*/ 3482342 h 3482342"/>
              <a:gd name="connsiteX106-3065" fmla="*/ 0 w 12192000"/>
              <a:gd name="connsiteY106-3066" fmla="*/ 0 h 3482342"/>
              <a:gd name="connsiteX0-3067" fmla="*/ 0 w 12192000"/>
              <a:gd name="connsiteY0-3068" fmla="*/ 0 h 3482342"/>
              <a:gd name="connsiteX1-3069" fmla="*/ 12192000 w 12192000"/>
              <a:gd name="connsiteY1-3070" fmla="*/ 0 h 3482342"/>
              <a:gd name="connsiteX2-3071" fmla="*/ 12192000 w 12192000"/>
              <a:gd name="connsiteY2-3072" fmla="*/ 635369 h 3482342"/>
              <a:gd name="connsiteX3-3073" fmla="*/ 12191789 w 12192000"/>
              <a:gd name="connsiteY3-3074" fmla="*/ 560396 h 3482342"/>
              <a:gd name="connsiteX4-3075" fmla="*/ 11983027 w 12192000"/>
              <a:gd name="connsiteY4-3076" fmla="*/ 646756 h 3482342"/>
              <a:gd name="connsiteX5-3077" fmla="*/ 11923051 w 12192000"/>
              <a:gd name="connsiteY5-3078" fmla="*/ 656045 h 3482342"/>
              <a:gd name="connsiteX6-3079" fmla="*/ 11832939 w 12192000"/>
              <a:gd name="connsiteY6-3080" fmla="*/ 674181 h 3482342"/>
              <a:gd name="connsiteX7-3081" fmla="*/ 11767770 w 12192000"/>
              <a:gd name="connsiteY7-3082" fmla="*/ 683807 h 3482342"/>
              <a:gd name="connsiteX8-3083" fmla="*/ 11728279 w 12192000"/>
              <a:gd name="connsiteY8-3084" fmla="*/ 700816 h 3482342"/>
              <a:gd name="connsiteX9-3085" fmla="*/ 11722533 w 12192000"/>
              <a:gd name="connsiteY9-3086" fmla="*/ 703421 h 3482342"/>
              <a:gd name="connsiteX10-3087" fmla="*/ 11720002 w 12192000"/>
              <a:gd name="connsiteY10-3088" fmla="*/ 710566 h 3482342"/>
              <a:gd name="connsiteX11-3089" fmla="*/ 11707351 w 12192000"/>
              <a:gd name="connsiteY11-3090" fmla="*/ 710310 h 3482342"/>
              <a:gd name="connsiteX12-3091" fmla="*/ 11700369 w 12192000"/>
              <a:gd name="connsiteY12-3092" fmla="*/ 713480 h 3482342"/>
              <a:gd name="connsiteX13-3093" fmla="*/ 11691126 w 12192000"/>
              <a:gd name="connsiteY13-3094" fmla="*/ 726131 h 3482342"/>
              <a:gd name="connsiteX14-3095" fmla="*/ 11656818 w 12192000"/>
              <a:gd name="connsiteY14-3096" fmla="*/ 769062 h 3482342"/>
              <a:gd name="connsiteX15-3097" fmla="*/ 11577421 w 12192000"/>
              <a:gd name="connsiteY15-3098" fmla="*/ 763181 h 3482342"/>
              <a:gd name="connsiteX16-3099" fmla="*/ 11501920 w 12192000"/>
              <a:gd name="connsiteY16-3100" fmla="*/ 813109 h 3482342"/>
              <a:gd name="connsiteX17-3101" fmla="*/ 11338523 w 12192000"/>
              <a:gd name="connsiteY17-3102" fmla="*/ 852810 h 3482342"/>
              <a:gd name="connsiteX18-3103" fmla="*/ 11228040 w 12192000"/>
              <a:gd name="connsiteY18-3104" fmla="*/ 958953 h 3482342"/>
              <a:gd name="connsiteX19-3105" fmla="*/ 11193568 w 12192000"/>
              <a:gd name="connsiteY19-3106" fmla="*/ 982314 h 3482342"/>
              <a:gd name="connsiteX20-3107" fmla="*/ 11139869 w 12192000"/>
              <a:gd name="connsiteY20-3108" fmla="*/ 1126133 h 3482342"/>
              <a:gd name="connsiteX21-3109" fmla="*/ 11003287 w 12192000"/>
              <a:gd name="connsiteY21-3110" fmla="*/ 1243468 h 3482342"/>
              <a:gd name="connsiteX22-3111" fmla="*/ 10930447 w 12192000"/>
              <a:gd name="connsiteY22-3112" fmla="*/ 1287088 h 3482342"/>
              <a:gd name="connsiteX23-3113" fmla="*/ 10832727 w 12192000"/>
              <a:gd name="connsiteY23-3114" fmla="*/ 1341335 h 3482342"/>
              <a:gd name="connsiteX24-3115" fmla="*/ 10720408 w 12192000"/>
              <a:gd name="connsiteY24-3116" fmla="*/ 1344999 h 3482342"/>
              <a:gd name="connsiteX25-3117" fmla="*/ 10635456 w 12192000"/>
              <a:gd name="connsiteY25-3118" fmla="*/ 1337688 h 3482342"/>
              <a:gd name="connsiteX26-3119" fmla="*/ 10629954 w 12192000"/>
              <a:gd name="connsiteY26-3120" fmla="*/ 1330628 h 3482342"/>
              <a:gd name="connsiteX27-3121" fmla="*/ 10623883 w 12192000"/>
              <a:gd name="connsiteY27-3122" fmla="*/ 1332776 h 3482342"/>
              <a:gd name="connsiteX28-3123" fmla="*/ 10622090 w 12192000"/>
              <a:gd name="connsiteY28-3124" fmla="*/ 1341385 h 3482342"/>
              <a:gd name="connsiteX29-3125" fmla="*/ 10573203 w 12192000"/>
              <a:gd name="connsiteY29-3126" fmla="*/ 1351996 h 3482342"/>
              <a:gd name="connsiteX30-3127" fmla="*/ 10513263 w 12192000"/>
              <a:gd name="connsiteY30-3128" fmla="*/ 1350756 h 3482342"/>
              <a:gd name="connsiteX31-3129" fmla="*/ 10464012 w 12192000"/>
              <a:gd name="connsiteY31-3130" fmla="*/ 1391778 h 3482342"/>
              <a:gd name="connsiteX32-3131" fmla="*/ 10405409 w 12192000"/>
              <a:gd name="connsiteY32-3132" fmla="*/ 1422789 h 3482342"/>
              <a:gd name="connsiteX33-3133" fmla="*/ 10370530 w 12192000"/>
              <a:gd name="connsiteY33-3134" fmla="*/ 1441596 h 3482342"/>
              <a:gd name="connsiteX34-3135" fmla="*/ 10264922 w 12192000"/>
              <a:gd name="connsiteY34-3136" fmla="*/ 1472107 h 3482342"/>
              <a:gd name="connsiteX35-3137" fmla="*/ 10058690 w 12192000"/>
              <a:gd name="connsiteY35-3138" fmla="*/ 1474888 h 3482342"/>
              <a:gd name="connsiteX36-3139" fmla="*/ 10004424 w 12192000"/>
              <a:gd name="connsiteY36-3140" fmla="*/ 1489801 h 3482342"/>
              <a:gd name="connsiteX37-3141" fmla="*/ 9999951 w 12192000"/>
              <a:gd name="connsiteY37-3142" fmla="*/ 1499127 h 3482342"/>
              <a:gd name="connsiteX38-3143" fmla="*/ 9845462 w 12192000"/>
              <a:gd name="connsiteY38-3144" fmla="*/ 1548192 h 3482342"/>
              <a:gd name="connsiteX39-3145" fmla="*/ 9736156 w 12192000"/>
              <a:gd name="connsiteY39-3146" fmla="*/ 1581928 h 3482342"/>
              <a:gd name="connsiteX40-3147" fmla="*/ 9693355 w 12192000"/>
              <a:gd name="connsiteY40-3148" fmla="*/ 1602632 h 3482342"/>
              <a:gd name="connsiteX41-3149" fmla="*/ 9664242 w 12192000"/>
              <a:gd name="connsiteY41-3150" fmla="*/ 1622075 h 3482342"/>
              <a:gd name="connsiteX42-3151" fmla="*/ 9579195 w 12192000"/>
              <a:gd name="connsiteY42-3152" fmla="*/ 1648017 h 3482342"/>
              <a:gd name="connsiteX43-3153" fmla="*/ 9433652 w 12192000"/>
              <a:gd name="connsiteY43-3154" fmla="*/ 1681174 h 3482342"/>
              <a:gd name="connsiteX44-3155" fmla="*/ 9403775 w 12192000"/>
              <a:gd name="connsiteY44-3156" fmla="*/ 1690403 h 3482342"/>
              <a:gd name="connsiteX45-3157" fmla="*/ 9382503 w 12192000"/>
              <a:gd name="connsiteY45-3158" fmla="*/ 1706957 h 3482342"/>
              <a:gd name="connsiteX46-3159" fmla="*/ 9381410 w 12192000"/>
              <a:gd name="connsiteY46-3160" fmla="*/ 1718312 h 3482342"/>
              <a:gd name="connsiteX47-3161" fmla="*/ 9365685 w 12192000"/>
              <a:gd name="connsiteY47-3162" fmla="*/ 1724772 h 3482342"/>
              <a:gd name="connsiteX48-3163" fmla="*/ 9278020 w 12192000"/>
              <a:gd name="connsiteY48-3164" fmla="*/ 1741161 h 3482342"/>
              <a:gd name="connsiteX49-3165" fmla="*/ 9217145 w 12192000"/>
              <a:gd name="connsiteY49-3166" fmla="*/ 1771195 h 3482342"/>
              <a:gd name="connsiteX50-3167" fmla="*/ 8955875 w 12192000"/>
              <a:gd name="connsiteY50-3168" fmla="*/ 1796806 h 3482342"/>
              <a:gd name="connsiteX51-3169" fmla="*/ 8648415 w 12192000"/>
              <a:gd name="connsiteY51-3170" fmla="*/ 1878623 h 3482342"/>
              <a:gd name="connsiteX52-3171" fmla="*/ 8524524 w 12192000"/>
              <a:gd name="connsiteY52-3172" fmla="*/ 1902425 h 3482342"/>
              <a:gd name="connsiteX53-3173" fmla="*/ 8436742 w 12192000"/>
              <a:gd name="connsiteY53-3174" fmla="*/ 1923967 h 3482342"/>
              <a:gd name="connsiteX54-3175" fmla="*/ 8345228 w 12192000"/>
              <a:gd name="connsiteY54-3176" fmla="*/ 1939822 h 3482342"/>
              <a:gd name="connsiteX55-3177" fmla="*/ 8236214 w 12192000"/>
              <a:gd name="connsiteY55-3178" fmla="*/ 1909725 h 3482342"/>
              <a:gd name="connsiteX56-3179" fmla="*/ 8132104 w 12192000"/>
              <a:gd name="connsiteY56-3180" fmla="*/ 1895727 h 3482342"/>
              <a:gd name="connsiteX57-3181" fmla="*/ 7918078 w 12192000"/>
              <a:gd name="connsiteY57-3182" fmla="*/ 1862668 h 3482342"/>
              <a:gd name="connsiteX58-3183" fmla="*/ 7817899 w 12192000"/>
              <a:gd name="connsiteY58-3184" fmla="*/ 1862176 h 3482342"/>
              <a:gd name="connsiteX59-3185" fmla="*/ 7768994 w 12192000"/>
              <a:gd name="connsiteY59-3186" fmla="*/ 1855721 h 3482342"/>
              <a:gd name="connsiteX60-3187" fmla="*/ 7618027 w 12192000"/>
              <a:gd name="connsiteY60-3188" fmla="*/ 1830959 h 3482342"/>
              <a:gd name="connsiteX61-3189" fmla="*/ 7449425 w 12192000"/>
              <a:gd name="connsiteY61-3190" fmla="*/ 1810910 h 3482342"/>
              <a:gd name="connsiteX62-3191" fmla="*/ 7342915 w 12192000"/>
              <a:gd name="connsiteY62-3192" fmla="*/ 1819827 h 3482342"/>
              <a:gd name="connsiteX63-3193" fmla="*/ 7255191 w 12192000"/>
              <a:gd name="connsiteY63-3194" fmla="*/ 1834354 h 3482342"/>
              <a:gd name="connsiteX64-3195" fmla="*/ 7131205 w 12192000"/>
              <a:gd name="connsiteY64-3196" fmla="*/ 1845557 h 3482342"/>
              <a:gd name="connsiteX65-3197" fmla="*/ 6917124 w 12192000"/>
              <a:gd name="connsiteY65-3198" fmla="*/ 1837109 h 3482342"/>
              <a:gd name="connsiteX66-3199" fmla="*/ 6837145 w 12192000"/>
              <a:gd name="connsiteY66-3200" fmla="*/ 1870724 h 3482342"/>
              <a:gd name="connsiteX67-3201" fmla="*/ 6753991 w 12192000"/>
              <a:gd name="connsiteY67-3202" fmla="*/ 1860969 h 3482342"/>
              <a:gd name="connsiteX68-3203" fmla="*/ 6727754 w 12192000"/>
              <a:gd name="connsiteY68-3204" fmla="*/ 1882372 h 3482342"/>
              <a:gd name="connsiteX69-3205" fmla="*/ 6723371 w 12192000"/>
              <a:gd name="connsiteY69-3206" fmla="*/ 1886494 h 3482342"/>
              <a:gd name="connsiteX70-3207" fmla="*/ 6702779 w 12192000"/>
              <a:gd name="connsiteY70-3208" fmla="*/ 1893601 h 3482342"/>
              <a:gd name="connsiteX71-3209" fmla="*/ 6700779 w 12192000"/>
              <a:gd name="connsiteY71-3210" fmla="*/ 1907344 h 3482342"/>
              <a:gd name="connsiteX72-3211" fmla="*/ 6672513 w 12192000"/>
              <a:gd name="connsiteY72-3212" fmla="*/ 1926452 h 3482342"/>
              <a:gd name="connsiteX73-3213" fmla="*/ 6633549 w 12192000"/>
              <a:gd name="connsiteY73-3214" fmla="*/ 1936255 h 3482342"/>
              <a:gd name="connsiteX74-3215" fmla="*/ 6444344 w 12192000"/>
              <a:gd name="connsiteY74-3216" fmla="*/ 1969663 h 3482342"/>
              <a:gd name="connsiteX75-3217" fmla="*/ 6333446 w 12192000"/>
              <a:gd name="connsiteY75-3218" fmla="*/ 1997163 h 3482342"/>
              <a:gd name="connsiteX76-3219" fmla="*/ 6294933 w 12192000"/>
              <a:gd name="connsiteY76-3220" fmla="*/ 2019412 h 3482342"/>
              <a:gd name="connsiteX77-3221" fmla="*/ 6238719 w 12192000"/>
              <a:gd name="connsiteY77-3222" fmla="*/ 2042547 h 3482342"/>
              <a:gd name="connsiteX78-3223" fmla="*/ 6142310 w 12192000"/>
              <a:gd name="connsiteY78-3224" fmla="*/ 2092510 h 3482342"/>
              <a:gd name="connsiteX79-3225" fmla="*/ 6007916 w 12192000"/>
              <a:gd name="connsiteY79-3226" fmla="*/ 2143752 h 3482342"/>
              <a:gd name="connsiteX80-3227" fmla="*/ 5894610 w 12192000"/>
              <a:gd name="connsiteY80-3228" fmla="*/ 2130684 h 3482342"/>
              <a:gd name="connsiteX81-3229" fmla="*/ 5817682 w 12192000"/>
              <a:gd name="connsiteY81-3230" fmla="*/ 2157358 h 3482342"/>
              <a:gd name="connsiteX82-3231" fmla="*/ 5591469 w 12192000"/>
              <a:gd name="connsiteY82-3232" fmla="*/ 2178389 h 3482342"/>
              <a:gd name="connsiteX83-3233" fmla="*/ 5414282 w 12192000"/>
              <a:gd name="connsiteY83-3234" fmla="*/ 2183070 h 3482342"/>
              <a:gd name="connsiteX84-3235" fmla="*/ 5368369 w 12192000"/>
              <a:gd name="connsiteY84-3236" fmla="*/ 2204272 h 3482342"/>
              <a:gd name="connsiteX85-3237" fmla="*/ 5291263 w 12192000"/>
              <a:gd name="connsiteY85-3238" fmla="*/ 2239182 h 3482342"/>
              <a:gd name="connsiteX86-3239" fmla="*/ 5240857 w 12192000"/>
              <a:gd name="connsiteY86-3240" fmla="*/ 2289444 h 3482342"/>
              <a:gd name="connsiteX87-3241" fmla="*/ 5173523 w 12192000"/>
              <a:gd name="connsiteY87-3242" fmla="*/ 2309057 h 3482342"/>
              <a:gd name="connsiteX88-3243" fmla="*/ 5148543 w 12192000"/>
              <a:gd name="connsiteY88-3244" fmla="*/ 2282356 h 3482342"/>
              <a:gd name="connsiteX89-3245" fmla="*/ 5079548 w 12192000"/>
              <a:gd name="connsiteY89-3246" fmla="*/ 2313485 h 3482342"/>
              <a:gd name="connsiteX90-3247" fmla="*/ 4975908 w 12192000"/>
              <a:gd name="connsiteY90-3248" fmla="*/ 2364128 h 3482342"/>
              <a:gd name="connsiteX91-3249" fmla="*/ 4913723 w 12192000"/>
              <a:gd name="connsiteY91-3250" fmla="*/ 2385265 h 3482342"/>
              <a:gd name="connsiteX92-3251" fmla="*/ 4746485 w 12192000"/>
              <a:gd name="connsiteY92-3252" fmla="*/ 2451769 h 3482342"/>
              <a:gd name="connsiteX93-3253" fmla="*/ 4681588 w 12192000"/>
              <a:gd name="connsiteY93-3254" fmla="*/ 2467494 h 3482342"/>
              <a:gd name="connsiteX94-3255" fmla="*/ 1783655 w 12192000"/>
              <a:gd name="connsiteY94-3256" fmla="*/ 3163860 h 3482342"/>
              <a:gd name="connsiteX95-3257" fmla="*/ 1325955 w 12192000"/>
              <a:gd name="connsiteY95-3258" fmla="*/ 3176692 h 3482342"/>
              <a:gd name="connsiteX96-3259" fmla="*/ 1190384 w 12192000"/>
              <a:gd name="connsiteY96-3260" fmla="*/ 3203504 h 3482342"/>
              <a:gd name="connsiteX97-3261" fmla="*/ 1094537 w 12192000"/>
              <a:gd name="connsiteY97-3262" fmla="*/ 3229469 h 3482342"/>
              <a:gd name="connsiteX98-3263" fmla="*/ 779276 w 12192000"/>
              <a:gd name="connsiteY98-3264" fmla="*/ 3327290 h 3482342"/>
              <a:gd name="connsiteX99-3265" fmla="*/ 600378 w 12192000"/>
              <a:gd name="connsiteY99-3266" fmla="*/ 3335250 h 3482342"/>
              <a:gd name="connsiteX100-3267" fmla="*/ 493457 w 12192000"/>
              <a:gd name="connsiteY100-3268" fmla="*/ 3365044 h 3482342"/>
              <a:gd name="connsiteX101-3269" fmla="*/ 349402 w 12192000"/>
              <a:gd name="connsiteY101-3270" fmla="*/ 3380897 h 3482342"/>
              <a:gd name="connsiteX102-3271" fmla="*/ 192183 w 12192000"/>
              <a:gd name="connsiteY102-3272" fmla="*/ 3460075 h 3482342"/>
              <a:gd name="connsiteX103-3273" fmla="*/ 46713 w 12192000"/>
              <a:gd name="connsiteY103-3274" fmla="*/ 3462986 h 3482342"/>
              <a:gd name="connsiteX104-3275" fmla="*/ 2765 w 12192000"/>
              <a:gd name="connsiteY104-3276" fmla="*/ 3480770 h 3482342"/>
              <a:gd name="connsiteX105-3277" fmla="*/ 0 w 12192000"/>
              <a:gd name="connsiteY105-3278" fmla="*/ 3482342 h 3482342"/>
              <a:gd name="connsiteX106-3279" fmla="*/ 0 w 12192000"/>
              <a:gd name="connsiteY106-3280" fmla="*/ 0 h 3482342"/>
              <a:gd name="connsiteX0-3281" fmla="*/ 0 w 12192000"/>
              <a:gd name="connsiteY0-3282" fmla="*/ 0 h 3482342"/>
              <a:gd name="connsiteX1-3283" fmla="*/ 12192000 w 12192000"/>
              <a:gd name="connsiteY1-3284" fmla="*/ 0 h 3482342"/>
              <a:gd name="connsiteX2-3285" fmla="*/ 12192000 w 12192000"/>
              <a:gd name="connsiteY2-3286" fmla="*/ 635369 h 3482342"/>
              <a:gd name="connsiteX3-3287" fmla="*/ 12191789 w 12192000"/>
              <a:gd name="connsiteY3-3288" fmla="*/ 560396 h 3482342"/>
              <a:gd name="connsiteX4-3289" fmla="*/ 11983027 w 12192000"/>
              <a:gd name="connsiteY4-3290" fmla="*/ 646756 h 3482342"/>
              <a:gd name="connsiteX5-3291" fmla="*/ 11923051 w 12192000"/>
              <a:gd name="connsiteY5-3292" fmla="*/ 656045 h 3482342"/>
              <a:gd name="connsiteX6-3293" fmla="*/ 11832939 w 12192000"/>
              <a:gd name="connsiteY6-3294" fmla="*/ 674181 h 3482342"/>
              <a:gd name="connsiteX7-3295" fmla="*/ 11767770 w 12192000"/>
              <a:gd name="connsiteY7-3296" fmla="*/ 683807 h 3482342"/>
              <a:gd name="connsiteX8-3297" fmla="*/ 11728279 w 12192000"/>
              <a:gd name="connsiteY8-3298" fmla="*/ 700816 h 3482342"/>
              <a:gd name="connsiteX9-3299" fmla="*/ 11722533 w 12192000"/>
              <a:gd name="connsiteY9-3300" fmla="*/ 703421 h 3482342"/>
              <a:gd name="connsiteX10-3301" fmla="*/ 11720002 w 12192000"/>
              <a:gd name="connsiteY10-3302" fmla="*/ 710566 h 3482342"/>
              <a:gd name="connsiteX11-3303" fmla="*/ 11707351 w 12192000"/>
              <a:gd name="connsiteY11-3304" fmla="*/ 710310 h 3482342"/>
              <a:gd name="connsiteX12-3305" fmla="*/ 11700369 w 12192000"/>
              <a:gd name="connsiteY12-3306" fmla="*/ 713480 h 3482342"/>
              <a:gd name="connsiteX13-3307" fmla="*/ 11691126 w 12192000"/>
              <a:gd name="connsiteY13-3308" fmla="*/ 726131 h 3482342"/>
              <a:gd name="connsiteX14-3309" fmla="*/ 11656818 w 12192000"/>
              <a:gd name="connsiteY14-3310" fmla="*/ 769062 h 3482342"/>
              <a:gd name="connsiteX15-3311" fmla="*/ 11501920 w 12192000"/>
              <a:gd name="connsiteY15-3312" fmla="*/ 813109 h 3482342"/>
              <a:gd name="connsiteX16-3313" fmla="*/ 11338523 w 12192000"/>
              <a:gd name="connsiteY16-3314" fmla="*/ 852810 h 3482342"/>
              <a:gd name="connsiteX17-3315" fmla="*/ 11228040 w 12192000"/>
              <a:gd name="connsiteY17-3316" fmla="*/ 958953 h 3482342"/>
              <a:gd name="connsiteX18-3317" fmla="*/ 11193568 w 12192000"/>
              <a:gd name="connsiteY18-3318" fmla="*/ 982314 h 3482342"/>
              <a:gd name="connsiteX19-3319" fmla="*/ 11139869 w 12192000"/>
              <a:gd name="connsiteY19-3320" fmla="*/ 1126133 h 3482342"/>
              <a:gd name="connsiteX20-3321" fmla="*/ 11003287 w 12192000"/>
              <a:gd name="connsiteY20-3322" fmla="*/ 1243468 h 3482342"/>
              <a:gd name="connsiteX21-3323" fmla="*/ 10930447 w 12192000"/>
              <a:gd name="connsiteY21-3324" fmla="*/ 1287088 h 3482342"/>
              <a:gd name="connsiteX22-3325" fmla="*/ 10832727 w 12192000"/>
              <a:gd name="connsiteY22-3326" fmla="*/ 1341335 h 3482342"/>
              <a:gd name="connsiteX23-3327" fmla="*/ 10720408 w 12192000"/>
              <a:gd name="connsiteY23-3328" fmla="*/ 1344999 h 3482342"/>
              <a:gd name="connsiteX24-3329" fmla="*/ 10635456 w 12192000"/>
              <a:gd name="connsiteY24-3330" fmla="*/ 1337688 h 3482342"/>
              <a:gd name="connsiteX25-3331" fmla="*/ 10629954 w 12192000"/>
              <a:gd name="connsiteY25-3332" fmla="*/ 1330628 h 3482342"/>
              <a:gd name="connsiteX26-3333" fmla="*/ 10623883 w 12192000"/>
              <a:gd name="connsiteY26-3334" fmla="*/ 1332776 h 3482342"/>
              <a:gd name="connsiteX27-3335" fmla="*/ 10622090 w 12192000"/>
              <a:gd name="connsiteY27-3336" fmla="*/ 1341385 h 3482342"/>
              <a:gd name="connsiteX28-3337" fmla="*/ 10573203 w 12192000"/>
              <a:gd name="connsiteY28-3338" fmla="*/ 1351996 h 3482342"/>
              <a:gd name="connsiteX29-3339" fmla="*/ 10513263 w 12192000"/>
              <a:gd name="connsiteY29-3340" fmla="*/ 1350756 h 3482342"/>
              <a:gd name="connsiteX30-3341" fmla="*/ 10464012 w 12192000"/>
              <a:gd name="connsiteY30-3342" fmla="*/ 1391778 h 3482342"/>
              <a:gd name="connsiteX31-3343" fmla="*/ 10405409 w 12192000"/>
              <a:gd name="connsiteY31-3344" fmla="*/ 1422789 h 3482342"/>
              <a:gd name="connsiteX32-3345" fmla="*/ 10370530 w 12192000"/>
              <a:gd name="connsiteY32-3346" fmla="*/ 1441596 h 3482342"/>
              <a:gd name="connsiteX33-3347" fmla="*/ 10264922 w 12192000"/>
              <a:gd name="connsiteY33-3348" fmla="*/ 1472107 h 3482342"/>
              <a:gd name="connsiteX34-3349" fmla="*/ 10058690 w 12192000"/>
              <a:gd name="connsiteY34-3350" fmla="*/ 1474888 h 3482342"/>
              <a:gd name="connsiteX35-3351" fmla="*/ 10004424 w 12192000"/>
              <a:gd name="connsiteY35-3352" fmla="*/ 1489801 h 3482342"/>
              <a:gd name="connsiteX36-3353" fmla="*/ 9999951 w 12192000"/>
              <a:gd name="connsiteY36-3354" fmla="*/ 1499127 h 3482342"/>
              <a:gd name="connsiteX37-3355" fmla="*/ 9845462 w 12192000"/>
              <a:gd name="connsiteY37-3356" fmla="*/ 1548192 h 3482342"/>
              <a:gd name="connsiteX38-3357" fmla="*/ 9736156 w 12192000"/>
              <a:gd name="connsiteY38-3358" fmla="*/ 1581928 h 3482342"/>
              <a:gd name="connsiteX39-3359" fmla="*/ 9693355 w 12192000"/>
              <a:gd name="connsiteY39-3360" fmla="*/ 1602632 h 3482342"/>
              <a:gd name="connsiteX40-3361" fmla="*/ 9664242 w 12192000"/>
              <a:gd name="connsiteY40-3362" fmla="*/ 1622075 h 3482342"/>
              <a:gd name="connsiteX41-3363" fmla="*/ 9579195 w 12192000"/>
              <a:gd name="connsiteY41-3364" fmla="*/ 1648017 h 3482342"/>
              <a:gd name="connsiteX42-3365" fmla="*/ 9433652 w 12192000"/>
              <a:gd name="connsiteY42-3366" fmla="*/ 1681174 h 3482342"/>
              <a:gd name="connsiteX43-3367" fmla="*/ 9403775 w 12192000"/>
              <a:gd name="connsiteY43-3368" fmla="*/ 1690403 h 3482342"/>
              <a:gd name="connsiteX44-3369" fmla="*/ 9382503 w 12192000"/>
              <a:gd name="connsiteY44-3370" fmla="*/ 1706957 h 3482342"/>
              <a:gd name="connsiteX45-3371" fmla="*/ 9381410 w 12192000"/>
              <a:gd name="connsiteY45-3372" fmla="*/ 1718312 h 3482342"/>
              <a:gd name="connsiteX46-3373" fmla="*/ 9365685 w 12192000"/>
              <a:gd name="connsiteY46-3374" fmla="*/ 1724772 h 3482342"/>
              <a:gd name="connsiteX47-3375" fmla="*/ 9278020 w 12192000"/>
              <a:gd name="connsiteY47-3376" fmla="*/ 1741161 h 3482342"/>
              <a:gd name="connsiteX48-3377" fmla="*/ 9217145 w 12192000"/>
              <a:gd name="connsiteY48-3378" fmla="*/ 1771195 h 3482342"/>
              <a:gd name="connsiteX49-3379" fmla="*/ 8955875 w 12192000"/>
              <a:gd name="connsiteY49-3380" fmla="*/ 1796806 h 3482342"/>
              <a:gd name="connsiteX50-3381" fmla="*/ 8648415 w 12192000"/>
              <a:gd name="connsiteY50-3382" fmla="*/ 1878623 h 3482342"/>
              <a:gd name="connsiteX51-3383" fmla="*/ 8524524 w 12192000"/>
              <a:gd name="connsiteY51-3384" fmla="*/ 1902425 h 3482342"/>
              <a:gd name="connsiteX52-3385" fmla="*/ 8436742 w 12192000"/>
              <a:gd name="connsiteY52-3386" fmla="*/ 1923967 h 3482342"/>
              <a:gd name="connsiteX53-3387" fmla="*/ 8345228 w 12192000"/>
              <a:gd name="connsiteY53-3388" fmla="*/ 1939822 h 3482342"/>
              <a:gd name="connsiteX54-3389" fmla="*/ 8236214 w 12192000"/>
              <a:gd name="connsiteY54-3390" fmla="*/ 1909725 h 3482342"/>
              <a:gd name="connsiteX55-3391" fmla="*/ 8132104 w 12192000"/>
              <a:gd name="connsiteY55-3392" fmla="*/ 1895727 h 3482342"/>
              <a:gd name="connsiteX56-3393" fmla="*/ 7918078 w 12192000"/>
              <a:gd name="connsiteY56-3394" fmla="*/ 1862668 h 3482342"/>
              <a:gd name="connsiteX57-3395" fmla="*/ 7817899 w 12192000"/>
              <a:gd name="connsiteY57-3396" fmla="*/ 1862176 h 3482342"/>
              <a:gd name="connsiteX58-3397" fmla="*/ 7768994 w 12192000"/>
              <a:gd name="connsiteY58-3398" fmla="*/ 1855721 h 3482342"/>
              <a:gd name="connsiteX59-3399" fmla="*/ 7618027 w 12192000"/>
              <a:gd name="connsiteY59-3400" fmla="*/ 1830959 h 3482342"/>
              <a:gd name="connsiteX60-3401" fmla="*/ 7449425 w 12192000"/>
              <a:gd name="connsiteY60-3402" fmla="*/ 1810910 h 3482342"/>
              <a:gd name="connsiteX61-3403" fmla="*/ 7342915 w 12192000"/>
              <a:gd name="connsiteY61-3404" fmla="*/ 1819827 h 3482342"/>
              <a:gd name="connsiteX62-3405" fmla="*/ 7255191 w 12192000"/>
              <a:gd name="connsiteY62-3406" fmla="*/ 1834354 h 3482342"/>
              <a:gd name="connsiteX63-3407" fmla="*/ 7131205 w 12192000"/>
              <a:gd name="connsiteY63-3408" fmla="*/ 1845557 h 3482342"/>
              <a:gd name="connsiteX64-3409" fmla="*/ 6917124 w 12192000"/>
              <a:gd name="connsiteY64-3410" fmla="*/ 1837109 h 3482342"/>
              <a:gd name="connsiteX65-3411" fmla="*/ 6837145 w 12192000"/>
              <a:gd name="connsiteY65-3412" fmla="*/ 1870724 h 3482342"/>
              <a:gd name="connsiteX66-3413" fmla="*/ 6753991 w 12192000"/>
              <a:gd name="connsiteY66-3414" fmla="*/ 1860969 h 3482342"/>
              <a:gd name="connsiteX67-3415" fmla="*/ 6727754 w 12192000"/>
              <a:gd name="connsiteY67-3416" fmla="*/ 1882372 h 3482342"/>
              <a:gd name="connsiteX68-3417" fmla="*/ 6723371 w 12192000"/>
              <a:gd name="connsiteY68-3418" fmla="*/ 1886494 h 3482342"/>
              <a:gd name="connsiteX69-3419" fmla="*/ 6702779 w 12192000"/>
              <a:gd name="connsiteY69-3420" fmla="*/ 1893601 h 3482342"/>
              <a:gd name="connsiteX70-3421" fmla="*/ 6700779 w 12192000"/>
              <a:gd name="connsiteY70-3422" fmla="*/ 1907344 h 3482342"/>
              <a:gd name="connsiteX71-3423" fmla="*/ 6672513 w 12192000"/>
              <a:gd name="connsiteY71-3424" fmla="*/ 1926452 h 3482342"/>
              <a:gd name="connsiteX72-3425" fmla="*/ 6633549 w 12192000"/>
              <a:gd name="connsiteY72-3426" fmla="*/ 1936255 h 3482342"/>
              <a:gd name="connsiteX73-3427" fmla="*/ 6444344 w 12192000"/>
              <a:gd name="connsiteY73-3428" fmla="*/ 1969663 h 3482342"/>
              <a:gd name="connsiteX74-3429" fmla="*/ 6333446 w 12192000"/>
              <a:gd name="connsiteY74-3430" fmla="*/ 1997163 h 3482342"/>
              <a:gd name="connsiteX75-3431" fmla="*/ 6294933 w 12192000"/>
              <a:gd name="connsiteY75-3432" fmla="*/ 2019412 h 3482342"/>
              <a:gd name="connsiteX76-3433" fmla="*/ 6238719 w 12192000"/>
              <a:gd name="connsiteY76-3434" fmla="*/ 2042547 h 3482342"/>
              <a:gd name="connsiteX77-3435" fmla="*/ 6142310 w 12192000"/>
              <a:gd name="connsiteY77-3436" fmla="*/ 2092510 h 3482342"/>
              <a:gd name="connsiteX78-3437" fmla="*/ 6007916 w 12192000"/>
              <a:gd name="connsiteY78-3438" fmla="*/ 2143752 h 3482342"/>
              <a:gd name="connsiteX79-3439" fmla="*/ 5894610 w 12192000"/>
              <a:gd name="connsiteY79-3440" fmla="*/ 2130684 h 3482342"/>
              <a:gd name="connsiteX80-3441" fmla="*/ 5817682 w 12192000"/>
              <a:gd name="connsiteY80-3442" fmla="*/ 2157358 h 3482342"/>
              <a:gd name="connsiteX81-3443" fmla="*/ 5591469 w 12192000"/>
              <a:gd name="connsiteY81-3444" fmla="*/ 2178389 h 3482342"/>
              <a:gd name="connsiteX82-3445" fmla="*/ 5414282 w 12192000"/>
              <a:gd name="connsiteY82-3446" fmla="*/ 2183070 h 3482342"/>
              <a:gd name="connsiteX83-3447" fmla="*/ 5368369 w 12192000"/>
              <a:gd name="connsiteY83-3448" fmla="*/ 2204272 h 3482342"/>
              <a:gd name="connsiteX84-3449" fmla="*/ 5291263 w 12192000"/>
              <a:gd name="connsiteY84-3450" fmla="*/ 2239182 h 3482342"/>
              <a:gd name="connsiteX85-3451" fmla="*/ 5240857 w 12192000"/>
              <a:gd name="connsiteY85-3452" fmla="*/ 2289444 h 3482342"/>
              <a:gd name="connsiteX86-3453" fmla="*/ 5173523 w 12192000"/>
              <a:gd name="connsiteY86-3454" fmla="*/ 2309057 h 3482342"/>
              <a:gd name="connsiteX87-3455" fmla="*/ 5148543 w 12192000"/>
              <a:gd name="connsiteY87-3456" fmla="*/ 2282356 h 3482342"/>
              <a:gd name="connsiteX88-3457" fmla="*/ 5079548 w 12192000"/>
              <a:gd name="connsiteY88-3458" fmla="*/ 2313485 h 3482342"/>
              <a:gd name="connsiteX89-3459" fmla="*/ 4975908 w 12192000"/>
              <a:gd name="connsiteY89-3460" fmla="*/ 2364128 h 3482342"/>
              <a:gd name="connsiteX90-3461" fmla="*/ 4913723 w 12192000"/>
              <a:gd name="connsiteY90-3462" fmla="*/ 2385265 h 3482342"/>
              <a:gd name="connsiteX91-3463" fmla="*/ 4746485 w 12192000"/>
              <a:gd name="connsiteY91-3464" fmla="*/ 2451769 h 3482342"/>
              <a:gd name="connsiteX92-3465" fmla="*/ 4681588 w 12192000"/>
              <a:gd name="connsiteY92-3466" fmla="*/ 2467494 h 3482342"/>
              <a:gd name="connsiteX93-3467" fmla="*/ 1783655 w 12192000"/>
              <a:gd name="connsiteY93-3468" fmla="*/ 3163860 h 3482342"/>
              <a:gd name="connsiteX94-3469" fmla="*/ 1325955 w 12192000"/>
              <a:gd name="connsiteY94-3470" fmla="*/ 3176692 h 3482342"/>
              <a:gd name="connsiteX95-3471" fmla="*/ 1190384 w 12192000"/>
              <a:gd name="connsiteY95-3472" fmla="*/ 3203504 h 3482342"/>
              <a:gd name="connsiteX96-3473" fmla="*/ 1094537 w 12192000"/>
              <a:gd name="connsiteY96-3474" fmla="*/ 3229469 h 3482342"/>
              <a:gd name="connsiteX97-3475" fmla="*/ 779276 w 12192000"/>
              <a:gd name="connsiteY97-3476" fmla="*/ 3327290 h 3482342"/>
              <a:gd name="connsiteX98-3477" fmla="*/ 600378 w 12192000"/>
              <a:gd name="connsiteY98-3478" fmla="*/ 3335250 h 3482342"/>
              <a:gd name="connsiteX99-3479" fmla="*/ 493457 w 12192000"/>
              <a:gd name="connsiteY99-3480" fmla="*/ 3365044 h 3482342"/>
              <a:gd name="connsiteX100-3481" fmla="*/ 349402 w 12192000"/>
              <a:gd name="connsiteY100-3482" fmla="*/ 3380897 h 3482342"/>
              <a:gd name="connsiteX101-3483" fmla="*/ 192183 w 12192000"/>
              <a:gd name="connsiteY101-3484" fmla="*/ 3460075 h 3482342"/>
              <a:gd name="connsiteX102-3485" fmla="*/ 46713 w 12192000"/>
              <a:gd name="connsiteY102-3486" fmla="*/ 3462986 h 3482342"/>
              <a:gd name="connsiteX103-3487" fmla="*/ 2765 w 12192000"/>
              <a:gd name="connsiteY103-3488" fmla="*/ 3480770 h 3482342"/>
              <a:gd name="connsiteX104-3489" fmla="*/ 0 w 12192000"/>
              <a:gd name="connsiteY104-3490" fmla="*/ 3482342 h 3482342"/>
              <a:gd name="connsiteX105-3491" fmla="*/ 0 w 12192000"/>
              <a:gd name="connsiteY105-3492" fmla="*/ 0 h 3482342"/>
              <a:gd name="connsiteX0-3493" fmla="*/ 0 w 12192000"/>
              <a:gd name="connsiteY0-3494" fmla="*/ 0 h 3482342"/>
              <a:gd name="connsiteX1-3495" fmla="*/ 12192000 w 12192000"/>
              <a:gd name="connsiteY1-3496" fmla="*/ 0 h 3482342"/>
              <a:gd name="connsiteX2-3497" fmla="*/ 12192000 w 12192000"/>
              <a:gd name="connsiteY2-3498" fmla="*/ 635369 h 3482342"/>
              <a:gd name="connsiteX3-3499" fmla="*/ 12191789 w 12192000"/>
              <a:gd name="connsiteY3-3500" fmla="*/ 560396 h 3482342"/>
              <a:gd name="connsiteX4-3501" fmla="*/ 11983027 w 12192000"/>
              <a:gd name="connsiteY4-3502" fmla="*/ 646756 h 3482342"/>
              <a:gd name="connsiteX5-3503" fmla="*/ 11923051 w 12192000"/>
              <a:gd name="connsiteY5-3504" fmla="*/ 656045 h 3482342"/>
              <a:gd name="connsiteX6-3505" fmla="*/ 11832939 w 12192000"/>
              <a:gd name="connsiteY6-3506" fmla="*/ 674181 h 3482342"/>
              <a:gd name="connsiteX7-3507" fmla="*/ 11767770 w 12192000"/>
              <a:gd name="connsiteY7-3508" fmla="*/ 683807 h 3482342"/>
              <a:gd name="connsiteX8-3509" fmla="*/ 11728279 w 12192000"/>
              <a:gd name="connsiteY8-3510" fmla="*/ 700816 h 3482342"/>
              <a:gd name="connsiteX9-3511" fmla="*/ 11722533 w 12192000"/>
              <a:gd name="connsiteY9-3512" fmla="*/ 703421 h 3482342"/>
              <a:gd name="connsiteX10-3513" fmla="*/ 11720002 w 12192000"/>
              <a:gd name="connsiteY10-3514" fmla="*/ 710566 h 3482342"/>
              <a:gd name="connsiteX11-3515" fmla="*/ 11707351 w 12192000"/>
              <a:gd name="connsiteY11-3516" fmla="*/ 710310 h 3482342"/>
              <a:gd name="connsiteX12-3517" fmla="*/ 11700369 w 12192000"/>
              <a:gd name="connsiteY12-3518" fmla="*/ 713480 h 3482342"/>
              <a:gd name="connsiteX13-3519" fmla="*/ 11691126 w 12192000"/>
              <a:gd name="connsiteY13-3520" fmla="*/ 726131 h 3482342"/>
              <a:gd name="connsiteX14-3521" fmla="*/ 11656818 w 12192000"/>
              <a:gd name="connsiteY14-3522" fmla="*/ 769062 h 3482342"/>
              <a:gd name="connsiteX15-3523" fmla="*/ 11501920 w 12192000"/>
              <a:gd name="connsiteY15-3524" fmla="*/ 813109 h 3482342"/>
              <a:gd name="connsiteX16-3525" fmla="*/ 11338523 w 12192000"/>
              <a:gd name="connsiteY16-3526" fmla="*/ 852810 h 3482342"/>
              <a:gd name="connsiteX17-3527" fmla="*/ 11228040 w 12192000"/>
              <a:gd name="connsiteY17-3528" fmla="*/ 958953 h 3482342"/>
              <a:gd name="connsiteX18-3529" fmla="*/ 11193568 w 12192000"/>
              <a:gd name="connsiteY18-3530" fmla="*/ 1039464 h 3482342"/>
              <a:gd name="connsiteX19-3531" fmla="*/ 11139869 w 12192000"/>
              <a:gd name="connsiteY19-3532" fmla="*/ 1126133 h 3482342"/>
              <a:gd name="connsiteX20-3533" fmla="*/ 11003287 w 12192000"/>
              <a:gd name="connsiteY20-3534" fmla="*/ 1243468 h 3482342"/>
              <a:gd name="connsiteX21-3535" fmla="*/ 10930447 w 12192000"/>
              <a:gd name="connsiteY21-3536" fmla="*/ 1287088 h 3482342"/>
              <a:gd name="connsiteX22-3537" fmla="*/ 10832727 w 12192000"/>
              <a:gd name="connsiteY22-3538" fmla="*/ 1341335 h 3482342"/>
              <a:gd name="connsiteX23-3539" fmla="*/ 10720408 w 12192000"/>
              <a:gd name="connsiteY23-3540" fmla="*/ 1344999 h 3482342"/>
              <a:gd name="connsiteX24-3541" fmla="*/ 10635456 w 12192000"/>
              <a:gd name="connsiteY24-3542" fmla="*/ 1337688 h 3482342"/>
              <a:gd name="connsiteX25-3543" fmla="*/ 10629954 w 12192000"/>
              <a:gd name="connsiteY25-3544" fmla="*/ 1330628 h 3482342"/>
              <a:gd name="connsiteX26-3545" fmla="*/ 10623883 w 12192000"/>
              <a:gd name="connsiteY26-3546" fmla="*/ 1332776 h 3482342"/>
              <a:gd name="connsiteX27-3547" fmla="*/ 10622090 w 12192000"/>
              <a:gd name="connsiteY27-3548" fmla="*/ 1341385 h 3482342"/>
              <a:gd name="connsiteX28-3549" fmla="*/ 10573203 w 12192000"/>
              <a:gd name="connsiteY28-3550" fmla="*/ 1351996 h 3482342"/>
              <a:gd name="connsiteX29-3551" fmla="*/ 10513263 w 12192000"/>
              <a:gd name="connsiteY29-3552" fmla="*/ 1350756 h 3482342"/>
              <a:gd name="connsiteX30-3553" fmla="*/ 10464012 w 12192000"/>
              <a:gd name="connsiteY30-3554" fmla="*/ 1391778 h 3482342"/>
              <a:gd name="connsiteX31-3555" fmla="*/ 10405409 w 12192000"/>
              <a:gd name="connsiteY31-3556" fmla="*/ 1422789 h 3482342"/>
              <a:gd name="connsiteX32-3557" fmla="*/ 10370530 w 12192000"/>
              <a:gd name="connsiteY32-3558" fmla="*/ 1441596 h 3482342"/>
              <a:gd name="connsiteX33-3559" fmla="*/ 10264922 w 12192000"/>
              <a:gd name="connsiteY33-3560" fmla="*/ 1472107 h 3482342"/>
              <a:gd name="connsiteX34-3561" fmla="*/ 10058690 w 12192000"/>
              <a:gd name="connsiteY34-3562" fmla="*/ 1474888 h 3482342"/>
              <a:gd name="connsiteX35-3563" fmla="*/ 10004424 w 12192000"/>
              <a:gd name="connsiteY35-3564" fmla="*/ 1489801 h 3482342"/>
              <a:gd name="connsiteX36-3565" fmla="*/ 9999951 w 12192000"/>
              <a:gd name="connsiteY36-3566" fmla="*/ 1499127 h 3482342"/>
              <a:gd name="connsiteX37-3567" fmla="*/ 9845462 w 12192000"/>
              <a:gd name="connsiteY37-3568" fmla="*/ 1548192 h 3482342"/>
              <a:gd name="connsiteX38-3569" fmla="*/ 9736156 w 12192000"/>
              <a:gd name="connsiteY38-3570" fmla="*/ 1581928 h 3482342"/>
              <a:gd name="connsiteX39-3571" fmla="*/ 9693355 w 12192000"/>
              <a:gd name="connsiteY39-3572" fmla="*/ 1602632 h 3482342"/>
              <a:gd name="connsiteX40-3573" fmla="*/ 9664242 w 12192000"/>
              <a:gd name="connsiteY40-3574" fmla="*/ 1622075 h 3482342"/>
              <a:gd name="connsiteX41-3575" fmla="*/ 9579195 w 12192000"/>
              <a:gd name="connsiteY41-3576" fmla="*/ 1648017 h 3482342"/>
              <a:gd name="connsiteX42-3577" fmla="*/ 9433652 w 12192000"/>
              <a:gd name="connsiteY42-3578" fmla="*/ 1681174 h 3482342"/>
              <a:gd name="connsiteX43-3579" fmla="*/ 9403775 w 12192000"/>
              <a:gd name="connsiteY43-3580" fmla="*/ 1690403 h 3482342"/>
              <a:gd name="connsiteX44-3581" fmla="*/ 9382503 w 12192000"/>
              <a:gd name="connsiteY44-3582" fmla="*/ 1706957 h 3482342"/>
              <a:gd name="connsiteX45-3583" fmla="*/ 9381410 w 12192000"/>
              <a:gd name="connsiteY45-3584" fmla="*/ 1718312 h 3482342"/>
              <a:gd name="connsiteX46-3585" fmla="*/ 9365685 w 12192000"/>
              <a:gd name="connsiteY46-3586" fmla="*/ 1724772 h 3482342"/>
              <a:gd name="connsiteX47-3587" fmla="*/ 9278020 w 12192000"/>
              <a:gd name="connsiteY47-3588" fmla="*/ 1741161 h 3482342"/>
              <a:gd name="connsiteX48-3589" fmla="*/ 9217145 w 12192000"/>
              <a:gd name="connsiteY48-3590" fmla="*/ 1771195 h 3482342"/>
              <a:gd name="connsiteX49-3591" fmla="*/ 8955875 w 12192000"/>
              <a:gd name="connsiteY49-3592" fmla="*/ 1796806 h 3482342"/>
              <a:gd name="connsiteX50-3593" fmla="*/ 8648415 w 12192000"/>
              <a:gd name="connsiteY50-3594" fmla="*/ 1878623 h 3482342"/>
              <a:gd name="connsiteX51-3595" fmla="*/ 8524524 w 12192000"/>
              <a:gd name="connsiteY51-3596" fmla="*/ 1902425 h 3482342"/>
              <a:gd name="connsiteX52-3597" fmla="*/ 8436742 w 12192000"/>
              <a:gd name="connsiteY52-3598" fmla="*/ 1923967 h 3482342"/>
              <a:gd name="connsiteX53-3599" fmla="*/ 8345228 w 12192000"/>
              <a:gd name="connsiteY53-3600" fmla="*/ 1939822 h 3482342"/>
              <a:gd name="connsiteX54-3601" fmla="*/ 8236214 w 12192000"/>
              <a:gd name="connsiteY54-3602" fmla="*/ 1909725 h 3482342"/>
              <a:gd name="connsiteX55-3603" fmla="*/ 8132104 w 12192000"/>
              <a:gd name="connsiteY55-3604" fmla="*/ 1895727 h 3482342"/>
              <a:gd name="connsiteX56-3605" fmla="*/ 7918078 w 12192000"/>
              <a:gd name="connsiteY56-3606" fmla="*/ 1862668 h 3482342"/>
              <a:gd name="connsiteX57-3607" fmla="*/ 7817899 w 12192000"/>
              <a:gd name="connsiteY57-3608" fmla="*/ 1862176 h 3482342"/>
              <a:gd name="connsiteX58-3609" fmla="*/ 7768994 w 12192000"/>
              <a:gd name="connsiteY58-3610" fmla="*/ 1855721 h 3482342"/>
              <a:gd name="connsiteX59-3611" fmla="*/ 7618027 w 12192000"/>
              <a:gd name="connsiteY59-3612" fmla="*/ 1830959 h 3482342"/>
              <a:gd name="connsiteX60-3613" fmla="*/ 7449425 w 12192000"/>
              <a:gd name="connsiteY60-3614" fmla="*/ 1810910 h 3482342"/>
              <a:gd name="connsiteX61-3615" fmla="*/ 7342915 w 12192000"/>
              <a:gd name="connsiteY61-3616" fmla="*/ 1819827 h 3482342"/>
              <a:gd name="connsiteX62-3617" fmla="*/ 7255191 w 12192000"/>
              <a:gd name="connsiteY62-3618" fmla="*/ 1834354 h 3482342"/>
              <a:gd name="connsiteX63-3619" fmla="*/ 7131205 w 12192000"/>
              <a:gd name="connsiteY63-3620" fmla="*/ 1845557 h 3482342"/>
              <a:gd name="connsiteX64-3621" fmla="*/ 6917124 w 12192000"/>
              <a:gd name="connsiteY64-3622" fmla="*/ 1837109 h 3482342"/>
              <a:gd name="connsiteX65-3623" fmla="*/ 6837145 w 12192000"/>
              <a:gd name="connsiteY65-3624" fmla="*/ 1870724 h 3482342"/>
              <a:gd name="connsiteX66-3625" fmla="*/ 6753991 w 12192000"/>
              <a:gd name="connsiteY66-3626" fmla="*/ 1860969 h 3482342"/>
              <a:gd name="connsiteX67-3627" fmla="*/ 6727754 w 12192000"/>
              <a:gd name="connsiteY67-3628" fmla="*/ 1882372 h 3482342"/>
              <a:gd name="connsiteX68-3629" fmla="*/ 6723371 w 12192000"/>
              <a:gd name="connsiteY68-3630" fmla="*/ 1886494 h 3482342"/>
              <a:gd name="connsiteX69-3631" fmla="*/ 6702779 w 12192000"/>
              <a:gd name="connsiteY69-3632" fmla="*/ 1893601 h 3482342"/>
              <a:gd name="connsiteX70-3633" fmla="*/ 6700779 w 12192000"/>
              <a:gd name="connsiteY70-3634" fmla="*/ 1907344 h 3482342"/>
              <a:gd name="connsiteX71-3635" fmla="*/ 6672513 w 12192000"/>
              <a:gd name="connsiteY71-3636" fmla="*/ 1926452 h 3482342"/>
              <a:gd name="connsiteX72-3637" fmla="*/ 6633549 w 12192000"/>
              <a:gd name="connsiteY72-3638" fmla="*/ 1936255 h 3482342"/>
              <a:gd name="connsiteX73-3639" fmla="*/ 6444344 w 12192000"/>
              <a:gd name="connsiteY73-3640" fmla="*/ 1969663 h 3482342"/>
              <a:gd name="connsiteX74-3641" fmla="*/ 6333446 w 12192000"/>
              <a:gd name="connsiteY74-3642" fmla="*/ 1997163 h 3482342"/>
              <a:gd name="connsiteX75-3643" fmla="*/ 6294933 w 12192000"/>
              <a:gd name="connsiteY75-3644" fmla="*/ 2019412 h 3482342"/>
              <a:gd name="connsiteX76-3645" fmla="*/ 6238719 w 12192000"/>
              <a:gd name="connsiteY76-3646" fmla="*/ 2042547 h 3482342"/>
              <a:gd name="connsiteX77-3647" fmla="*/ 6142310 w 12192000"/>
              <a:gd name="connsiteY77-3648" fmla="*/ 2092510 h 3482342"/>
              <a:gd name="connsiteX78-3649" fmla="*/ 6007916 w 12192000"/>
              <a:gd name="connsiteY78-3650" fmla="*/ 2143752 h 3482342"/>
              <a:gd name="connsiteX79-3651" fmla="*/ 5894610 w 12192000"/>
              <a:gd name="connsiteY79-3652" fmla="*/ 2130684 h 3482342"/>
              <a:gd name="connsiteX80-3653" fmla="*/ 5817682 w 12192000"/>
              <a:gd name="connsiteY80-3654" fmla="*/ 2157358 h 3482342"/>
              <a:gd name="connsiteX81-3655" fmla="*/ 5591469 w 12192000"/>
              <a:gd name="connsiteY81-3656" fmla="*/ 2178389 h 3482342"/>
              <a:gd name="connsiteX82-3657" fmla="*/ 5414282 w 12192000"/>
              <a:gd name="connsiteY82-3658" fmla="*/ 2183070 h 3482342"/>
              <a:gd name="connsiteX83-3659" fmla="*/ 5368369 w 12192000"/>
              <a:gd name="connsiteY83-3660" fmla="*/ 2204272 h 3482342"/>
              <a:gd name="connsiteX84-3661" fmla="*/ 5291263 w 12192000"/>
              <a:gd name="connsiteY84-3662" fmla="*/ 2239182 h 3482342"/>
              <a:gd name="connsiteX85-3663" fmla="*/ 5240857 w 12192000"/>
              <a:gd name="connsiteY85-3664" fmla="*/ 2289444 h 3482342"/>
              <a:gd name="connsiteX86-3665" fmla="*/ 5173523 w 12192000"/>
              <a:gd name="connsiteY86-3666" fmla="*/ 2309057 h 3482342"/>
              <a:gd name="connsiteX87-3667" fmla="*/ 5148543 w 12192000"/>
              <a:gd name="connsiteY87-3668" fmla="*/ 2282356 h 3482342"/>
              <a:gd name="connsiteX88-3669" fmla="*/ 5079548 w 12192000"/>
              <a:gd name="connsiteY88-3670" fmla="*/ 2313485 h 3482342"/>
              <a:gd name="connsiteX89-3671" fmla="*/ 4975908 w 12192000"/>
              <a:gd name="connsiteY89-3672" fmla="*/ 2364128 h 3482342"/>
              <a:gd name="connsiteX90-3673" fmla="*/ 4913723 w 12192000"/>
              <a:gd name="connsiteY90-3674" fmla="*/ 2385265 h 3482342"/>
              <a:gd name="connsiteX91-3675" fmla="*/ 4746485 w 12192000"/>
              <a:gd name="connsiteY91-3676" fmla="*/ 2451769 h 3482342"/>
              <a:gd name="connsiteX92-3677" fmla="*/ 4681588 w 12192000"/>
              <a:gd name="connsiteY92-3678" fmla="*/ 2467494 h 3482342"/>
              <a:gd name="connsiteX93-3679" fmla="*/ 1783655 w 12192000"/>
              <a:gd name="connsiteY93-3680" fmla="*/ 3163860 h 3482342"/>
              <a:gd name="connsiteX94-3681" fmla="*/ 1325955 w 12192000"/>
              <a:gd name="connsiteY94-3682" fmla="*/ 3176692 h 3482342"/>
              <a:gd name="connsiteX95-3683" fmla="*/ 1190384 w 12192000"/>
              <a:gd name="connsiteY95-3684" fmla="*/ 3203504 h 3482342"/>
              <a:gd name="connsiteX96-3685" fmla="*/ 1094537 w 12192000"/>
              <a:gd name="connsiteY96-3686" fmla="*/ 3229469 h 3482342"/>
              <a:gd name="connsiteX97-3687" fmla="*/ 779276 w 12192000"/>
              <a:gd name="connsiteY97-3688" fmla="*/ 3327290 h 3482342"/>
              <a:gd name="connsiteX98-3689" fmla="*/ 600378 w 12192000"/>
              <a:gd name="connsiteY98-3690" fmla="*/ 3335250 h 3482342"/>
              <a:gd name="connsiteX99-3691" fmla="*/ 493457 w 12192000"/>
              <a:gd name="connsiteY99-3692" fmla="*/ 3365044 h 3482342"/>
              <a:gd name="connsiteX100-3693" fmla="*/ 349402 w 12192000"/>
              <a:gd name="connsiteY100-3694" fmla="*/ 3380897 h 3482342"/>
              <a:gd name="connsiteX101-3695" fmla="*/ 192183 w 12192000"/>
              <a:gd name="connsiteY101-3696" fmla="*/ 3460075 h 3482342"/>
              <a:gd name="connsiteX102-3697" fmla="*/ 46713 w 12192000"/>
              <a:gd name="connsiteY102-3698" fmla="*/ 3462986 h 3482342"/>
              <a:gd name="connsiteX103-3699" fmla="*/ 2765 w 12192000"/>
              <a:gd name="connsiteY103-3700" fmla="*/ 3480770 h 3482342"/>
              <a:gd name="connsiteX104-3701" fmla="*/ 0 w 12192000"/>
              <a:gd name="connsiteY104-3702" fmla="*/ 3482342 h 3482342"/>
              <a:gd name="connsiteX105-3703" fmla="*/ 0 w 12192000"/>
              <a:gd name="connsiteY105-3704" fmla="*/ 0 h 3482342"/>
              <a:gd name="connsiteX0-3705" fmla="*/ 0 w 12192000"/>
              <a:gd name="connsiteY0-3706" fmla="*/ 0 h 3482342"/>
              <a:gd name="connsiteX1-3707" fmla="*/ 12192000 w 12192000"/>
              <a:gd name="connsiteY1-3708" fmla="*/ 0 h 3482342"/>
              <a:gd name="connsiteX2-3709" fmla="*/ 12192000 w 12192000"/>
              <a:gd name="connsiteY2-3710" fmla="*/ 635369 h 3482342"/>
              <a:gd name="connsiteX3-3711" fmla="*/ 12191789 w 12192000"/>
              <a:gd name="connsiteY3-3712" fmla="*/ 560396 h 3482342"/>
              <a:gd name="connsiteX4-3713" fmla="*/ 11983027 w 12192000"/>
              <a:gd name="connsiteY4-3714" fmla="*/ 646756 h 3482342"/>
              <a:gd name="connsiteX5-3715" fmla="*/ 11923051 w 12192000"/>
              <a:gd name="connsiteY5-3716" fmla="*/ 656045 h 3482342"/>
              <a:gd name="connsiteX6-3717" fmla="*/ 11832939 w 12192000"/>
              <a:gd name="connsiteY6-3718" fmla="*/ 674181 h 3482342"/>
              <a:gd name="connsiteX7-3719" fmla="*/ 11767770 w 12192000"/>
              <a:gd name="connsiteY7-3720" fmla="*/ 683807 h 3482342"/>
              <a:gd name="connsiteX8-3721" fmla="*/ 11728279 w 12192000"/>
              <a:gd name="connsiteY8-3722" fmla="*/ 700816 h 3482342"/>
              <a:gd name="connsiteX9-3723" fmla="*/ 11722533 w 12192000"/>
              <a:gd name="connsiteY9-3724" fmla="*/ 703421 h 3482342"/>
              <a:gd name="connsiteX10-3725" fmla="*/ 11720002 w 12192000"/>
              <a:gd name="connsiteY10-3726" fmla="*/ 710566 h 3482342"/>
              <a:gd name="connsiteX11-3727" fmla="*/ 11707351 w 12192000"/>
              <a:gd name="connsiteY11-3728" fmla="*/ 710310 h 3482342"/>
              <a:gd name="connsiteX12-3729" fmla="*/ 11700369 w 12192000"/>
              <a:gd name="connsiteY12-3730" fmla="*/ 713480 h 3482342"/>
              <a:gd name="connsiteX13-3731" fmla="*/ 11691126 w 12192000"/>
              <a:gd name="connsiteY13-3732" fmla="*/ 726131 h 3482342"/>
              <a:gd name="connsiteX14-3733" fmla="*/ 11656818 w 12192000"/>
              <a:gd name="connsiteY14-3734" fmla="*/ 769062 h 3482342"/>
              <a:gd name="connsiteX15-3735" fmla="*/ 11501920 w 12192000"/>
              <a:gd name="connsiteY15-3736" fmla="*/ 813109 h 3482342"/>
              <a:gd name="connsiteX16-3737" fmla="*/ 11338523 w 12192000"/>
              <a:gd name="connsiteY16-3738" fmla="*/ 852810 h 3482342"/>
              <a:gd name="connsiteX17-3739" fmla="*/ 11228040 w 12192000"/>
              <a:gd name="connsiteY17-3740" fmla="*/ 958953 h 3482342"/>
              <a:gd name="connsiteX18-3741" fmla="*/ 11193568 w 12192000"/>
              <a:gd name="connsiteY18-3742" fmla="*/ 1039464 h 3482342"/>
              <a:gd name="connsiteX19-3743" fmla="*/ 11139869 w 12192000"/>
              <a:gd name="connsiteY19-3744" fmla="*/ 1126133 h 3482342"/>
              <a:gd name="connsiteX20-3745" fmla="*/ 11003287 w 12192000"/>
              <a:gd name="connsiteY20-3746" fmla="*/ 1243468 h 3482342"/>
              <a:gd name="connsiteX21-3747" fmla="*/ 10832727 w 12192000"/>
              <a:gd name="connsiteY21-3748" fmla="*/ 1341335 h 3482342"/>
              <a:gd name="connsiteX22-3749" fmla="*/ 10720408 w 12192000"/>
              <a:gd name="connsiteY22-3750" fmla="*/ 1344999 h 3482342"/>
              <a:gd name="connsiteX23-3751" fmla="*/ 10635456 w 12192000"/>
              <a:gd name="connsiteY23-3752" fmla="*/ 1337688 h 3482342"/>
              <a:gd name="connsiteX24-3753" fmla="*/ 10629954 w 12192000"/>
              <a:gd name="connsiteY24-3754" fmla="*/ 1330628 h 3482342"/>
              <a:gd name="connsiteX25-3755" fmla="*/ 10623883 w 12192000"/>
              <a:gd name="connsiteY25-3756" fmla="*/ 1332776 h 3482342"/>
              <a:gd name="connsiteX26-3757" fmla="*/ 10622090 w 12192000"/>
              <a:gd name="connsiteY26-3758" fmla="*/ 1341385 h 3482342"/>
              <a:gd name="connsiteX27-3759" fmla="*/ 10573203 w 12192000"/>
              <a:gd name="connsiteY27-3760" fmla="*/ 1351996 h 3482342"/>
              <a:gd name="connsiteX28-3761" fmla="*/ 10513263 w 12192000"/>
              <a:gd name="connsiteY28-3762" fmla="*/ 1350756 h 3482342"/>
              <a:gd name="connsiteX29-3763" fmla="*/ 10464012 w 12192000"/>
              <a:gd name="connsiteY29-3764" fmla="*/ 1391778 h 3482342"/>
              <a:gd name="connsiteX30-3765" fmla="*/ 10405409 w 12192000"/>
              <a:gd name="connsiteY30-3766" fmla="*/ 1422789 h 3482342"/>
              <a:gd name="connsiteX31-3767" fmla="*/ 10370530 w 12192000"/>
              <a:gd name="connsiteY31-3768" fmla="*/ 1441596 h 3482342"/>
              <a:gd name="connsiteX32-3769" fmla="*/ 10264922 w 12192000"/>
              <a:gd name="connsiteY32-3770" fmla="*/ 1472107 h 3482342"/>
              <a:gd name="connsiteX33-3771" fmla="*/ 10058690 w 12192000"/>
              <a:gd name="connsiteY33-3772" fmla="*/ 1474888 h 3482342"/>
              <a:gd name="connsiteX34-3773" fmla="*/ 10004424 w 12192000"/>
              <a:gd name="connsiteY34-3774" fmla="*/ 1489801 h 3482342"/>
              <a:gd name="connsiteX35-3775" fmla="*/ 9999951 w 12192000"/>
              <a:gd name="connsiteY35-3776" fmla="*/ 1499127 h 3482342"/>
              <a:gd name="connsiteX36-3777" fmla="*/ 9845462 w 12192000"/>
              <a:gd name="connsiteY36-3778" fmla="*/ 1548192 h 3482342"/>
              <a:gd name="connsiteX37-3779" fmla="*/ 9736156 w 12192000"/>
              <a:gd name="connsiteY37-3780" fmla="*/ 1581928 h 3482342"/>
              <a:gd name="connsiteX38-3781" fmla="*/ 9693355 w 12192000"/>
              <a:gd name="connsiteY38-3782" fmla="*/ 1602632 h 3482342"/>
              <a:gd name="connsiteX39-3783" fmla="*/ 9664242 w 12192000"/>
              <a:gd name="connsiteY39-3784" fmla="*/ 1622075 h 3482342"/>
              <a:gd name="connsiteX40-3785" fmla="*/ 9579195 w 12192000"/>
              <a:gd name="connsiteY40-3786" fmla="*/ 1648017 h 3482342"/>
              <a:gd name="connsiteX41-3787" fmla="*/ 9433652 w 12192000"/>
              <a:gd name="connsiteY41-3788" fmla="*/ 1681174 h 3482342"/>
              <a:gd name="connsiteX42-3789" fmla="*/ 9403775 w 12192000"/>
              <a:gd name="connsiteY42-3790" fmla="*/ 1690403 h 3482342"/>
              <a:gd name="connsiteX43-3791" fmla="*/ 9382503 w 12192000"/>
              <a:gd name="connsiteY43-3792" fmla="*/ 1706957 h 3482342"/>
              <a:gd name="connsiteX44-3793" fmla="*/ 9381410 w 12192000"/>
              <a:gd name="connsiteY44-3794" fmla="*/ 1718312 h 3482342"/>
              <a:gd name="connsiteX45-3795" fmla="*/ 9365685 w 12192000"/>
              <a:gd name="connsiteY45-3796" fmla="*/ 1724772 h 3482342"/>
              <a:gd name="connsiteX46-3797" fmla="*/ 9278020 w 12192000"/>
              <a:gd name="connsiteY46-3798" fmla="*/ 1741161 h 3482342"/>
              <a:gd name="connsiteX47-3799" fmla="*/ 9217145 w 12192000"/>
              <a:gd name="connsiteY47-3800" fmla="*/ 1771195 h 3482342"/>
              <a:gd name="connsiteX48-3801" fmla="*/ 8955875 w 12192000"/>
              <a:gd name="connsiteY48-3802" fmla="*/ 1796806 h 3482342"/>
              <a:gd name="connsiteX49-3803" fmla="*/ 8648415 w 12192000"/>
              <a:gd name="connsiteY49-3804" fmla="*/ 1878623 h 3482342"/>
              <a:gd name="connsiteX50-3805" fmla="*/ 8524524 w 12192000"/>
              <a:gd name="connsiteY50-3806" fmla="*/ 1902425 h 3482342"/>
              <a:gd name="connsiteX51-3807" fmla="*/ 8436742 w 12192000"/>
              <a:gd name="connsiteY51-3808" fmla="*/ 1923967 h 3482342"/>
              <a:gd name="connsiteX52-3809" fmla="*/ 8345228 w 12192000"/>
              <a:gd name="connsiteY52-3810" fmla="*/ 1939822 h 3482342"/>
              <a:gd name="connsiteX53-3811" fmla="*/ 8236214 w 12192000"/>
              <a:gd name="connsiteY53-3812" fmla="*/ 1909725 h 3482342"/>
              <a:gd name="connsiteX54-3813" fmla="*/ 8132104 w 12192000"/>
              <a:gd name="connsiteY54-3814" fmla="*/ 1895727 h 3482342"/>
              <a:gd name="connsiteX55-3815" fmla="*/ 7918078 w 12192000"/>
              <a:gd name="connsiteY55-3816" fmla="*/ 1862668 h 3482342"/>
              <a:gd name="connsiteX56-3817" fmla="*/ 7817899 w 12192000"/>
              <a:gd name="connsiteY56-3818" fmla="*/ 1862176 h 3482342"/>
              <a:gd name="connsiteX57-3819" fmla="*/ 7768994 w 12192000"/>
              <a:gd name="connsiteY57-3820" fmla="*/ 1855721 h 3482342"/>
              <a:gd name="connsiteX58-3821" fmla="*/ 7618027 w 12192000"/>
              <a:gd name="connsiteY58-3822" fmla="*/ 1830959 h 3482342"/>
              <a:gd name="connsiteX59-3823" fmla="*/ 7449425 w 12192000"/>
              <a:gd name="connsiteY59-3824" fmla="*/ 1810910 h 3482342"/>
              <a:gd name="connsiteX60-3825" fmla="*/ 7342915 w 12192000"/>
              <a:gd name="connsiteY60-3826" fmla="*/ 1819827 h 3482342"/>
              <a:gd name="connsiteX61-3827" fmla="*/ 7255191 w 12192000"/>
              <a:gd name="connsiteY61-3828" fmla="*/ 1834354 h 3482342"/>
              <a:gd name="connsiteX62-3829" fmla="*/ 7131205 w 12192000"/>
              <a:gd name="connsiteY62-3830" fmla="*/ 1845557 h 3482342"/>
              <a:gd name="connsiteX63-3831" fmla="*/ 6917124 w 12192000"/>
              <a:gd name="connsiteY63-3832" fmla="*/ 1837109 h 3482342"/>
              <a:gd name="connsiteX64-3833" fmla="*/ 6837145 w 12192000"/>
              <a:gd name="connsiteY64-3834" fmla="*/ 1870724 h 3482342"/>
              <a:gd name="connsiteX65-3835" fmla="*/ 6753991 w 12192000"/>
              <a:gd name="connsiteY65-3836" fmla="*/ 1860969 h 3482342"/>
              <a:gd name="connsiteX66-3837" fmla="*/ 6727754 w 12192000"/>
              <a:gd name="connsiteY66-3838" fmla="*/ 1882372 h 3482342"/>
              <a:gd name="connsiteX67-3839" fmla="*/ 6723371 w 12192000"/>
              <a:gd name="connsiteY67-3840" fmla="*/ 1886494 h 3482342"/>
              <a:gd name="connsiteX68-3841" fmla="*/ 6702779 w 12192000"/>
              <a:gd name="connsiteY68-3842" fmla="*/ 1893601 h 3482342"/>
              <a:gd name="connsiteX69-3843" fmla="*/ 6700779 w 12192000"/>
              <a:gd name="connsiteY69-3844" fmla="*/ 1907344 h 3482342"/>
              <a:gd name="connsiteX70-3845" fmla="*/ 6672513 w 12192000"/>
              <a:gd name="connsiteY70-3846" fmla="*/ 1926452 h 3482342"/>
              <a:gd name="connsiteX71-3847" fmla="*/ 6633549 w 12192000"/>
              <a:gd name="connsiteY71-3848" fmla="*/ 1936255 h 3482342"/>
              <a:gd name="connsiteX72-3849" fmla="*/ 6444344 w 12192000"/>
              <a:gd name="connsiteY72-3850" fmla="*/ 1969663 h 3482342"/>
              <a:gd name="connsiteX73-3851" fmla="*/ 6333446 w 12192000"/>
              <a:gd name="connsiteY73-3852" fmla="*/ 1997163 h 3482342"/>
              <a:gd name="connsiteX74-3853" fmla="*/ 6294933 w 12192000"/>
              <a:gd name="connsiteY74-3854" fmla="*/ 2019412 h 3482342"/>
              <a:gd name="connsiteX75-3855" fmla="*/ 6238719 w 12192000"/>
              <a:gd name="connsiteY75-3856" fmla="*/ 2042547 h 3482342"/>
              <a:gd name="connsiteX76-3857" fmla="*/ 6142310 w 12192000"/>
              <a:gd name="connsiteY76-3858" fmla="*/ 2092510 h 3482342"/>
              <a:gd name="connsiteX77-3859" fmla="*/ 6007916 w 12192000"/>
              <a:gd name="connsiteY77-3860" fmla="*/ 2143752 h 3482342"/>
              <a:gd name="connsiteX78-3861" fmla="*/ 5894610 w 12192000"/>
              <a:gd name="connsiteY78-3862" fmla="*/ 2130684 h 3482342"/>
              <a:gd name="connsiteX79-3863" fmla="*/ 5817682 w 12192000"/>
              <a:gd name="connsiteY79-3864" fmla="*/ 2157358 h 3482342"/>
              <a:gd name="connsiteX80-3865" fmla="*/ 5591469 w 12192000"/>
              <a:gd name="connsiteY80-3866" fmla="*/ 2178389 h 3482342"/>
              <a:gd name="connsiteX81-3867" fmla="*/ 5414282 w 12192000"/>
              <a:gd name="connsiteY81-3868" fmla="*/ 2183070 h 3482342"/>
              <a:gd name="connsiteX82-3869" fmla="*/ 5368369 w 12192000"/>
              <a:gd name="connsiteY82-3870" fmla="*/ 2204272 h 3482342"/>
              <a:gd name="connsiteX83-3871" fmla="*/ 5291263 w 12192000"/>
              <a:gd name="connsiteY83-3872" fmla="*/ 2239182 h 3482342"/>
              <a:gd name="connsiteX84-3873" fmla="*/ 5240857 w 12192000"/>
              <a:gd name="connsiteY84-3874" fmla="*/ 2289444 h 3482342"/>
              <a:gd name="connsiteX85-3875" fmla="*/ 5173523 w 12192000"/>
              <a:gd name="connsiteY85-3876" fmla="*/ 2309057 h 3482342"/>
              <a:gd name="connsiteX86-3877" fmla="*/ 5148543 w 12192000"/>
              <a:gd name="connsiteY86-3878" fmla="*/ 2282356 h 3482342"/>
              <a:gd name="connsiteX87-3879" fmla="*/ 5079548 w 12192000"/>
              <a:gd name="connsiteY87-3880" fmla="*/ 2313485 h 3482342"/>
              <a:gd name="connsiteX88-3881" fmla="*/ 4975908 w 12192000"/>
              <a:gd name="connsiteY88-3882" fmla="*/ 2364128 h 3482342"/>
              <a:gd name="connsiteX89-3883" fmla="*/ 4913723 w 12192000"/>
              <a:gd name="connsiteY89-3884" fmla="*/ 2385265 h 3482342"/>
              <a:gd name="connsiteX90-3885" fmla="*/ 4746485 w 12192000"/>
              <a:gd name="connsiteY90-3886" fmla="*/ 2451769 h 3482342"/>
              <a:gd name="connsiteX91-3887" fmla="*/ 4681588 w 12192000"/>
              <a:gd name="connsiteY91-3888" fmla="*/ 2467494 h 3482342"/>
              <a:gd name="connsiteX92-3889" fmla="*/ 1783655 w 12192000"/>
              <a:gd name="connsiteY92-3890" fmla="*/ 3163860 h 3482342"/>
              <a:gd name="connsiteX93-3891" fmla="*/ 1325955 w 12192000"/>
              <a:gd name="connsiteY93-3892" fmla="*/ 3176692 h 3482342"/>
              <a:gd name="connsiteX94-3893" fmla="*/ 1190384 w 12192000"/>
              <a:gd name="connsiteY94-3894" fmla="*/ 3203504 h 3482342"/>
              <a:gd name="connsiteX95-3895" fmla="*/ 1094537 w 12192000"/>
              <a:gd name="connsiteY95-3896" fmla="*/ 3229469 h 3482342"/>
              <a:gd name="connsiteX96-3897" fmla="*/ 779276 w 12192000"/>
              <a:gd name="connsiteY96-3898" fmla="*/ 3327290 h 3482342"/>
              <a:gd name="connsiteX97-3899" fmla="*/ 600378 w 12192000"/>
              <a:gd name="connsiteY97-3900" fmla="*/ 3335250 h 3482342"/>
              <a:gd name="connsiteX98-3901" fmla="*/ 493457 w 12192000"/>
              <a:gd name="connsiteY98-3902" fmla="*/ 3365044 h 3482342"/>
              <a:gd name="connsiteX99-3903" fmla="*/ 349402 w 12192000"/>
              <a:gd name="connsiteY99-3904" fmla="*/ 3380897 h 3482342"/>
              <a:gd name="connsiteX100-3905" fmla="*/ 192183 w 12192000"/>
              <a:gd name="connsiteY100-3906" fmla="*/ 3460075 h 3482342"/>
              <a:gd name="connsiteX101-3907" fmla="*/ 46713 w 12192000"/>
              <a:gd name="connsiteY101-3908" fmla="*/ 3462986 h 3482342"/>
              <a:gd name="connsiteX102-3909" fmla="*/ 2765 w 12192000"/>
              <a:gd name="connsiteY102-3910" fmla="*/ 3480770 h 3482342"/>
              <a:gd name="connsiteX103-3911" fmla="*/ 0 w 12192000"/>
              <a:gd name="connsiteY103-3912" fmla="*/ 3482342 h 3482342"/>
              <a:gd name="connsiteX104-3913" fmla="*/ 0 w 12192000"/>
              <a:gd name="connsiteY104-3914" fmla="*/ 0 h 3482342"/>
              <a:gd name="connsiteX0-3915" fmla="*/ 0 w 12192000"/>
              <a:gd name="connsiteY0-3916" fmla="*/ 0 h 3482342"/>
              <a:gd name="connsiteX1-3917" fmla="*/ 12192000 w 12192000"/>
              <a:gd name="connsiteY1-3918" fmla="*/ 0 h 3482342"/>
              <a:gd name="connsiteX2-3919" fmla="*/ 12192000 w 12192000"/>
              <a:gd name="connsiteY2-3920" fmla="*/ 635369 h 3482342"/>
              <a:gd name="connsiteX3-3921" fmla="*/ 12191789 w 12192000"/>
              <a:gd name="connsiteY3-3922" fmla="*/ 560396 h 3482342"/>
              <a:gd name="connsiteX4-3923" fmla="*/ 11983027 w 12192000"/>
              <a:gd name="connsiteY4-3924" fmla="*/ 646756 h 3482342"/>
              <a:gd name="connsiteX5-3925" fmla="*/ 11923051 w 12192000"/>
              <a:gd name="connsiteY5-3926" fmla="*/ 656045 h 3482342"/>
              <a:gd name="connsiteX6-3927" fmla="*/ 11832939 w 12192000"/>
              <a:gd name="connsiteY6-3928" fmla="*/ 674181 h 3482342"/>
              <a:gd name="connsiteX7-3929" fmla="*/ 11767770 w 12192000"/>
              <a:gd name="connsiteY7-3930" fmla="*/ 683807 h 3482342"/>
              <a:gd name="connsiteX8-3931" fmla="*/ 11728279 w 12192000"/>
              <a:gd name="connsiteY8-3932" fmla="*/ 700816 h 3482342"/>
              <a:gd name="connsiteX9-3933" fmla="*/ 11722533 w 12192000"/>
              <a:gd name="connsiteY9-3934" fmla="*/ 703421 h 3482342"/>
              <a:gd name="connsiteX10-3935" fmla="*/ 11720002 w 12192000"/>
              <a:gd name="connsiteY10-3936" fmla="*/ 710566 h 3482342"/>
              <a:gd name="connsiteX11-3937" fmla="*/ 11707351 w 12192000"/>
              <a:gd name="connsiteY11-3938" fmla="*/ 710310 h 3482342"/>
              <a:gd name="connsiteX12-3939" fmla="*/ 11700369 w 12192000"/>
              <a:gd name="connsiteY12-3940" fmla="*/ 713480 h 3482342"/>
              <a:gd name="connsiteX13-3941" fmla="*/ 11691126 w 12192000"/>
              <a:gd name="connsiteY13-3942" fmla="*/ 726131 h 3482342"/>
              <a:gd name="connsiteX14-3943" fmla="*/ 11656818 w 12192000"/>
              <a:gd name="connsiteY14-3944" fmla="*/ 769062 h 3482342"/>
              <a:gd name="connsiteX15-3945" fmla="*/ 11501920 w 12192000"/>
              <a:gd name="connsiteY15-3946" fmla="*/ 813109 h 3482342"/>
              <a:gd name="connsiteX16-3947" fmla="*/ 11338523 w 12192000"/>
              <a:gd name="connsiteY16-3948" fmla="*/ 852810 h 3482342"/>
              <a:gd name="connsiteX17-3949" fmla="*/ 11228040 w 12192000"/>
              <a:gd name="connsiteY17-3950" fmla="*/ 958953 h 3482342"/>
              <a:gd name="connsiteX18-3951" fmla="*/ 11193568 w 12192000"/>
              <a:gd name="connsiteY18-3952" fmla="*/ 1039464 h 3482342"/>
              <a:gd name="connsiteX19-3953" fmla="*/ 11139869 w 12192000"/>
              <a:gd name="connsiteY19-3954" fmla="*/ 1126133 h 3482342"/>
              <a:gd name="connsiteX20-3955" fmla="*/ 11003287 w 12192000"/>
              <a:gd name="connsiteY20-3956" fmla="*/ 1243468 h 3482342"/>
              <a:gd name="connsiteX21-3957" fmla="*/ 10720408 w 12192000"/>
              <a:gd name="connsiteY21-3958" fmla="*/ 1344999 h 3482342"/>
              <a:gd name="connsiteX22-3959" fmla="*/ 10635456 w 12192000"/>
              <a:gd name="connsiteY22-3960" fmla="*/ 1337688 h 3482342"/>
              <a:gd name="connsiteX23-3961" fmla="*/ 10629954 w 12192000"/>
              <a:gd name="connsiteY23-3962" fmla="*/ 1330628 h 3482342"/>
              <a:gd name="connsiteX24-3963" fmla="*/ 10623883 w 12192000"/>
              <a:gd name="connsiteY24-3964" fmla="*/ 1332776 h 3482342"/>
              <a:gd name="connsiteX25-3965" fmla="*/ 10622090 w 12192000"/>
              <a:gd name="connsiteY25-3966" fmla="*/ 1341385 h 3482342"/>
              <a:gd name="connsiteX26-3967" fmla="*/ 10573203 w 12192000"/>
              <a:gd name="connsiteY26-3968" fmla="*/ 1351996 h 3482342"/>
              <a:gd name="connsiteX27-3969" fmla="*/ 10513263 w 12192000"/>
              <a:gd name="connsiteY27-3970" fmla="*/ 1350756 h 3482342"/>
              <a:gd name="connsiteX28-3971" fmla="*/ 10464012 w 12192000"/>
              <a:gd name="connsiteY28-3972" fmla="*/ 1391778 h 3482342"/>
              <a:gd name="connsiteX29-3973" fmla="*/ 10405409 w 12192000"/>
              <a:gd name="connsiteY29-3974" fmla="*/ 1422789 h 3482342"/>
              <a:gd name="connsiteX30-3975" fmla="*/ 10370530 w 12192000"/>
              <a:gd name="connsiteY30-3976" fmla="*/ 1441596 h 3482342"/>
              <a:gd name="connsiteX31-3977" fmla="*/ 10264922 w 12192000"/>
              <a:gd name="connsiteY31-3978" fmla="*/ 1472107 h 3482342"/>
              <a:gd name="connsiteX32-3979" fmla="*/ 10058690 w 12192000"/>
              <a:gd name="connsiteY32-3980" fmla="*/ 1474888 h 3482342"/>
              <a:gd name="connsiteX33-3981" fmla="*/ 10004424 w 12192000"/>
              <a:gd name="connsiteY33-3982" fmla="*/ 1489801 h 3482342"/>
              <a:gd name="connsiteX34-3983" fmla="*/ 9999951 w 12192000"/>
              <a:gd name="connsiteY34-3984" fmla="*/ 1499127 h 3482342"/>
              <a:gd name="connsiteX35-3985" fmla="*/ 9845462 w 12192000"/>
              <a:gd name="connsiteY35-3986" fmla="*/ 1548192 h 3482342"/>
              <a:gd name="connsiteX36-3987" fmla="*/ 9736156 w 12192000"/>
              <a:gd name="connsiteY36-3988" fmla="*/ 1581928 h 3482342"/>
              <a:gd name="connsiteX37-3989" fmla="*/ 9693355 w 12192000"/>
              <a:gd name="connsiteY37-3990" fmla="*/ 1602632 h 3482342"/>
              <a:gd name="connsiteX38-3991" fmla="*/ 9664242 w 12192000"/>
              <a:gd name="connsiteY38-3992" fmla="*/ 1622075 h 3482342"/>
              <a:gd name="connsiteX39-3993" fmla="*/ 9579195 w 12192000"/>
              <a:gd name="connsiteY39-3994" fmla="*/ 1648017 h 3482342"/>
              <a:gd name="connsiteX40-3995" fmla="*/ 9433652 w 12192000"/>
              <a:gd name="connsiteY40-3996" fmla="*/ 1681174 h 3482342"/>
              <a:gd name="connsiteX41-3997" fmla="*/ 9403775 w 12192000"/>
              <a:gd name="connsiteY41-3998" fmla="*/ 1690403 h 3482342"/>
              <a:gd name="connsiteX42-3999" fmla="*/ 9382503 w 12192000"/>
              <a:gd name="connsiteY42-4000" fmla="*/ 1706957 h 3482342"/>
              <a:gd name="connsiteX43-4001" fmla="*/ 9381410 w 12192000"/>
              <a:gd name="connsiteY43-4002" fmla="*/ 1718312 h 3482342"/>
              <a:gd name="connsiteX44-4003" fmla="*/ 9365685 w 12192000"/>
              <a:gd name="connsiteY44-4004" fmla="*/ 1724772 h 3482342"/>
              <a:gd name="connsiteX45-4005" fmla="*/ 9278020 w 12192000"/>
              <a:gd name="connsiteY45-4006" fmla="*/ 1741161 h 3482342"/>
              <a:gd name="connsiteX46-4007" fmla="*/ 9217145 w 12192000"/>
              <a:gd name="connsiteY46-4008" fmla="*/ 1771195 h 3482342"/>
              <a:gd name="connsiteX47-4009" fmla="*/ 8955875 w 12192000"/>
              <a:gd name="connsiteY47-4010" fmla="*/ 1796806 h 3482342"/>
              <a:gd name="connsiteX48-4011" fmla="*/ 8648415 w 12192000"/>
              <a:gd name="connsiteY48-4012" fmla="*/ 1878623 h 3482342"/>
              <a:gd name="connsiteX49-4013" fmla="*/ 8524524 w 12192000"/>
              <a:gd name="connsiteY49-4014" fmla="*/ 1902425 h 3482342"/>
              <a:gd name="connsiteX50-4015" fmla="*/ 8436742 w 12192000"/>
              <a:gd name="connsiteY50-4016" fmla="*/ 1923967 h 3482342"/>
              <a:gd name="connsiteX51-4017" fmla="*/ 8345228 w 12192000"/>
              <a:gd name="connsiteY51-4018" fmla="*/ 1939822 h 3482342"/>
              <a:gd name="connsiteX52-4019" fmla="*/ 8236214 w 12192000"/>
              <a:gd name="connsiteY52-4020" fmla="*/ 1909725 h 3482342"/>
              <a:gd name="connsiteX53-4021" fmla="*/ 8132104 w 12192000"/>
              <a:gd name="connsiteY53-4022" fmla="*/ 1895727 h 3482342"/>
              <a:gd name="connsiteX54-4023" fmla="*/ 7918078 w 12192000"/>
              <a:gd name="connsiteY54-4024" fmla="*/ 1862668 h 3482342"/>
              <a:gd name="connsiteX55-4025" fmla="*/ 7817899 w 12192000"/>
              <a:gd name="connsiteY55-4026" fmla="*/ 1862176 h 3482342"/>
              <a:gd name="connsiteX56-4027" fmla="*/ 7768994 w 12192000"/>
              <a:gd name="connsiteY56-4028" fmla="*/ 1855721 h 3482342"/>
              <a:gd name="connsiteX57-4029" fmla="*/ 7618027 w 12192000"/>
              <a:gd name="connsiteY57-4030" fmla="*/ 1830959 h 3482342"/>
              <a:gd name="connsiteX58-4031" fmla="*/ 7449425 w 12192000"/>
              <a:gd name="connsiteY58-4032" fmla="*/ 1810910 h 3482342"/>
              <a:gd name="connsiteX59-4033" fmla="*/ 7342915 w 12192000"/>
              <a:gd name="connsiteY59-4034" fmla="*/ 1819827 h 3482342"/>
              <a:gd name="connsiteX60-4035" fmla="*/ 7255191 w 12192000"/>
              <a:gd name="connsiteY60-4036" fmla="*/ 1834354 h 3482342"/>
              <a:gd name="connsiteX61-4037" fmla="*/ 7131205 w 12192000"/>
              <a:gd name="connsiteY61-4038" fmla="*/ 1845557 h 3482342"/>
              <a:gd name="connsiteX62-4039" fmla="*/ 6917124 w 12192000"/>
              <a:gd name="connsiteY62-4040" fmla="*/ 1837109 h 3482342"/>
              <a:gd name="connsiteX63-4041" fmla="*/ 6837145 w 12192000"/>
              <a:gd name="connsiteY63-4042" fmla="*/ 1870724 h 3482342"/>
              <a:gd name="connsiteX64-4043" fmla="*/ 6753991 w 12192000"/>
              <a:gd name="connsiteY64-4044" fmla="*/ 1860969 h 3482342"/>
              <a:gd name="connsiteX65-4045" fmla="*/ 6727754 w 12192000"/>
              <a:gd name="connsiteY65-4046" fmla="*/ 1882372 h 3482342"/>
              <a:gd name="connsiteX66-4047" fmla="*/ 6723371 w 12192000"/>
              <a:gd name="connsiteY66-4048" fmla="*/ 1886494 h 3482342"/>
              <a:gd name="connsiteX67-4049" fmla="*/ 6702779 w 12192000"/>
              <a:gd name="connsiteY67-4050" fmla="*/ 1893601 h 3482342"/>
              <a:gd name="connsiteX68-4051" fmla="*/ 6700779 w 12192000"/>
              <a:gd name="connsiteY68-4052" fmla="*/ 1907344 h 3482342"/>
              <a:gd name="connsiteX69-4053" fmla="*/ 6672513 w 12192000"/>
              <a:gd name="connsiteY69-4054" fmla="*/ 1926452 h 3482342"/>
              <a:gd name="connsiteX70-4055" fmla="*/ 6633549 w 12192000"/>
              <a:gd name="connsiteY70-4056" fmla="*/ 1936255 h 3482342"/>
              <a:gd name="connsiteX71-4057" fmla="*/ 6444344 w 12192000"/>
              <a:gd name="connsiteY71-4058" fmla="*/ 1969663 h 3482342"/>
              <a:gd name="connsiteX72-4059" fmla="*/ 6333446 w 12192000"/>
              <a:gd name="connsiteY72-4060" fmla="*/ 1997163 h 3482342"/>
              <a:gd name="connsiteX73-4061" fmla="*/ 6294933 w 12192000"/>
              <a:gd name="connsiteY73-4062" fmla="*/ 2019412 h 3482342"/>
              <a:gd name="connsiteX74-4063" fmla="*/ 6238719 w 12192000"/>
              <a:gd name="connsiteY74-4064" fmla="*/ 2042547 h 3482342"/>
              <a:gd name="connsiteX75-4065" fmla="*/ 6142310 w 12192000"/>
              <a:gd name="connsiteY75-4066" fmla="*/ 2092510 h 3482342"/>
              <a:gd name="connsiteX76-4067" fmla="*/ 6007916 w 12192000"/>
              <a:gd name="connsiteY76-4068" fmla="*/ 2143752 h 3482342"/>
              <a:gd name="connsiteX77-4069" fmla="*/ 5894610 w 12192000"/>
              <a:gd name="connsiteY77-4070" fmla="*/ 2130684 h 3482342"/>
              <a:gd name="connsiteX78-4071" fmla="*/ 5817682 w 12192000"/>
              <a:gd name="connsiteY78-4072" fmla="*/ 2157358 h 3482342"/>
              <a:gd name="connsiteX79-4073" fmla="*/ 5591469 w 12192000"/>
              <a:gd name="connsiteY79-4074" fmla="*/ 2178389 h 3482342"/>
              <a:gd name="connsiteX80-4075" fmla="*/ 5414282 w 12192000"/>
              <a:gd name="connsiteY80-4076" fmla="*/ 2183070 h 3482342"/>
              <a:gd name="connsiteX81-4077" fmla="*/ 5368369 w 12192000"/>
              <a:gd name="connsiteY81-4078" fmla="*/ 2204272 h 3482342"/>
              <a:gd name="connsiteX82-4079" fmla="*/ 5291263 w 12192000"/>
              <a:gd name="connsiteY82-4080" fmla="*/ 2239182 h 3482342"/>
              <a:gd name="connsiteX83-4081" fmla="*/ 5240857 w 12192000"/>
              <a:gd name="connsiteY83-4082" fmla="*/ 2289444 h 3482342"/>
              <a:gd name="connsiteX84-4083" fmla="*/ 5173523 w 12192000"/>
              <a:gd name="connsiteY84-4084" fmla="*/ 2309057 h 3482342"/>
              <a:gd name="connsiteX85-4085" fmla="*/ 5148543 w 12192000"/>
              <a:gd name="connsiteY85-4086" fmla="*/ 2282356 h 3482342"/>
              <a:gd name="connsiteX86-4087" fmla="*/ 5079548 w 12192000"/>
              <a:gd name="connsiteY86-4088" fmla="*/ 2313485 h 3482342"/>
              <a:gd name="connsiteX87-4089" fmla="*/ 4975908 w 12192000"/>
              <a:gd name="connsiteY87-4090" fmla="*/ 2364128 h 3482342"/>
              <a:gd name="connsiteX88-4091" fmla="*/ 4913723 w 12192000"/>
              <a:gd name="connsiteY88-4092" fmla="*/ 2385265 h 3482342"/>
              <a:gd name="connsiteX89-4093" fmla="*/ 4746485 w 12192000"/>
              <a:gd name="connsiteY89-4094" fmla="*/ 2451769 h 3482342"/>
              <a:gd name="connsiteX90-4095" fmla="*/ 4681588 w 12192000"/>
              <a:gd name="connsiteY90-4096" fmla="*/ 2467494 h 3482342"/>
              <a:gd name="connsiteX91-4097" fmla="*/ 1783655 w 12192000"/>
              <a:gd name="connsiteY91-4098" fmla="*/ 3163860 h 3482342"/>
              <a:gd name="connsiteX92-4099" fmla="*/ 1325955 w 12192000"/>
              <a:gd name="connsiteY92-4100" fmla="*/ 3176692 h 3482342"/>
              <a:gd name="connsiteX93-4101" fmla="*/ 1190384 w 12192000"/>
              <a:gd name="connsiteY93-4102" fmla="*/ 3203504 h 3482342"/>
              <a:gd name="connsiteX94-4103" fmla="*/ 1094537 w 12192000"/>
              <a:gd name="connsiteY94-4104" fmla="*/ 3229469 h 3482342"/>
              <a:gd name="connsiteX95-4105" fmla="*/ 779276 w 12192000"/>
              <a:gd name="connsiteY95-4106" fmla="*/ 3327290 h 3482342"/>
              <a:gd name="connsiteX96-4107" fmla="*/ 600378 w 12192000"/>
              <a:gd name="connsiteY96-4108" fmla="*/ 3335250 h 3482342"/>
              <a:gd name="connsiteX97-4109" fmla="*/ 493457 w 12192000"/>
              <a:gd name="connsiteY97-4110" fmla="*/ 3365044 h 3482342"/>
              <a:gd name="connsiteX98-4111" fmla="*/ 349402 w 12192000"/>
              <a:gd name="connsiteY98-4112" fmla="*/ 3380897 h 3482342"/>
              <a:gd name="connsiteX99-4113" fmla="*/ 192183 w 12192000"/>
              <a:gd name="connsiteY99-4114" fmla="*/ 3460075 h 3482342"/>
              <a:gd name="connsiteX100-4115" fmla="*/ 46713 w 12192000"/>
              <a:gd name="connsiteY100-4116" fmla="*/ 3462986 h 3482342"/>
              <a:gd name="connsiteX101-4117" fmla="*/ 2765 w 12192000"/>
              <a:gd name="connsiteY101-4118" fmla="*/ 3480770 h 3482342"/>
              <a:gd name="connsiteX102-4119" fmla="*/ 0 w 12192000"/>
              <a:gd name="connsiteY102-4120" fmla="*/ 3482342 h 3482342"/>
              <a:gd name="connsiteX103-4121" fmla="*/ 0 w 12192000"/>
              <a:gd name="connsiteY103-4122" fmla="*/ 0 h 3482342"/>
              <a:gd name="connsiteX0-4123" fmla="*/ 0 w 12192000"/>
              <a:gd name="connsiteY0-4124" fmla="*/ 0 h 3482342"/>
              <a:gd name="connsiteX1-4125" fmla="*/ 12192000 w 12192000"/>
              <a:gd name="connsiteY1-4126" fmla="*/ 0 h 3482342"/>
              <a:gd name="connsiteX2-4127" fmla="*/ 12192000 w 12192000"/>
              <a:gd name="connsiteY2-4128" fmla="*/ 635369 h 3482342"/>
              <a:gd name="connsiteX3-4129" fmla="*/ 12191789 w 12192000"/>
              <a:gd name="connsiteY3-4130" fmla="*/ 560396 h 3482342"/>
              <a:gd name="connsiteX4-4131" fmla="*/ 11983027 w 12192000"/>
              <a:gd name="connsiteY4-4132" fmla="*/ 646756 h 3482342"/>
              <a:gd name="connsiteX5-4133" fmla="*/ 11923051 w 12192000"/>
              <a:gd name="connsiteY5-4134" fmla="*/ 656045 h 3482342"/>
              <a:gd name="connsiteX6-4135" fmla="*/ 11832939 w 12192000"/>
              <a:gd name="connsiteY6-4136" fmla="*/ 674181 h 3482342"/>
              <a:gd name="connsiteX7-4137" fmla="*/ 11767770 w 12192000"/>
              <a:gd name="connsiteY7-4138" fmla="*/ 683807 h 3482342"/>
              <a:gd name="connsiteX8-4139" fmla="*/ 11728279 w 12192000"/>
              <a:gd name="connsiteY8-4140" fmla="*/ 700816 h 3482342"/>
              <a:gd name="connsiteX9-4141" fmla="*/ 11722533 w 12192000"/>
              <a:gd name="connsiteY9-4142" fmla="*/ 703421 h 3482342"/>
              <a:gd name="connsiteX10-4143" fmla="*/ 11720002 w 12192000"/>
              <a:gd name="connsiteY10-4144" fmla="*/ 710566 h 3482342"/>
              <a:gd name="connsiteX11-4145" fmla="*/ 11707351 w 12192000"/>
              <a:gd name="connsiteY11-4146" fmla="*/ 710310 h 3482342"/>
              <a:gd name="connsiteX12-4147" fmla="*/ 11700369 w 12192000"/>
              <a:gd name="connsiteY12-4148" fmla="*/ 713480 h 3482342"/>
              <a:gd name="connsiteX13-4149" fmla="*/ 11691126 w 12192000"/>
              <a:gd name="connsiteY13-4150" fmla="*/ 726131 h 3482342"/>
              <a:gd name="connsiteX14-4151" fmla="*/ 11656818 w 12192000"/>
              <a:gd name="connsiteY14-4152" fmla="*/ 769062 h 3482342"/>
              <a:gd name="connsiteX15-4153" fmla="*/ 11501920 w 12192000"/>
              <a:gd name="connsiteY15-4154" fmla="*/ 813109 h 3482342"/>
              <a:gd name="connsiteX16-4155" fmla="*/ 11338523 w 12192000"/>
              <a:gd name="connsiteY16-4156" fmla="*/ 852810 h 3482342"/>
              <a:gd name="connsiteX17-4157" fmla="*/ 11228040 w 12192000"/>
              <a:gd name="connsiteY17-4158" fmla="*/ 958953 h 3482342"/>
              <a:gd name="connsiteX18-4159" fmla="*/ 11193568 w 12192000"/>
              <a:gd name="connsiteY18-4160" fmla="*/ 1039464 h 3482342"/>
              <a:gd name="connsiteX19-4161" fmla="*/ 11139869 w 12192000"/>
              <a:gd name="connsiteY19-4162" fmla="*/ 1126133 h 3482342"/>
              <a:gd name="connsiteX20-4163" fmla="*/ 11003287 w 12192000"/>
              <a:gd name="connsiteY20-4164" fmla="*/ 1243468 h 3482342"/>
              <a:gd name="connsiteX21-4165" fmla="*/ 10815658 w 12192000"/>
              <a:gd name="connsiteY21-4166" fmla="*/ 1287849 h 3482342"/>
              <a:gd name="connsiteX22-4167" fmla="*/ 10635456 w 12192000"/>
              <a:gd name="connsiteY22-4168" fmla="*/ 1337688 h 3482342"/>
              <a:gd name="connsiteX23-4169" fmla="*/ 10629954 w 12192000"/>
              <a:gd name="connsiteY23-4170" fmla="*/ 1330628 h 3482342"/>
              <a:gd name="connsiteX24-4171" fmla="*/ 10623883 w 12192000"/>
              <a:gd name="connsiteY24-4172" fmla="*/ 1332776 h 3482342"/>
              <a:gd name="connsiteX25-4173" fmla="*/ 10622090 w 12192000"/>
              <a:gd name="connsiteY25-4174" fmla="*/ 1341385 h 3482342"/>
              <a:gd name="connsiteX26-4175" fmla="*/ 10573203 w 12192000"/>
              <a:gd name="connsiteY26-4176" fmla="*/ 1351996 h 3482342"/>
              <a:gd name="connsiteX27-4177" fmla="*/ 10513263 w 12192000"/>
              <a:gd name="connsiteY27-4178" fmla="*/ 1350756 h 3482342"/>
              <a:gd name="connsiteX28-4179" fmla="*/ 10464012 w 12192000"/>
              <a:gd name="connsiteY28-4180" fmla="*/ 1391778 h 3482342"/>
              <a:gd name="connsiteX29-4181" fmla="*/ 10405409 w 12192000"/>
              <a:gd name="connsiteY29-4182" fmla="*/ 1422789 h 3482342"/>
              <a:gd name="connsiteX30-4183" fmla="*/ 10370530 w 12192000"/>
              <a:gd name="connsiteY30-4184" fmla="*/ 1441596 h 3482342"/>
              <a:gd name="connsiteX31-4185" fmla="*/ 10264922 w 12192000"/>
              <a:gd name="connsiteY31-4186" fmla="*/ 1472107 h 3482342"/>
              <a:gd name="connsiteX32-4187" fmla="*/ 10058690 w 12192000"/>
              <a:gd name="connsiteY32-4188" fmla="*/ 1474888 h 3482342"/>
              <a:gd name="connsiteX33-4189" fmla="*/ 10004424 w 12192000"/>
              <a:gd name="connsiteY33-4190" fmla="*/ 1489801 h 3482342"/>
              <a:gd name="connsiteX34-4191" fmla="*/ 9999951 w 12192000"/>
              <a:gd name="connsiteY34-4192" fmla="*/ 1499127 h 3482342"/>
              <a:gd name="connsiteX35-4193" fmla="*/ 9845462 w 12192000"/>
              <a:gd name="connsiteY35-4194" fmla="*/ 1548192 h 3482342"/>
              <a:gd name="connsiteX36-4195" fmla="*/ 9736156 w 12192000"/>
              <a:gd name="connsiteY36-4196" fmla="*/ 1581928 h 3482342"/>
              <a:gd name="connsiteX37-4197" fmla="*/ 9693355 w 12192000"/>
              <a:gd name="connsiteY37-4198" fmla="*/ 1602632 h 3482342"/>
              <a:gd name="connsiteX38-4199" fmla="*/ 9664242 w 12192000"/>
              <a:gd name="connsiteY38-4200" fmla="*/ 1622075 h 3482342"/>
              <a:gd name="connsiteX39-4201" fmla="*/ 9579195 w 12192000"/>
              <a:gd name="connsiteY39-4202" fmla="*/ 1648017 h 3482342"/>
              <a:gd name="connsiteX40-4203" fmla="*/ 9433652 w 12192000"/>
              <a:gd name="connsiteY40-4204" fmla="*/ 1681174 h 3482342"/>
              <a:gd name="connsiteX41-4205" fmla="*/ 9403775 w 12192000"/>
              <a:gd name="connsiteY41-4206" fmla="*/ 1690403 h 3482342"/>
              <a:gd name="connsiteX42-4207" fmla="*/ 9382503 w 12192000"/>
              <a:gd name="connsiteY42-4208" fmla="*/ 1706957 h 3482342"/>
              <a:gd name="connsiteX43-4209" fmla="*/ 9381410 w 12192000"/>
              <a:gd name="connsiteY43-4210" fmla="*/ 1718312 h 3482342"/>
              <a:gd name="connsiteX44-4211" fmla="*/ 9365685 w 12192000"/>
              <a:gd name="connsiteY44-4212" fmla="*/ 1724772 h 3482342"/>
              <a:gd name="connsiteX45-4213" fmla="*/ 9278020 w 12192000"/>
              <a:gd name="connsiteY45-4214" fmla="*/ 1741161 h 3482342"/>
              <a:gd name="connsiteX46-4215" fmla="*/ 9217145 w 12192000"/>
              <a:gd name="connsiteY46-4216" fmla="*/ 1771195 h 3482342"/>
              <a:gd name="connsiteX47-4217" fmla="*/ 8955875 w 12192000"/>
              <a:gd name="connsiteY47-4218" fmla="*/ 1796806 h 3482342"/>
              <a:gd name="connsiteX48-4219" fmla="*/ 8648415 w 12192000"/>
              <a:gd name="connsiteY48-4220" fmla="*/ 1878623 h 3482342"/>
              <a:gd name="connsiteX49-4221" fmla="*/ 8524524 w 12192000"/>
              <a:gd name="connsiteY49-4222" fmla="*/ 1902425 h 3482342"/>
              <a:gd name="connsiteX50-4223" fmla="*/ 8436742 w 12192000"/>
              <a:gd name="connsiteY50-4224" fmla="*/ 1923967 h 3482342"/>
              <a:gd name="connsiteX51-4225" fmla="*/ 8345228 w 12192000"/>
              <a:gd name="connsiteY51-4226" fmla="*/ 1939822 h 3482342"/>
              <a:gd name="connsiteX52-4227" fmla="*/ 8236214 w 12192000"/>
              <a:gd name="connsiteY52-4228" fmla="*/ 1909725 h 3482342"/>
              <a:gd name="connsiteX53-4229" fmla="*/ 8132104 w 12192000"/>
              <a:gd name="connsiteY53-4230" fmla="*/ 1895727 h 3482342"/>
              <a:gd name="connsiteX54-4231" fmla="*/ 7918078 w 12192000"/>
              <a:gd name="connsiteY54-4232" fmla="*/ 1862668 h 3482342"/>
              <a:gd name="connsiteX55-4233" fmla="*/ 7817899 w 12192000"/>
              <a:gd name="connsiteY55-4234" fmla="*/ 1862176 h 3482342"/>
              <a:gd name="connsiteX56-4235" fmla="*/ 7768994 w 12192000"/>
              <a:gd name="connsiteY56-4236" fmla="*/ 1855721 h 3482342"/>
              <a:gd name="connsiteX57-4237" fmla="*/ 7618027 w 12192000"/>
              <a:gd name="connsiteY57-4238" fmla="*/ 1830959 h 3482342"/>
              <a:gd name="connsiteX58-4239" fmla="*/ 7449425 w 12192000"/>
              <a:gd name="connsiteY58-4240" fmla="*/ 1810910 h 3482342"/>
              <a:gd name="connsiteX59-4241" fmla="*/ 7342915 w 12192000"/>
              <a:gd name="connsiteY59-4242" fmla="*/ 1819827 h 3482342"/>
              <a:gd name="connsiteX60-4243" fmla="*/ 7255191 w 12192000"/>
              <a:gd name="connsiteY60-4244" fmla="*/ 1834354 h 3482342"/>
              <a:gd name="connsiteX61-4245" fmla="*/ 7131205 w 12192000"/>
              <a:gd name="connsiteY61-4246" fmla="*/ 1845557 h 3482342"/>
              <a:gd name="connsiteX62-4247" fmla="*/ 6917124 w 12192000"/>
              <a:gd name="connsiteY62-4248" fmla="*/ 1837109 h 3482342"/>
              <a:gd name="connsiteX63-4249" fmla="*/ 6837145 w 12192000"/>
              <a:gd name="connsiteY63-4250" fmla="*/ 1870724 h 3482342"/>
              <a:gd name="connsiteX64-4251" fmla="*/ 6753991 w 12192000"/>
              <a:gd name="connsiteY64-4252" fmla="*/ 1860969 h 3482342"/>
              <a:gd name="connsiteX65-4253" fmla="*/ 6727754 w 12192000"/>
              <a:gd name="connsiteY65-4254" fmla="*/ 1882372 h 3482342"/>
              <a:gd name="connsiteX66-4255" fmla="*/ 6723371 w 12192000"/>
              <a:gd name="connsiteY66-4256" fmla="*/ 1886494 h 3482342"/>
              <a:gd name="connsiteX67-4257" fmla="*/ 6702779 w 12192000"/>
              <a:gd name="connsiteY67-4258" fmla="*/ 1893601 h 3482342"/>
              <a:gd name="connsiteX68-4259" fmla="*/ 6700779 w 12192000"/>
              <a:gd name="connsiteY68-4260" fmla="*/ 1907344 h 3482342"/>
              <a:gd name="connsiteX69-4261" fmla="*/ 6672513 w 12192000"/>
              <a:gd name="connsiteY69-4262" fmla="*/ 1926452 h 3482342"/>
              <a:gd name="connsiteX70-4263" fmla="*/ 6633549 w 12192000"/>
              <a:gd name="connsiteY70-4264" fmla="*/ 1936255 h 3482342"/>
              <a:gd name="connsiteX71-4265" fmla="*/ 6444344 w 12192000"/>
              <a:gd name="connsiteY71-4266" fmla="*/ 1969663 h 3482342"/>
              <a:gd name="connsiteX72-4267" fmla="*/ 6333446 w 12192000"/>
              <a:gd name="connsiteY72-4268" fmla="*/ 1997163 h 3482342"/>
              <a:gd name="connsiteX73-4269" fmla="*/ 6294933 w 12192000"/>
              <a:gd name="connsiteY73-4270" fmla="*/ 2019412 h 3482342"/>
              <a:gd name="connsiteX74-4271" fmla="*/ 6238719 w 12192000"/>
              <a:gd name="connsiteY74-4272" fmla="*/ 2042547 h 3482342"/>
              <a:gd name="connsiteX75-4273" fmla="*/ 6142310 w 12192000"/>
              <a:gd name="connsiteY75-4274" fmla="*/ 2092510 h 3482342"/>
              <a:gd name="connsiteX76-4275" fmla="*/ 6007916 w 12192000"/>
              <a:gd name="connsiteY76-4276" fmla="*/ 2143752 h 3482342"/>
              <a:gd name="connsiteX77-4277" fmla="*/ 5894610 w 12192000"/>
              <a:gd name="connsiteY77-4278" fmla="*/ 2130684 h 3482342"/>
              <a:gd name="connsiteX78-4279" fmla="*/ 5817682 w 12192000"/>
              <a:gd name="connsiteY78-4280" fmla="*/ 2157358 h 3482342"/>
              <a:gd name="connsiteX79-4281" fmla="*/ 5591469 w 12192000"/>
              <a:gd name="connsiteY79-4282" fmla="*/ 2178389 h 3482342"/>
              <a:gd name="connsiteX80-4283" fmla="*/ 5414282 w 12192000"/>
              <a:gd name="connsiteY80-4284" fmla="*/ 2183070 h 3482342"/>
              <a:gd name="connsiteX81-4285" fmla="*/ 5368369 w 12192000"/>
              <a:gd name="connsiteY81-4286" fmla="*/ 2204272 h 3482342"/>
              <a:gd name="connsiteX82-4287" fmla="*/ 5291263 w 12192000"/>
              <a:gd name="connsiteY82-4288" fmla="*/ 2239182 h 3482342"/>
              <a:gd name="connsiteX83-4289" fmla="*/ 5240857 w 12192000"/>
              <a:gd name="connsiteY83-4290" fmla="*/ 2289444 h 3482342"/>
              <a:gd name="connsiteX84-4291" fmla="*/ 5173523 w 12192000"/>
              <a:gd name="connsiteY84-4292" fmla="*/ 2309057 h 3482342"/>
              <a:gd name="connsiteX85-4293" fmla="*/ 5148543 w 12192000"/>
              <a:gd name="connsiteY85-4294" fmla="*/ 2282356 h 3482342"/>
              <a:gd name="connsiteX86-4295" fmla="*/ 5079548 w 12192000"/>
              <a:gd name="connsiteY86-4296" fmla="*/ 2313485 h 3482342"/>
              <a:gd name="connsiteX87-4297" fmla="*/ 4975908 w 12192000"/>
              <a:gd name="connsiteY87-4298" fmla="*/ 2364128 h 3482342"/>
              <a:gd name="connsiteX88-4299" fmla="*/ 4913723 w 12192000"/>
              <a:gd name="connsiteY88-4300" fmla="*/ 2385265 h 3482342"/>
              <a:gd name="connsiteX89-4301" fmla="*/ 4746485 w 12192000"/>
              <a:gd name="connsiteY89-4302" fmla="*/ 2451769 h 3482342"/>
              <a:gd name="connsiteX90-4303" fmla="*/ 4681588 w 12192000"/>
              <a:gd name="connsiteY90-4304" fmla="*/ 2467494 h 3482342"/>
              <a:gd name="connsiteX91-4305" fmla="*/ 1783655 w 12192000"/>
              <a:gd name="connsiteY91-4306" fmla="*/ 3163860 h 3482342"/>
              <a:gd name="connsiteX92-4307" fmla="*/ 1325955 w 12192000"/>
              <a:gd name="connsiteY92-4308" fmla="*/ 3176692 h 3482342"/>
              <a:gd name="connsiteX93-4309" fmla="*/ 1190384 w 12192000"/>
              <a:gd name="connsiteY93-4310" fmla="*/ 3203504 h 3482342"/>
              <a:gd name="connsiteX94-4311" fmla="*/ 1094537 w 12192000"/>
              <a:gd name="connsiteY94-4312" fmla="*/ 3229469 h 3482342"/>
              <a:gd name="connsiteX95-4313" fmla="*/ 779276 w 12192000"/>
              <a:gd name="connsiteY95-4314" fmla="*/ 3327290 h 3482342"/>
              <a:gd name="connsiteX96-4315" fmla="*/ 600378 w 12192000"/>
              <a:gd name="connsiteY96-4316" fmla="*/ 3335250 h 3482342"/>
              <a:gd name="connsiteX97-4317" fmla="*/ 493457 w 12192000"/>
              <a:gd name="connsiteY97-4318" fmla="*/ 3365044 h 3482342"/>
              <a:gd name="connsiteX98-4319" fmla="*/ 349402 w 12192000"/>
              <a:gd name="connsiteY98-4320" fmla="*/ 3380897 h 3482342"/>
              <a:gd name="connsiteX99-4321" fmla="*/ 192183 w 12192000"/>
              <a:gd name="connsiteY99-4322" fmla="*/ 3460075 h 3482342"/>
              <a:gd name="connsiteX100-4323" fmla="*/ 46713 w 12192000"/>
              <a:gd name="connsiteY100-4324" fmla="*/ 3462986 h 3482342"/>
              <a:gd name="connsiteX101-4325" fmla="*/ 2765 w 12192000"/>
              <a:gd name="connsiteY101-4326" fmla="*/ 3480770 h 3482342"/>
              <a:gd name="connsiteX102-4327" fmla="*/ 0 w 12192000"/>
              <a:gd name="connsiteY102-4328" fmla="*/ 3482342 h 3482342"/>
              <a:gd name="connsiteX103-4329" fmla="*/ 0 w 12192000"/>
              <a:gd name="connsiteY103-4330" fmla="*/ 0 h 3482342"/>
              <a:gd name="connsiteX0-4331" fmla="*/ 0 w 12192000"/>
              <a:gd name="connsiteY0-4332" fmla="*/ 0 h 3482342"/>
              <a:gd name="connsiteX1-4333" fmla="*/ 12192000 w 12192000"/>
              <a:gd name="connsiteY1-4334" fmla="*/ 0 h 3482342"/>
              <a:gd name="connsiteX2-4335" fmla="*/ 12192000 w 12192000"/>
              <a:gd name="connsiteY2-4336" fmla="*/ 635369 h 3482342"/>
              <a:gd name="connsiteX3-4337" fmla="*/ 12191789 w 12192000"/>
              <a:gd name="connsiteY3-4338" fmla="*/ 560396 h 3482342"/>
              <a:gd name="connsiteX4-4339" fmla="*/ 11983027 w 12192000"/>
              <a:gd name="connsiteY4-4340" fmla="*/ 646756 h 3482342"/>
              <a:gd name="connsiteX5-4341" fmla="*/ 11923051 w 12192000"/>
              <a:gd name="connsiteY5-4342" fmla="*/ 656045 h 3482342"/>
              <a:gd name="connsiteX6-4343" fmla="*/ 11832939 w 12192000"/>
              <a:gd name="connsiteY6-4344" fmla="*/ 674181 h 3482342"/>
              <a:gd name="connsiteX7-4345" fmla="*/ 11767770 w 12192000"/>
              <a:gd name="connsiteY7-4346" fmla="*/ 683807 h 3482342"/>
              <a:gd name="connsiteX8-4347" fmla="*/ 11728279 w 12192000"/>
              <a:gd name="connsiteY8-4348" fmla="*/ 700816 h 3482342"/>
              <a:gd name="connsiteX9-4349" fmla="*/ 11722533 w 12192000"/>
              <a:gd name="connsiteY9-4350" fmla="*/ 703421 h 3482342"/>
              <a:gd name="connsiteX10-4351" fmla="*/ 11720002 w 12192000"/>
              <a:gd name="connsiteY10-4352" fmla="*/ 710566 h 3482342"/>
              <a:gd name="connsiteX11-4353" fmla="*/ 11707351 w 12192000"/>
              <a:gd name="connsiteY11-4354" fmla="*/ 710310 h 3482342"/>
              <a:gd name="connsiteX12-4355" fmla="*/ 11700369 w 12192000"/>
              <a:gd name="connsiteY12-4356" fmla="*/ 713480 h 3482342"/>
              <a:gd name="connsiteX13-4357" fmla="*/ 11691126 w 12192000"/>
              <a:gd name="connsiteY13-4358" fmla="*/ 726131 h 3482342"/>
              <a:gd name="connsiteX14-4359" fmla="*/ 11656818 w 12192000"/>
              <a:gd name="connsiteY14-4360" fmla="*/ 769062 h 3482342"/>
              <a:gd name="connsiteX15-4361" fmla="*/ 11501920 w 12192000"/>
              <a:gd name="connsiteY15-4362" fmla="*/ 813109 h 3482342"/>
              <a:gd name="connsiteX16-4363" fmla="*/ 11338523 w 12192000"/>
              <a:gd name="connsiteY16-4364" fmla="*/ 852810 h 3482342"/>
              <a:gd name="connsiteX17-4365" fmla="*/ 11228040 w 12192000"/>
              <a:gd name="connsiteY17-4366" fmla="*/ 958953 h 3482342"/>
              <a:gd name="connsiteX18-4367" fmla="*/ 11193568 w 12192000"/>
              <a:gd name="connsiteY18-4368" fmla="*/ 1039464 h 3482342"/>
              <a:gd name="connsiteX19-4369" fmla="*/ 11139869 w 12192000"/>
              <a:gd name="connsiteY19-4370" fmla="*/ 1126133 h 3482342"/>
              <a:gd name="connsiteX20-4371" fmla="*/ 11028687 w 12192000"/>
              <a:gd name="connsiteY20-4372" fmla="*/ 1199018 h 3482342"/>
              <a:gd name="connsiteX21-4373" fmla="*/ 10815658 w 12192000"/>
              <a:gd name="connsiteY21-4374" fmla="*/ 1287849 h 3482342"/>
              <a:gd name="connsiteX22-4375" fmla="*/ 10635456 w 12192000"/>
              <a:gd name="connsiteY22-4376" fmla="*/ 1337688 h 3482342"/>
              <a:gd name="connsiteX23-4377" fmla="*/ 10629954 w 12192000"/>
              <a:gd name="connsiteY23-4378" fmla="*/ 1330628 h 3482342"/>
              <a:gd name="connsiteX24-4379" fmla="*/ 10623883 w 12192000"/>
              <a:gd name="connsiteY24-4380" fmla="*/ 1332776 h 3482342"/>
              <a:gd name="connsiteX25-4381" fmla="*/ 10622090 w 12192000"/>
              <a:gd name="connsiteY25-4382" fmla="*/ 1341385 h 3482342"/>
              <a:gd name="connsiteX26-4383" fmla="*/ 10573203 w 12192000"/>
              <a:gd name="connsiteY26-4384" fmla="*/ 1351996 h 3482342"/>
              <a:gd name="connsiteX27-4385" fmla="*/ 10513263 w 12192000"/>
              <a:gd name="connsiteY27-4386" fmla="*/ 1350756 h 3482342"/>
              <a:gd name="connsiteX28-4387" fmla="*/ 10464012 w 12192000"/>
              <a:gd name="connsiteY28-4388" fmla="*/ 1391778 h 3482342"/>
              <a:gd name="connsiteX29-4389" fmla="*/ 10405409 w 12192000"/>
              <a:gd name="connsiteY29-4390" fmla="*/ 1422789 h 3482342"/>
              <a:gd name="connsiteX30-4391" fmla="*/ 10370530 w 12192000"/>
              <a:gd name="connsiteY30-4392" fmla="*/ 1441596 h 3482342"/>
              <a:gd name="connsiteX31-4393" fmla="*/ 10264922 w 12192000"/>
              <a:gd name="connsiteY31-4394" fmla="*/ 1472107 h 3482342"/>
              <a:gd name="connsiteX32-4395" fmla="*/ 10058690 w 12192000"/>
              <a:gd name="connsiteY32-4396" fmla="*/ 1474888 h 3482342"/>
              <a:gd name="connsiteX33-4397" fmla="*/ 10004424 w 12192000"/>
              <a:gd name="connsiteY33-4398" fmla="*/ 1489801 h 3482342"/>
              <a:gd name="connsiteX34-4399" fmla="*/ 9999951 w 12192000"/>
              <a:gd name="connsiteY34-4400" fmla="*/ 1499127 h 3482342"/>
              <a:gd name="connsiteX35-4401" fmla="*/ 9845462 w 12192000"/>
              <a:gd name="connsiteY35-4402" fmla="*/ 1548192 h 3482342"/>
              <a:gd name="connsiteX36-4403" fmla="*/ 9736156 w 12192000"/>
              <a:gd name="connsiteY36-4404" fmla="*/ 1581928 h 3482342"/>
              <a:gd name="connsiteX37-4405" fmla="*/ 9693355 w 12192000"/>
              <a:gd name="connsiteY37-4406" fmla="*/ 1602632 h 3482342"/>
              <a:gd name="connsiteX38-4407" fmla="*/ 9664242 w 12192000"/>
              <a:gd name="connsiteY38-4408" fmla="*/ 1622075 h 3482342"/>
              <a:gd name="connsiteX39-4409" fmla="*/ 9579195 w 12192000"/>
              <a:gd name="connsiteY39-4410" fmla="*/ 1648017 h 3482342"/>
              <a:gd name="connsiteX40-4411" fmla="*/ 9433652 w 12192000"/>
              <a:gd name="connsiteY40-4412" fmla="*/ 1681174 h 3482342"/>
              <a:gd name="connsiteX41-4413" fmla="*/ 9403775 w 12192000"/>
              <a:gd name="connsiteY41-4414" fmla="*/ 1690403 h 3482342"/>
              <a:gd name="connsiteX42-4415" fmla="*/ 9382503 w 12192000"/>
              <a:gd name="connsiteY42-4416" fmla="*/ 1706957 h 3482342"/>
              <a:gd name="connsiteX43-4417" fmla="*/ 9381410 w 12192000"/>
              <a:gd name="connsiteY43-4418" fmla="*/ 1718312 h 3482342"/>
              <a:gd name="connsiteX44-4419" fmla="*/ 9365685 w 12192000"/>
              <a:gd name="connsiteY44-4420" fmla="*/ 1724772 h 3482342"/>
              <a:gd name="connsiteX45-4421" fmla="*/ 9278020 w 12192000"/>
              <a:gd name="connsiteY45-4422" fmla="*/ 1741161 h 3482342"/>
              <a:gd name="connsiteX46-4423" fmla="*/ 9217145 w 12192000"/>
              <a:gd name="connsiteY46-4424" fmla="*/ 1771195 h 3482342"/>
              <a:gd name="connsiteX47-4425" fmla="*/ 8955875 w 12192000"/>
              <a:gd name="connsiteY47-4426" fmla="*/ 1796806 h 3482342"/>
              <a:gd name="connsiteX48-4427" fmla="*/ 8648415 w 12192000"/>
              <a:gd name="connsiteY48-4428" fmla="*/ 1878623 h 3482342"/>
              <a:gd name="connsiteX49-4429" fmla="*/ 8524524 w 12192000"/>
              <a:gd name="connsiteY49-4430" fmla="*/ 1902425 h 3482342"/>
              <a:gd name="connsiteX50-4431" fmla="*/ 8436742 w 12192000"/>
              <a:gd name="connsiteY50-4432" fmla="*/ 1923967 h 3482342"/>
              <a:gd name="connsiteX51-4433" fmla="*/ 8345228 w 12192000"/>
              <a:gd name="connsiteY51-4434" fmla="*/ 1939822 h 3482342"/>
              <a:gd name="connsiteX52-4435" fmla="*/ 8236214 w 12192000"/>
              <a:gd name="connsiteY52-4436" fmla="*/ 1909725 h 3482342"/>
              <a:gd name="connsiteX53-4437" fmla="*/ 8132104 w 12192000"/>
              <a:gd name="connsiteY53-4438" fmla="*/ 1895727 h 3482342"/>
              <a:gd name="connsiteX54-4439" fmla="*/ 7918078 w 12192000"/>
              <a:gd name="connsiteY54-4440" fmla="*/ 1862668 h 3482342"/>
              <a:gd name="connsiteX55-4441" fmla="*/ 7817899 w 12192000"/>
              <a:gd name="connsiteY55-4442" fmla="*/ 1862176 h 3482342"/>
              <a:gd name="connsiteX56-4443" fmla="*/ 7768994 w 12192000"/>
              <a:gd name="connsiteY56-4444" fmla="*/ 1855721 h 3482342"/>
              <a:gd name="connsiteX57-4445" fmla="*/ 7618027 w 12192000"/>
              <a:gd name="connsiteY57-4446" fmla="*/ 1830959 h 3482342"/>
              <a:gd name="connsiteX58-4447" fmla="*/ 7449425 w 12192000"/>
              <a:gd name="connsiteY58-4448" fmla="*/ 1810910 h 3482342"/>
              <a:gd name="connsiteX59-4449" fmla="*/ 7342915 w 12192000"/>
              <a:gd name="connsiteY59-4450" fmla="*/ 1819827 h 3482342"/>
              <a:gd name="connsiteX60-4451" fmla="*/ 7255191 w 12192000"/>
              <a:gd name="connsiteY60-4452" fmla="*/ 1834354 h 3482342"/>
              <a:gd name="connsiteX61-4453" fmla="*/ 7131205 w 12192000"/>
              <a:gd name="connsiteY61-4454" fmla="*/ 1845557 h 3482342"/>
              <a:gd name="connsiteX62-4455" fmla="*/ 6917124 w 12192000"/>
              <a:gd name="connsiteY62-4456" fmla="*/ 1837109 h 3482342"/>
              <a:gd name="connsiteX63-4457" fmla="*/ 6837145 w 12192000"/>
              <a:gd name="connsiteY63-4458" fmla="*/ 1870724 h 3482342"/>
              <a:gd name="connsiteX64-4459" fmla="*/ 6753991 w 12192000"/>
              <a:gd name="connsiteY64-4460" fmla="*/ 1860969 h 3482342"/>
              <a:gd name="connsiteX65-4461" fmla="*/ 6727754 w 12192000"/>
              <a:gd name="connsiteY65-4462" fmla="*/ 1882372 h 3482342"/>
              <a:gd name="connsiteX66-4463" fmla="*/ 6723371 w 12192000"/>
              <a:gd name="connsiteY66-4464" fmla="*/ 1886494 h 3482342"/>
              <a:gd name="connsiteX67-4465" fmla="*/ 6702779 w 12192000"/>
              <a:gd name="connsiteY67-4466" fmla="*/ 1893601 h 3482342"/>
              <a:gd name="connsiteX68-4467" fmla="*/ 6700779 w 12192000"/>
              <a:gd name="connsiteY68-4468" fmla="*/ 1907344 h 3482342"/>
              <a:gd name="connsiteX69-4469" fmla="*/ 6672513 w 12192000"/>
              <a:gd name="connsiteY69-4470" fmla="*/ 1926452 h 3482342"/>
              <a:gd name="connsiteX70-4471" fmla="*/ 6633549 w 12192000"/>
              <a:gd name="connsiteY70-4472" fmla="*/ 1936255 h 3482342"/>
              <a:gd name="connsiteX71-4473" fmla="*/ 6444344 w 12192000"/>
              <a:gd name="connsiteY71-4474" fmla="*/ 1969663 h 3482342"/>
              <a:gd name="connsiteX72-4475" fmla="*/ 6333446 w 12192000"/>
              <a:gd name="connsiteY72-4476" fmla="*/ 1997163 h 3482342"/>
              <a:gd name="connsiteX73-4477" fmla="*/ 6294933 w 12192000"/>
              <a:gd name="connsiteY73-4478" fmla="*/ 2019412 h 3482342"/>
              <a:gd name="connsiteX74-4479" fmla="*/ 6238719 w 12192000"/>
              <a:gd name="connsiteY74-4480" fmla="*/ 2042547 h 3482342"/>
              <a:gd name="connsiteX75-4481" fmla="*/ 6142310 w 12192000"/>
              <a:gd name="connsiteY75-4482" fmla="*/ 2092510 h 3482342"/>
              <a:gd name="connsiteX76-4483" fmla="*/ 6007916 w 12192000"/>
              <a:gd name="connsiteY76-4484" fmla="*/ 2143752 h 3482342"/>
              <a:gd name="connsiteX77-4485" fmla="*/ 5894610 w 12192000"/>
              <a:gd name="connsiteY77-4486" fmla="*/ 2130684 h 3482342"/>
              <a:gd name="connsiteX78-4487" fmla="*/ 5817682 w 12192000"/>
              <a:gd name="connsiteY78-4488" fmla="*/ 2157358 h 3482342"/>
              <a:gd name="connsiteX79-4489" fmla="*/ 5591469 w 12192000"/>
              <a:gd name="connsiteY79-4490" fmla="*/ 2178389 h 3482342"/>
              <a:gd name="connsiteX80-4491" fmla="*/ 5414282 w 12192000"/>
              <a:gd name="connsiteY80-4492" fmla="*/ 2183070 h 3482342"/>
              <a:gd name="connsiteX81-4493" fmla="*/ 5368369 w 12192000"/>
              <a:gd name="connsiteY81-4494" fmla="*/ 2204272 h 3482342"/>
              <a:gd name="connsiteX82-4495" fmla="*/ 5291263 w 12192000"/>
              <a:gd name="connsiteY82-4496" fmla="*/ 2239182 h 3482342"/>
              <a:gd name="connsiteX83-4497" fmla="*/ 5240857 w 12192000"/>
              <a:gd name="connsiteY83-4498" fmla="*/ 2289444 h 3482342"/>
              <a:gd name="connsiteX84-4499" fmla="*/ 5173523 w 12192000"/>
              <a:gd name="connsiteY84-4500" fmla="*/ 2309057 h 3482342"/>
              <a:gd name="connsiteX85-4501" fmla="*/ 5148543 w 12192000"/>
              <a:gd name="connsiteY85-4502" fmla="*/ 2282356 h 3482342"/>
              <a:gd name="connsiteX86-4503" fmla="*/ 5079548 w 12192000"/>
              <a:gd name="connsiteY86-4504" fmla="*/ 2313485 h 3482342"/>
              <a:gd name="connsiteX87-4505" fmla="*/ 4975908 w 12192000"/>
              <a:gd name="connsiteY87-4506" fmla="*/ 2364128 h 3482342"/>
              <a:gd name="connsiteX88-4507" fmla="*/ 4913723 w 12192000"/>
              <a:gd name="connsiteY88-4508" fmla="*/ 2385265 h 3482342"/>
              <a:gd name="connsiteX89-4509" fmla="*/ 4746485 w 12192000"/>
              <a:gd name="connsiteY89-4510" fmla="*/ 2451769 h 3482342"/>
              <a:gd name="connsiteX90-4511" fmla="*/ 4681588 w 12192000"/>
              <a:gd name="connsiteY90-4512" fmla="*/ 2467494 h 3482342"/>
              <a:gd name="connsiteX91-4513" fmla="*/ 1783655 w 12192000"/>
              <a:gd name="connsiteY91-4514" fmla="*/ 3163860 h 3482342"/>
              <a:gd name="connsiteX92-4515" fmla="*/ 1325955 w 12192000"/>
              <a:gd name="connsiteY92-4516" fmla="*/ 3176692 h 3482342"/>
              <a:gd name="connsiteX93-4517" fmla="*/ 1190384 w 12192000"/>
              <a:gd name="connsiteY93-4518" fmla="*/ 3203504 h 3482342"/>
              <a:gd name="connsiteX94-4519" fmla="*/ 1094537 w 12192000"/>
              <a:gd name="connsiteY94-4520" fmla="*/ 3229469 h 3482342"/>
              <a:gd name="connsiteX95-4521" fmla="*/ 779276 w 12192000"/>
              <a:gd name="connsiteY95-4522" fmla="*/ 3327290 h 3482342"/>
              <a:gd name="connsiteX96-4523" fmla="*/ 600378 w 12192000"/>
              <a:gd name="connsiteY96-4524" fmla="*/ 3335250 h 3482342"/>
              <a:gd name="connsiteX97-4525" fmla="*/ 493457 w 12192000"/>
              <a:gd name="connsiteY97-4526" fmla="*/ 3365044 h 3482342"/>
              <a:gd name="connsiteX98-4527" fmla="*/ 349402 w 12192000"/>
              <a:gd name="connsiteY98-4528" fmla="*/ 3380897 h 3482342"/>
              <a:gd name="connsiteX99-4529" fmla="*/ 192183 w 12192000"/>
              <a:gd name="connsiteY99-4530" fmla="*/ 3460075 h 3482342"/>
              <a:gd name="connsiteX100-4531" fmla="*/ 46713 w 12192000"/>
              <a:gd name="connsiteY100-4532" fmla="*/ 3462986 h 3482342"/>
              <a:gd name="connsiteX101-4533" fmla="*/ 2765 w 12192000"/>
              <a:gd name="connsiteY101-4534" fmla="*/ 3480770 h 3482342"/>
              <a:gd name="connsiteX102-4535" fmla="*/ 0 w 12192000"/>
              <a:gd name="connsiteY102-4536" fmla="*/ 3482342 h 3482342"/>
              <a:gd name="connsiteX103-4537" fmla="*/ 0 w 12192000"/>
              <a:gd name="connsiteY103-4538" fmla="*/ 0 h 3482342"/>
              <a:gd name="connsiteX0-4539" fmla="*/ 0 w 12192000"/>
              <a:gd name="connsiteY0-4540" fmla="*/ 0 h 3482342"/>
              <a:gd name="connsiteX1-4541" fmla="*/ 12192000 w 12192000"/>
              <a:gd name="connsiteY1-4542" fmla="*/ 0 h 3482342"/>
              <a:gd name="connsiteX2-4543" fmla="*/ 12192000 w 12192000"/>
              <a:gd name="connsiteY2-4544" fmla="*/ 635369 h 3482342"/>
              <a:gd name="connsiteX3-4545" fmla="*/ 12191789 w 12192000"/>
              <a:gd name="connsiteY3-4546" fmla="*/ 560396 h 3482342"/>
              <a:gd name="connsiteX4-4547" fmla="*/ 11983027 w 12192000"/>
              <a:gd name="connsiteY4-4548" fmla="*/ 646756 h 3482342"/>
              <a:gd name="connsiteX5-4549" fmla="*/ 11923051 w 12192000"/>
              <a:gd name="connsiteY5-4550" fmla="*/ 656045 h 3482342"/>
              <a:gd name="connsiteX6-4551" fmla="*/ 11832939 w 12192000"/>
              <a:gd name="connsiteY6-4552" fmla="*/ 674181 h 3482342"/>
              <a:gd name="connsiteX7-4553" fmla="*/ 11767770 w 12192000"/>
              <a:gd name="connsiteY7-4554" fmla="*/ 683807 h 3482342"/>
              <a:gd name="connsiteX8-4555" fmla="*/ 11728279 w 12192000"/>
              <a:gd name="connsiteY8-4556" fmla="*/ 700816 h 3482342"/>
              <a:gd name="connsiteX9-4557" fmla="*/ 11722533 w 12192000"/>
              <a:gd name="connsiteY9-4558" fmla="*/ 703421 h 3482342"/>
              <a:gd name="connsiteX10-4559" fmla="*/ 11720002 w 12192000"/>
              <a:gd name="connsiteY10-4560" fmla="*/ 710566 h 3482342"/>
              <a:gd name="connsiteX11-4561" fmla="*/ 11707351 w 12192000"/>
              <a:gd name="connsiteY11-4562" fmla="*/ 710310 h 3482342"/>
              <a:gd name="connsiteX12-4563" fmla="*/ 11700369 w 12192000"/>
              <a:gd name="connsiteY12-4564" fmla="*/ 713480 h 3482342"/>
              <a:gd name="connsiteX13-4565" fmla="*/ 11691126 w 12192000"/>
              <a:gd name="connsiteY13-4566" fmla="*/ 726131 h 3482342"/>
              <a:gd name="connsiteX14-4567" fmla="*/ 11656818 w 12192000"/>
              <a:gd name="connsiteY14-4568" fmla="*/ 769062 h 3482342"/>
              <a:gd name="connsiteX15-4569" fmla="*/ 11501920 w 12192000"/>
              <a:gd name="connsiteY15-4570" fmla="*/ 813109 h 3482342"/>
              <a:gd name="connsiteX16-4571" fmla="*/ 11338523 w 12192000"/>
              <a:gd name="connsiteY16-4572" fmla="*/ 852810 h 3482342"/>
              <a:gd name="connsiteX17-4573" fmla="*/ 11228040 w 12192000"/>
              <a:gd name="connsiteY17-4574" fmla="*/ 958953 h 3482342"/>
              <a:gd name="connsiteX18-4575" fmla="*/ 11193568 w 12192000"/>
              <a:gd name="connsiteY18-4576" fmla="*/ 1039464 h 3482342"/>
              <a:gd name="connsiteX19-4577" fmla="*/ 11120819 w 12192000"/>
              <a:gd name="connsiteY19-4578" fmla="*/ 1126133 h 3482342"/>
              <a:gd name="connsiteX20-4579" fmla="*/ 11028687 w 12192000"/>
              <a:gd name="connsiteY20-4580" fmla="*/ 1199018 h 3482342"/>
              <a:gd name="connsiteX21-4581" fmla="*/ 10815658 w 12192000"/>
              <a:gd name="connsiteY21-4582" fmla="*/ 1287849 h 3482342"/>
              <a:gd name="connsiteX22-4583" fmla="*/ 10635456 w 12192000"/>
              <a:gd name="connsiteY22-4584" fmla="*/ 1337688 h 3482342"/>
              <a:gd name="connsiteX23-4585" fmla="*/ 10629954 w 12192000"/>
              <a:gd name="connsiteY23-4586" fmla="*/ 1330628 h 3482342"/>
              <a:gd name="connsiteX24-4587" fmla="*/ 10623883 w 12192000"/>
              <a:gd name="connsiteY24-4588" fmla="*/ 1332776 h 3482342"/>
              <a:gd name="connsiteX25-4589" fmla="*/ 10622090 w 12192000"/>
              <a:gd name="connsiteY25-4590" fmla="*/ 1341385 h 3482342"/>
              <a:gd name="connsiteX26-4591" fmla="*/ 10573203 w 12192000"/>
              <a:gd name="connsiteY26-4592" fmla="*/ 1351996 h 3482342"/>
              <a:gd name="connsiteX27-4593" fmla="*/ 10513263 w 12192000"/>
              <a:gd name="connsiteY27-4594" fmla="*/ 1350756 h 3482342"/>
              <a:gd name="connsiteX28-4595" fmla="*/ 10464012 w 12192000"/>
              <a:gd name="connsiteY28-4596" fmla="*/ 1391778 h 3482342"/>
              <a:gd name="connsiteX29-4597" fmla="*/ 10405409 w 12192000"/>
              <a:gd name="connsiteY29-4598" fmla="*/ 1422789 h 3482342"/>
              <a:gd name="connsiteX30-4599" fmla="*/ 10370530 w 12192000"/>
              <a:gd name="connsiteY30-4600" fmla="*/ 1441596 h 3482342"/>
              <a:gd name="connsiteX31-4601" fmla="*/ 10264922 w 12192000"/>
              <a:gd name="connsiteY31-4602" fmla="*/ 1472107 h 3482342"/>
              <a:gd name="connsiteX32-4603" fmla="*/ 10058690 w 12192000"/>
              <a:gd name="connsiteY32-4604" fmla="*/ 1474888 h 3482342"/>
              <a:gd name="connsiteX33-4605" fmla="*/ 10004424 w 12192000"/>
              <a:gd name="connsiteY33-4606" fmla="*/ 1489801 h 3482342"/>
              <a:gd name="connsiteX34-4607" fmla="*/ 9999951 w 12192000"/>
              <a:gd name="connsiteY34-4608" fmla="*/ 1499127 h 3482342"/>
              <a:gd name="connsiteX35-4609" fmla="*/ 9845462 w 12192000"/>
              <a:gd name="connsiteY35-4610" fmla="*/ 1548192 h 3482342"/>
              <a:gd name="connsiteX36-4611" fmla="*/ 9736156 w 12192000"/>
              <a:gd name="connsiteY36-4612" fmla="*/ 1581928 h 3482342"/>
              <a:gd name="connsiteX37-4613" fmla="*/ 9693355 w 12192000"/>
              <a:gd name="connsiteY37-4614" fmla="*/ 1602632 h 3482342"/>
              <a:gd name="connsiteX38-4615" fmla="*/ 9664242 w 12192000"/>
              <a:gd name="connsiteY38-4616" fmla="*/ 1622075 h 3482342"/>
              <a:gd name="connsiteX39-4617" fmla="*/ 9579195 w 12192000"/>
              <a:gd name="connsiteY39-4618" fmla="*/ 1648017 h 3482342"/>
              <a:gd name="connsiteX40-4619" fmla="*/ 9433652 w 12192000"/>
              <a:gd name="connsiteY40-4620" fmla="*/ 1681174 h 3482342"/>
              <a:gd name="connsiteX41-4621" fmla="*/ 9403775 w 12192000"/>
              <a:gd name="connsiteY41-4622" fmla="*/ 1690403 h 3482342"/>
              <a:gd name="connsiteX42-4623" fmla="*/ 9382503 w 12192000"/>
              <a:gd name="connsiteY42-4624" fmla="*/ 1706957 h 3482342"/>
              <a:gd name="connsiteX43-4625" fmla="*/ 9381410 w 12192000"/>
              <a:gd name="connsiteY43-4626" fmla="*/ 1718312 h 3482342"/>
              <a:gd name="connsiteX44-4627" fmla="*/ 9365685 w 12192000"/>
              <a:gd name="connsiteY44-4628" fmla="*/ 1724772 h 3482342"/>
              <a:gd name="connsiteX45-4629" fmla="*/ 9278020 w 12192000"/>
              <a:gd name="connsiteY45-4630" fmla="*/ 1741161 h 3482342"/>
              <a:gd name="connsiteX46-4631" fmla="*/ 9217145 w 12192000"/>
              <a:gd name="connsiteY46-4632" fmla="*/ 1771195 h 3482342"/>
              <a:gd name="connsiteX47-4633" fmla="*/ 8955875 w 12192000"/>
              <a:gd name="connsiteY47-4634" fmla="*/ 1796806 h 3482342"/>
              <a:gd name="connsiteX48-4635" fmla="*/ 8648415 w 12192000"/>
              <a:gd name="connsiteY48-4636" fmla="*/ 1878623 h 3482342"/>
              <a:gd name="connsiteX49-4637" fmla="*/ 8524524 w 12192000"/>
              <a:gd name="connsiteY49-4638" fmla="*/ 1902425 h 3482342"/>
              <a:gd name="connsiteX50-4639" fmla="*/ 8436742 w 12192000"/>
              <a:gd name="connsiteY50-4640" fmla="*/ 1923967 h 3482342"/>
              <a:gd name="connsiteX51-4641" fmla="*/ 8345228 w 12192000"/>
              <a:gd name="connsiteY51-4642" fmla="*/ 1939822 h 3482342"/>
              <a:gd name="connsiteX52-4643" fmla="*/ 8236214 w 12192000"/>
              <a:gd name="connsiteY52-4644" fmla="*/ 1909725 h 3482342"/>
              <a:gd name="connsiteX53-4645" fmla="*/ 8132104 w 12192000"/>
              <a:gd name="connsiteY53-4646" fmla="*/ 1895727 h 3482342"/>
              <a:gd name="connsiteX54-4647" fmla="*/ 7918078 w 12192000"/>
              <a:gd name="connsiteY54-4648" fmla="*/ 1862668 h 3482342"/>
              <a:gd name="connsiteX55-4649" fmla="*/ 7817899 w 12192000"/>
              <a:gd name="connsiteY55-4650" fmla="*/ 1862176 h 3482342"/>
              <a:gd name="connsiteX56-4651" fmla="*/ 7768994 w 12192000"/>
              <a:gd name="connsiteY56-4652" fmla="*/ 1855721 h 3482342"/>
              <a:gd name="connsiteX57-4653" fmla="*/ 7618027 w 12192000"/>
              <a:gd name="connsiteY57-4654" fmla="*/ 1830959 h 3482342"/>
              <a:gd name="connsiteX58-4655" fmla="*/ 7449425 w 12192000"/>
              <a:gd name="connsiteY58-4656" fmla="*/ 1810910 h 3482342"/>
              <a:gd name="connsiteX59-4657" fmla="*/ 7342915 w 12192000"/>
              <a:gd name="connsiteY59-4658" fmla="*/ 1819827 h 3482342"/>
              <a:gd name="connsiteX60-4659" fmla="*/ 7255191 w 12192000"/>
              <a:gd name="connsiteY60-4660" fmla="*/ 1834354 h 3482342"/>
              <a:gd name="connsiteX61-4661" fmla="*/ 7131205 w 12192000"/>
              <a:gd name="connsiteY61-4662" fmla="*/ 1845557 h 3482342"/>
              <a:gd name="connsiteX62-4663" fmla="*/ 6917124 w 12192000"/>
              <a:gd name="connsiteY62-4664" fmla="*/ 1837109 h 3482342"/>
              <a:gd name="connsiteX63-4665" fmla="*/ 6837145 w 12192000"/>
              <a:gd name="connsiteY63-4666" fmla="*/ 1870724 h 3482342"/>
              <a:gd name="connsiteX64-4667" fmla="*/ 6753991 w 12192000"/>
              <a:gd name="connsiteY64-4668" fmla="*/ 1860969 h 3482342"/>
              <a:gd name="connsiteX65-4669" fmla="*/ 6727754 w 12192000"/>
              <a:gd name="connsiteY65-4670" fmla="*/ 1882372 h 3482342"/>
              <a:gd name="connsiteX66-4671" fmla="*/ 6723371 w 12192000"/>
              <a:gd name="connsiteY66-4672" fmla="*/ 1886494 h 3482342"/>
              <a:gd name="connsiteX67-4673" fmla="*/ 6702779 w 12192000"/>
              <a:gd name="connsiteY67-4674" fmla="*/ 1893601 h 3482342"/>
              <a:gd name="connsiteX68-4675" fmla="*/ 6700779 w 12192000"/>
              <a:gd name="connsiteY68-4676" fmla="*/ 1907344 h 3482342"/>
              <a:gd name="connsiteX69-4677" fmla="*/ 6672513 w 12192000"/>
              <a:gd name="connsiteY69-4678" fmla="*/ 1926452 h 3482342"/>
              <a:gd name="connsiteX70-4679" fmla="*/ 6633549 w 12192000"/>
              <a:gd name="connsiteY70-4680" fmla="*/ 1936255 h 3482342"/>
              <a:gd name="connsiteX71-4681" fmla="*/ 6444344 w 12192000"/>
              <a:gd name="connsiteY71-4682" fmla="*/ 1969663 h 3482342"/>
              <a:gd name="connsiteX72-4683" fmla="*/ 6333446 w 12192000"/>
              <a:gd name="connsiteY72-4684" fmla="*/ 1997163 h 3482342"/>
              <a:gd name="connsiteX73-4685" fmla="*/ 6294933 w 12192000"/>
              <a:gd name="connsiteY73-4686" fmla="*/ 2019412 h 3482342"/>
              <a:gd name="connsiteX74-4687" fmla="*/ 6238719 w 12192000"/>
              <a:gd name="connsiteY74-4688" fmla="*/ 2042547 h 3482342"/>
              <a:gd name="connsiteX75-4689" fmla="*/ 6142310 w 12192000"/>
              <a:gd name="connsiteY75-4690" fmla="*/ 2092510 h 3482342"/>
              <a:gd name="connsiteX76-4691" fmla="*/ 6007916 w 12192000"/>
              <a:gd name="connsiteY76-4692" fmla="*/ 2143752 h 3482342"/>
              <a:gd name="connsiteX77-4693" fmla="*/ 5894610 w 12192000"/>
              <a:gd name="connsiteY77-4694" fmla="*/ 2130684 h 3482342"/>
              <a:gd name="connsiteX78-4695" fmla="*/ 5817682 w 12192000"/>
              <a:gd name="connsiteY78-4696" fmla="*/ 2157358 h 3482342"/>
              <a:gd name="connsiteX79-4697" fmla="*/ 5591469 w 12192000"/>
              <a:gd name="connsiteY79-4698" fmla="*/ 2178389 h 3482342"/>
              <a:gd name="connsiteX80-4699" fmla="*/ 5414282 w 12192000"/>
              <a:gd name="connsiteY80-4700" fmla="*/ 2183070 h 3482342"/>
              <a:gd name="connsiteX81-4701" fmla="*/ 5368369 w 12192000"/>
              <a:gd name="connsiteY81-4702" fmla="*/ 2204272 h 3482342"/>
              <a:gd name="connsiteX82-4703" fmla="*/ 5291263 w 12192000"/>
              <a:gd name="connsiteY82-4704" fmla="*/ 2239182 h 3482342"/>
              <a:gd name="connsiteX83-4705" fmla="*/ 5240857 w 12192000"/>
              <a:gd name="connsiteY83-4706" fmla="*/ 2289444 h 3482342"/>
              <a:gd name="connsiteX84-4707" fmla="*/ 5173523 w 12192000"/>
              <a:gd name="connsiteY84-4708" fmla="*/ 2309057 h 3482342"/>
              <a:gd name="connsiteX85-4709" fmla="*/ 5148543 w 12192000"/>
              <a:gd name="connsiteY85-4710" fmla="*/ 2282356 h 3482342"/>
              <a:gd name="connsiteX86-4711" fmla="*/ 5079548 w 12192000"/>
              <a:gd name="connsiteY86-4712" fmla="*/ 2313485 h 3482342"/>
              <a:gd name="connsiteX87-4713" fmla="*/ 4975908 w 12192000"/>
              <a:gd name="connsiteY87-4714" fmla="*/ 2364128 h 3482342"/>
              <a:gd name="connsiteX88-4715" fmla="*/ 4913723 w 12192000"/>
              <a:gd name="connsiteY88-4716" fmla="*/ 2385265 h 3482342"/>
              <a:gd name="connsiteX89-4717" fmla="*/ 4746485 w 12192000"/>
              <a:gd name="connsiteY89-4718" fmla="*/ 2451769 h 3482342"/>
              <a:gd name="connsiteX90-4719" fmla="*/ 4681588 w 12192000"/>
              <a:gd name="connsiteY90-4720" fmla="*/ 2467494 h 3482342"/>
              <a:gd name="connsiteX91-4721" fmla="*/ 1783655 w 12192000"/>
              <a:gd name="connsiteY91-4722" fmla="*/ 3163860 h 3482342"/>
              <a:gd name="connsiteX92-4723" fmla="*/ 1325955 w 12192000"/>
              <a:gd name="connsiteY92-4724" fmla="*/ 3176692 h 3482342"/>
              <a:gd name="connsiteX93-4725" fmla="*/ 1190384 w 12192000"/>
              <a:gd name="connsiteY93-4726" fmla="*/ 3203504 h 3482342"/>
              <a:gd name="connsiteX94-4727" fmla="*/ 1094537 w 12192000"/>
              <a:gd name="connsiteY94-4728" fmla="*/ 3229469 h 3482342"/>
              <a:gd name="connsiteX95-4729" fmla="*/ 779276 w 12192000"/>
              <a:gd name="connsiteY95-4730" fmla="*/ 3327290 h 3482342"/>
              <a:gd name="connsiteX96-4731" fmla="*/ 600378 w 12192000"/>
              <a:gd name="connsiteY96-4732" fmla="*/ 3335250 h 3482342"/>
              <a:gd name="connsiteX97-4733" fmla="*/ 493457 w 12192000"/>
              <a:gd name="connsiteY97-4734" fmla="*/ 3365044 h 3482342"/>
              <a:gd name="connsiteX98-4735" fmla="*/ 349402 w 12192000"/>
              <a:gd name="connsiteY98-4736" fmla="*/ 3380897 h 3482342"/>
              <a:gd name="connsiteX99-4737" fmla="*/ 192183 w 12192000"/>
              <a:gd name="connsiteY99-4738" fmla="*/ 3460075 h 3482342"/>
              <a:gd name="connsiteX100-4739" fmla="*/ 46713 w 12192000"/>
              <a:gd name="connsiteY100-4740" fmla="*/ 3462986 h 3482342"/>
              <a:gd name="connsiteX101-4741" fmla="*/ 2765 w 12192000"/>
              <a:gd name="connsiteY101-4742" fmla="*/ 3480770 h 3482342"/>
              <a:gd name="connsiteX102-4743" fmla="*/ 0 w 12192000"/>
              <a:gd name="connsiteY102-4744" fmla="*/ 3482342 h 3482342"/>
              <a:gd name="connsiteX103-4745" fmla="*/ 0 w 12192000"/>
              <a:gd name="connsiteY103-4746" fmla="*/ 0 h 3482342"/>
              <a:gd name="connsiteX0-4747" fmla="*/ 0 w 12192000"/>
              <a:gd name="connsiteY0-4748" fmla="*/ 0 h 3482342"/>
              <a:gd name="connsiteX1-4749" fmla="*/ 12192000 w 12192000"/>
              <a:gd name="connsiteY1-4750" fmla="*/ 0 h 3482342"/>
              <a:gd name="connsiteX2-4751" fmla="*/ 12192000 w 12192000"/>
              <a:gd name="connsiteY2-4752" fmla="*/ 635369 h 3482342"/>
              <a:gd name="connsiteX3-4753" fmla="*/ 12191789 w 12192000"/>
              <a:gd name="connsiteY3-4754" fmla="*/ 560396 h 3482342"/>
              <a:gd name="connsiteX4-4755" fmla="*/ 11983027 w 12192000"/>
              <a:gd name="connsiteY4-4756" fmla="*/ 646756 h 3482342"/>
              <a:gd name="connsiteX5-4757" fmla="*/ 11923051 w 12192000"/>
              <a:gd name="connsiteY5-4758" fmla="*/ 656045 h 3482342"/>
              <a:gd name="connsiteX6-4759" fmla="*/ 11832939 w 12192000"/>
              <a:gd name="connsiteY6-4760" fmla="*/ 674181 h 3482342"/>
              <a:gd name="connsiteX7-4761" fmla="*/ 11767770 w 12192000"/>
              <a:gd name="connsiteY7-4762" fmla="*/ 683807 h 3482342"/>
              <a:gd name="connsiteX8-4763" fmla="*/ 11728279 w 12192000"/>
              <a:gd name="connsiteY8-4764" fmla="*/ 700816 h 3482342"/>
              <a:gd name="connsiteX9-4765" fmla="*/ 11722533 w 12192000"/>
              <a:gd name="connsiteY9-4766" fmla="*/ 703421 h 3482342"/>
              <a:gd name="connsiteX10-4767" fmla="*/ 11720002 w 12192000"/>
              <a:gd name="connsiteY10-4768" fmla="*/ 710566 h 3482342"/>
              <a:gd name="connsiteX11-4769" fmla="*/ 11707351 w 12192000"/>
              <a:gd name="connsiteY11-4770" fmla="*/ 710310 h 3482342"/>
              <a:gd name="connsiteX12-4771" fmla="*/ 11700369 w 12192000"/>
              <a:gd name="connsiteY12-4772" fmla="*/ 713480 h 3482342"/>
              <a:gd name="connsiteX13-4773" fmla="*/ 11691126 w 12192000"/>
              <a:gd name="connsiteY13-4774" fmla="*/ 726131 h 3482342"/>
              <a:gd name="connsiteX14-4775" fmla="*/ 11656818 w 12192000"/>
              <a:gd name="connsiteY14-4776" fmla="*/ 769062 h 3482342"/>
              <a:gd name="connsiteX15-4777" fmla="*/ 11501920 w 12192000"/>
              <a:gd name="connsiteY15-4778" fmla="*/ 813109 h 3482342"/>
              <a:gd name="connsiteX16-4779" fmla="*/ 11338523 w 12192000"/>
              <a:gd name="connsiteY16-4780" fmla="*/ 852810 h 3482342"/>
              <a:gd name="connsiteX17-4781" fmla="*/ 11228040 w 12192000"/>
              <a:gd name="connsiteY17-4782" fmla="*/ 958953 h 3482342"/>
              <a:gd name="connsiteX18-4783" fmla="*/ 11193568 w 12192000"/>
              <a:gd name="connsiteY18-4784" fmla="*/ 1039464 h 3482342"/>
              <a:gd name="connsiteX19-4785" fmla="*/ 11120819 w 12192000"/>
              <a:gd name="connsiteY19-4786" fmla="*/ 1126133 h 3482342"/>
              <a:gd name="connsiteX20-4787" fmla="*/ 11028687 w 12192000"/>
              <a:gd name="connsiteY20-4788" fmla="*/ 1199018 h 3482342"/>
              <a:gd name="connsiteX21-4789" fmla="*/ 10815658 w 12192000"/>
              <a:gd name="connsiteY21-4790" fmla="*/ 1287849 h 3482342"/>
              <a:gd name="connsiteX22-4791" fmla="*/ 10635456 w 12192000"/>
              <a:gd name="connsiteY22-4792" fmla="*/ 1337688 h 3482342"/>
              <a:gd name="connsiteX23-4793" fmla="*/ 10629954 w 12192000"/>
              <a:gd name="connsiteY23-4794" fmla="*/ 1330628 h 3482342"/>
              <a:gd name="connsiteX24-4795" fmla="*/ 10623883 w 12192000"/>
              <a:gd name="connsiteY24-4796" fmla="*/ 1332776 h 3482342"/>
              <a:gd name="connsiteX25-4797" fmla="*/ 10573203 w 12192000"/>
              <a:gd name="connsiteY25-4798" fmla="*/ 1351996 h 3482342"/>
              <a:gd name="connsiteX26-4799" fmla="*/ 10513263 w 12192000"/>
              <a:gd name="connsiteY26-4800" fmla="*/ 1350756 h 3482342"/>
              <a:gd name="connsiteX27-4801" fmla="*/ 10464012 w 12192000"/>
              <a:gd name="connsiteY27-4802" fmla="*/ 1391778 h 3482342"/>
              <a:gd name="connsiteX28-4803" fmla="*/ 10405409 w 12192000"/>
              <a:gd name="connsiteY28-4804" fmla="*/ 1422789 h 3482342"/>
              <a:gd name="connsiteX29-4805" fmla="*/ 10370530 w 12192000"/>
              <a:gd name="connsiteY29-4806" fmla="*/ 1441596 h 3482342"/>
              <a:gd name="connsiteX30-4807" fmla="*/ 10264922 w 12192000"/>
              <a:gd name="connsiteY30-4808" fmla="*/ 1472107 h 3482342"/>
              <a:gd name="connsiteX31-4809" fmla="*/ 10058690 w 12192000"/>
              <a:gd name="connsiteY31-4810" fmla="*/ 1474888 h 3482342"/>
              <a:gd name="connsiteX32-4811" fmla="*/ 10004424 w 12192000"/>
              <a:gd name="connsiteY32-4812" fmla="*/ 1489801 h 3482342"/>
              <a:gd name="connsiteX33-4813" fmla="*/ 9999951 w 12192000"/>
              <a:gd name="connsiteY33-4814" fmla="*/ 1499127 h 3482342"/>
              <a:gd name="connsiteX34-4815" fmla="*/ 9845462 w 12192000"/>
              <a:gd name="connsiteY34-4816" fmla="*/ 1548192 h 3482342"/>
              <a:gd name="connsiteX35-4817" fmla="*/ 9736156 w 12192000"/>
              <a:gd name="connsiteY35-4818" fmla="*/ 1581928 h 3482342"/>
              <a:gd name="connsiteX36-4819" fmla="*/ 9693355 w 12192000"/>
              <a:gd name="connsiteY36-4820" fmla="*/ 1602632 h 3482342"/>
              <a:gd name="connsiteX37-4821" fmla="*/ 9664242 w 12192000"/>
              <a:gd name="connsiteY37-4822" fmla="*/ 1622075 h 3482342"/>
              <a:gd name="connsiteX38-4823" fmla="*/ 9579195 w 12192000"/>
              <a:gd name="connsiteY38-4824" fmla="*/ 1648017 h 3482342"/>
              <a:gd name="connsiteX39-4825" fmla="*/ 9433652 w 12192000"/>
              <a:gd name="connsiteY39-4826" fmla="*/ 1681174 h 3482342"/>
              <a:gd name="connsiteX40-4827" fmla="*/ 9403775 w 12192000"/>
              <a:gd name="connsiteY40-4828" fmla="*/ 1690403 h 3482342"/>
              <a:gd name="connsiteX41-4829" fmla="*/ 9382503 w 12192000"/>
              <a:gd name="connsiteY41-4830" fmla="*/ 1706957 h 3482342"/>
              <a:gd name="connsiteX42-4831" fmla="*/ 9381410 w 12192000"/>
              <a:gd name="connsiteY42-4832" fmla="*/ 1718312 h 3482342"/>
              <a:gd name="connsiteX43-4833" fmla="*/ 9365685 w 12192000"/>
              <a:gd name="connsiteY43-4834" fmla="*/ 1724772 h 3482342"/>
              <a:gd name="connsiteX44-4835" fmla="*/ 9278020 w 12192000"/>
              <a:gd name="connsiteY44-4836" fmla="*/ 1741161 h 3482342"/>
              <a:gd name="connsiteX45-4837" fmla="*/ 9217145 w 12192000"/>
              <a:gd name="connsiteY45-4838" fmla="*/ 1771195 h 3482342"/>
              <a:gd name="connsiteX46-4839" fmla="*/ 8955875 w 12192000"/>
              <a:gd name="connsiteY46-4840" fmla="*/ 1796806 h 3482342"/>
              <a:gd name="connsiteX47-4841" fmla="*/ 8648415 w 12192000"/>
              <a:gd name="connsiteY47-4842" fmla="*/ 1878623 h 3482342"/>
              <a:gd name="connsiteX48-4843" fmla="*/ 8524524 w 12192000"/>
              <a:gd name="connsiteY48-4844" fmla="*/ 1902425 h 3482342"/>
              <a:gd name="connsiteX49-4845" fmla="*/ 8436742 w 12192000"/>
              <a:gd name="connsiteY49-4846" fmla="*/ 1923967 h 3482342"/>
              <a:gd name="connsiteX50-4847" fmla="*/ 8345228 w 12192000"/>
              <a:gd name="connsiteY50-4848" fmla="*/ 1939822 h 3482342"/>
              <a:gd name="connsiteX51-4849" fmla="*/ 8236214 w 12192000"/>
              <a:gd name="connsiteY51-4850" fmla="*/ 1909725 h 3482342"/>
              <a:gd name="connsiteX52-4851" fmla="*/ 8132104 w 12192000"/>
              <a:gd name="connsiteY52-4852" fmla="*/ 1895727 h 3482342"/>
              <a:gd name="connsiteX53-4853" fmla="*/ 7918078 w 12192000"/>
              <a:gd name="connsiteY53-4854" fmla="*/ 1862668 h 3482342"/>
              <a:gd name="connsiteX54-4855" fmla="*/ 7817899 w 12192000"/>
              <a:gd name="connsiteY54-4856" fmla="*/ 1862176 h 3482342"/>
              <a:gd name="connsiteX55-4857" fmla="*/ 7768994 w 12192000"/>
              <a:gd name="connsiteY55-4858" fmla="*/ 1855721 h 3482342"/>
              <a:gd name="connsiteX56-4859" fmla="*/ 7618027 w 12192000"/>
              <a:gd name="connsiteY56-4860" fmla="*/ 1830959 h 3482342"/>
              <a:gd name="connsiteX57-4861" fmla="*/ 7449425 w 12192000"/>
              <a:gd name="connsiteY57-4862" fmla="*/ 1810910 h 3482342"/>
              <a:gd name="connsiteX58-4863" fmla="*/ 7342915 w 12192000"/>
              <a:gd name="connsiteY58-4864" fmla="*/ 1819827 h 3482342"/>
              <a:gd name="connsiteX59-4865" fmla="*/ 7255191 w 12192000"/>
              <a:gd name="connsiteY59-4866" fmla="*/ 1834354 h 3482342"/>
              <a:gd name="connsiteX60-4867" fmla="*/ 7131205 w 12192000"/>
              <a:gd name="connsiteY60-4868" fmla="*/ 1845557 h 3482342"/>
              <a:gd name="connsiteX61-4869" fmla="*/ 6917124 w 12192000"/>
              <a:gd name="connsiteY61-4870" fmla="*/ 1837109 h 3482342"/>
              <a:gd name="connsiteX62-4871" fmla="*/ 6837145 w 12192000"/>
              <a:gd name="connsiteY62-4872" fmla="*/ 1870724 h 3482342"/>
              <a:gd name="connsiteX63-4873" fmla="*/ 6753991 w 12192000"/>
              <a:gd name="connsiteY63-4874" fmla="*/ 1860969 h 3482342"/>
              <a:gd name="connsiteX64-4875" fmla="*/ 6727754 w 12192000"/>
              <a:gd name="connsiteY64-4876" fmla="*/ 1882372 h 3482342"/>
              <a:gd name="connsiteX65-4877" fmla="*/ 6723371 w 12192000"/>
              <a:gd name="connsiteY65-4878" fmla="*/ 1886494 h 3482342"/>
              <a:gd name="connsiteX66-4879" fmla="*/ 6702779 w 12192000"/>
              <a:gd name="connsiteY66-4880" fmla="*/ 1893601 h 3482342"/>
              <a:gd name="connsiteX67-4881" fmla="*/ 6700779 w 12192000"/>
              <a:gd name="connsiteY67-4882" fmla="*/ 1907344 h 3482342"/>
              <a:gd name="connsiteX68-4883" fmla="*/ 6672513 w 12192000"/>
              <a:gd name="connsiteY68-4884" fmla="*/ 1926452 h 3482342"/>
              <a:gd name="connsiteX69-4885" fmla="*/ 6633549 w 12192000"/>
              <a:gd name="connsiteY69-4886" fmla="*/ 1936255 h 3482342"/>
              <a:gd name="connsiteX70-4887" fmla="*/ 6444344 w 12192000"/>
              <a:gd name="connsiteY70-4888" fmla="*/ 1969663 h 3482342"/>
              <a:gd name="connsiteX71-4889" fmla="*/ 6333446 w 12192000"/>
              <a:gd name="connsiteY71-4890" fmla="*/ 1997163 h 3482342"/>
              <a:gd name="connsiteX72-4891" fmla="*/ 6294933 w 12192000"/>
              <a:gd name="connsiteY72-4892" fmla="*/ 2019412 h 3482342"/>
              <a:gd name="connsiteX73-4893" fmla="*/ 6238719 w 12192000"/>
              <a:gd name="connsiteY73-4894" fmla="*/ 2042547 h 3482342"/>
              <a:gd name="connsiteX74-4895" fmla="*/ 6142310 w 12192000"/>
              <a:gd name="connsiteY74-4896" fmla="*/ 2092510 h 3482342"/>
              <a:gd name="connsiteX75-4897" fmla="*/ 6007916 w 12192000"/>
              <a:gd name="connsiteY75-4898" fmla="*/ 2143752 h 3482342"/>
              <a:gd name="connsiteX76-4899" fmla="*/ 5894610 w 12192000"/>
              <a:gd name="connsiteY76-4900" fmla="*/ 2130684 h 3482342"/>
              <a:gd name="connsiteX77-4901" fmla="*/ 5817682 w 12192000"/>
              <a:gd name="connsiteY77-4902" fmla="*/ 2157358 h 3482342"/>
              <a:gd name="connsiteX78-4903" fmla="*/ 5591469 w 12192000"/>
              <a:gd name="connsiteY78-4904" fmla="*/ 2178389 h 3482342"/>
              <a:gd name="connsiteX79-4905" fmla="*/ 5414282 w 12192000"/>
              <a:gd name="connsiteY79-4906" fmla="*/ 2183070 h 3482342"/>
              <a:gd name="connsiteX80-4907" fmla="*/ 5368369 w 12192000"/>
              <a:gd name="connsiteY80-4908" fmla="*/ 2204272 h 3482342"/>
              <a:gd name="connsiteX81-4909" fmla="*/ 5291263 w 12192000"/>
              <a:gd name="connsiteY81-4910" fmla="*/ 2239182 h 3482342"/>
              <a:gd name="connsiteX82-4911" fmla="*/ 5240857 w 12192000"/>
              <a:gd name="connsiteY82-4912" fmla="*/ 2289444 h 3482342"/>
              <a:gd name="connsiteX83-4913" fmla="*/ 5173523 w 12192000"/>
              <a:gd name="connsiteY83-4914" fmla="*/ 2309057 h 3482342"/>
              <a:gd name="connsiteX84-4915" fmla="*/ 5148543 w 12192000"/>
              <a:gd name="connsiteY84-4916" fmla="*/ 2282356 h 3482342"/>
              <a:gd name="connsiteX85-4917" fmla="*/ 5079548 w 12192000"/>
              <a:gd name="connsiteY85-4918" fmla="*/ 2313485 h 3482342"/>
              <a:gd name="connsiteX86-4919" fmla="*/ 4975908 w 12192000"/>
              <a:gd name="connsiteY86-4920" fmla="*/ 2364128 h 3482342"/>
              <a:gd name="connsiteX87-4921" fmla="*/ 4913723 w 12192000"/>
              <a:gd name="connsiteY87-4922" fmla="*/ 2385265 h 3482342"/>
              <a:gd name="connsiteX88-4923" fmla="*/ 4746485 w 12192000"/>
              <a:gd name="connsiteY88-4924" fmla="*/ 2451769 h 3482342"/>
              <a:gd name="connsiteX89-4925" fmla="*/ 4681588 w 12192000"/>
              <a:gd name="connsiteY89-4926" fmla="*/ 2467494 h 3482342"/>
              <a:gd name="connsiteX90-4927" fmla="*/ 1783655 w 12192000"/>
              <a:gd name="connsiteY90-4928" fmla="*/ 3163860 h 3482342"/>
              <a:gd name="connsiteX91-4929" fmla="*/ 1325955 w 12192000"/>
              <a:gd name="connsiteY91-4930" fmla="*/ 3176692 h 3482342"/>
              <a:gd name="connsiteX92-4931" fmla="*/ 1190384 w 12192000"/>
              <a:gd name="connsiteY92-4932" fmla="*/ 3203504 h 3482342"/>
              <a:gd name="connsiteX93-4933" fmla="*/ 1094537 w 12192000"/>
              <a:gd name="connsiteY93-4934" fmla="*/ 3229469 h 3482342"/>
              <a:gd name="connsiteX94-4935" fmla="*/ 779276 w 12192000"/>
              <a:gd name="connsiteY94-4936" fmla="*/ 3327290 h 3482342"/>
              <a:gd name="connsiteX95-4937" fmla="*/ 600378 w 12192000"/>
              <a:gd name="connsiteY95-4938" fmla="*/ 3335250 h 3482342"/>
              <a:gd name="connsiteX96-4939" fmla="*/ 493457 w 12192000"/>
              <a:gd name="connsiteY96-4940" fmla="*/ 3365044 h 3482342"/>
              <a:gd name="connsiteX97-4941" fmla="*/ 349402 w 12192000"/>
              <a:gd name="connsiteY97-4942" fmla="*/ 3380897 h 3482342"/>
              <a:gd name="connsiteX98-4943" fmla="*/ 192183 w 12192000"/>
              <a:gd name="connsiteY98-4944" fmla="*/ 3460075 h 3482342"/>
              <a:gd name="connsiteX99-4945" fmla="*/ 46713 w 12192000"/>
              <a:gd name="connsiteY99-4946" fmla="*/ 3462986 h 3482342"/>
              <a:gd name="connsiteX100-4947" fmla="*/ 2765 w 12192000"/>
              <a:gd name="connsiteY100-4948" fmla="*/ 3480770 h 3482342"/>
              <a:gd name="connsiteX101-4949" fmla="*/ 0 w 12192000"/>
              <a:gd name="connsiteY101-4950" fmla="*/ 3482342 h 3482342"/>
              <a:gd name="connsiteX102-4951" fmla="*/ 0 w 12192000"/>
              <a:gd name="connsiteY102-4952" fmla="*/ 0 h 3482342"/>
              <a:gd name="connsiteX0-4953" fmla="*/ 0 w 12192000"/>
              <a:gd name="connsiteY0-4954" fmla="*/ 0 h 3482342"/>
              <a:gd name="connsiteX1-4955" fmla="*/ 12192000 w 12192000"/>
              <a:gd name="connsiteY1-4956" fmla="*/ 0 h 3482342"/>
              <a:gd name="connsiteX2-4957" fmla="*/ 12192000 w 12192000"/>
              <a:gd name="connsiteY2-4958" fmla="*/ 635369 h 3482342"/>
              <a:gd name="connsiteX3-4959" fmla="*/ 12191789 w 12192000"/>
              <a:gd name="connsiteY3-4960" fmla="*/ 560396 h 3482342"/>
              <a:gd name="connsiteX4-4961" fmla="*/ 11983027 w 12192000"/>
              <a:gd name="connsiteY4-4962" fmla="*/ 646756 h 3482342"/>
              <a:gd name="connsiteX5-4963" fmla="*/ 11923051 w 12192000"/>
              <a:gd name="connsiteY5-4964" fmla="*/ 656045 h 3482342"/>
              <a:gd name="connsiteX6-4965" fmla="*/ 11832939 w 12192000"/>
              <a:gd name="connsiteY6-4966" fmla="*/ 674181 h 3482342"/>
              <a:gd name="connsiteX7-4967" fmla="*/ 11767770 w 12192000"/>
              <a:gd name="connsiteY7-4968" fmla="*/ 683807 h 3482342"/>
              <a:gd name="connsiteX8-4969" fmla="*/ 11728279 w 12192000"/>
              <a:gd name="connsiteY8-4970" fmla="*/ 700816 h 3482342"/>
              <a:gd name="connsiteX9-4971" fmla="*/ 11722533 w 12192000"/>
              <a:gd name="connsiteY9-4972" fmla="*/ 703421 h 3482342"/>
              <a:gd name="connsiteX10-4973" fmla="*/ 11720002 w 12192000"/>
              <a:gd name="connsiteY10-4974" fmla="*/ 710566 h 3482342"/>
              <a:gd name="connsiteX11-4975" fmla="*/ 11707351 w 12192000"/>
              <a:gd name="connsiteY11-4976" fmla="*/ 710310 h 3482342"/>
              <a:gd name="connsiteX12-4977" fmla="*/ 11700369 w 12192000"/>
              <a:gd name="connsiteY12-4978" fmla="*/ 713480 h 3482342"/>
              <a:gd name="connsiteX13-4979" fmla="*/ 11691126 w 12192000"/>
              <a:gd name="connsiteY13-4980" fmla="*/ 726131 h 3482342"/>
              <a:gd name="connsiteX14-4981" fmla="*/ 11656818 w 12192000"/>
              <a:gd name="connsiteY14-4982" fmla="*/ 769062 h 3482342"/>
              <a:gd name="connsiteX15-4983" fmla="*/ 11501920 w 12192000"/>
              <a:gd name="connsiteY15-4984" fmla="*/ 813109 h 3482342"/>
              <a:gd name="connsiteX16-4985" fmla="*/ 11338523 w 12192000"/>
              <a:gd name="connsiteY16-4986" fmla="*/ 852810 h 3482342"/>
              <a:gd name="connsiteX17-4987" fmla="*/ 11228040 w 12192000"/>
              <a:gd name="connsiteY17-4988" fmla="*/ 958953 h 3482342"/>
              <a:gd name="connsiteX18-4989" fmla="*/ 11193568 w 12192000"/>
              <a:gd name="connsiteY18-4990" fmla="*/ 1039464 h 3482342"/>
              <a:gd name="connsiteX19-4991" fmla="*/ 11120819 w 12192000"/>
              <a:gd name="connsiteY19-4992" fmla="*/ 1126133 h 3482342"/>
              <a:gd name="connsiteX20-4993" fmla="*/ 11028687 w 12192000"/>
              <a:gd name="connsiteY20-4994" fmla="*/ 1199018 h 3482342"/>
              <a:gd name="connsiteX21-4995" fmla="*/ 10815658 w 12192000"/>
              <a:gd name="connsiteY21-4996" fmla="*/ 1287849 h 3482342"/>
              <a:gd name="connsiteX22-4997" fmla="*/ 10635456 w 12192000"/>
              <a:gd name="connsiteY22-4998" fmla="*/ 1337688 h 3482342"/>
              <a:gd name="connsiteX23-4999" fmla="*/ 10629954 w 12192000"/>
              <a:gd name="connsiteY23-5000" fmla="*/ 1330628 h 3482342"/>
              <a:gd name="connsiteX24-5001" fmla="*/ 10573203 w 12192000"/>
              <a:gd name="connsiteY24-5002" fmla="*/ 1351996 h 3482342"/>
              <a:gd name="connsiteX25-5003" fmla="*/ 10513263 w 12192000"/>
              <a:gd name="connsiteY25-5004" fmla="*/ 1350756 h 3482342"/>
              <a:gd name="connsiteX26-5005" fmla="*/ 10464012 w 12192000"/>
              <a:gd name="connsiteY26-5006" fmla="*/ 1391778 h 3482342"/>
              <a:gd name="connsiteX27-5007" fmla="*/ 10405409 w 12192000"/>
              <a:gd name="connsiteY27-5008" fmla="*/ 1422789 h 3482342"/>
              <a:gd name="connsiteX28-5009" fmla="*/ 10370530 w 12192000"/>
              <a:gd name="connsiteY28-5010" fmla="*/ 1441596 h 3482342"/>
              <a:gd name="connsiteX29-5011" fmla="*/ 10264922 w 12192000"/>
              <a:gd name="connsiteY29-5012" fmla="*/ 1472107 h 3482342"/>
              <a:gd name="connsiteX30-5013" fmla="*/ 10058690 w 12192000"/>
              <a:gd name="connsiteY30-5014" fmla="*/ 1474888 h 3482342"/>
              <a:gd name="connsiteX31-5015" fmla="*/ 10004424 w 12192000"/>
              <a:gd name="connsiteY31-5016" fmla="*/ 1489801 h 3482342"/>
              <a:gd name="connsiteX32-5017" fmla="*/ 9999951 w 12192000"/>
              <a:gd name="connsiteY32-5018" fmla="*/ 1499127 h 3482342"/>
              <a:gd name="connsiteX33-5019" fmla="*/ 9845462 w 12192000"/>
              <a:gd name="connsiteY33-5020" fmla="*/ 1548192 h 3482342"/>
              <a:gd name="connsiteX34-5021" fmla="*/ 9736156 w 12192000"/>
              <a:gd name="connsiteY34-5022" fmla="*/ 1581928 h 3482342"/>
              <a:gd name="connsiteX35-5023" fmla="*/ 9693355 w 12192000"/>
              <a:gd name="connsiteY35-5024" fmla="*/ 1602632 h 3482342"/>
              <a:gd name="connsiteX36-5025" fmla="*/ 9664242 w 12192000"/>
              <a:gd name="connsiteY36-5026" fmla="*/ 1622075 h 3482342"/>
              <a:gd name="connsiteX37-5027" fmla="*/ 9579195 w 12192000"/>
              <a:gd name="connsiteY37-5028" fmla="*/ 1648017 h 3482342"/>
              <a:gd name="connsiteX38-5029" fmla="*/ 9433652 w 12192000"/>
              <a:gd name="connsiteY38-5030" fmla="*/ 1681174 h 3482342"/>
              <a:gd name="connsiteX39-5031" fmla="*/ 9403775 w 12192000"/>
              <a:gd name="connsiteY39-5032" fmla="*/ 1690403 h 3482342"/>
              <a:gd name="connsiteX40-5033" fmla="*/ 9382503 w 12192000"/>
              <a:gd name="connsiteY40-5034" fmla="*/ 1706957 h 3482342"/>
              <a:gd name="connsiteX41-5035" fmla="*/ 9381410 w 12192000"/>
              <a:gd name="connsiteY41-5036" fmla="*/ 1718312 h 3482342"/>
              <a:gd name="connsiteX42-5037" fmla="*/ 9365685 w 12192000"/>
              <a:gd name="connsiteY42-5038" fmla="*/ 1724772 h 3482342"/>
              <a:gd name="connsiteX43-5039" fmla="*/ 9278020 w 12192000"/>
              <a:gd name="connsiteY43-5040" fmla="*/ 1741161 h 3482342"/>
              <a:gd name="connsiteX44-5041" fmla="*/ 9217145 w 12192000"/>
              <a:gd name="connsiteY44-5042" fmla="*/ 1771195 h 3482342"/>
              <a:gd name="connsiteX45-5043" fmla="*/ 8955875 w 12192000"/>
              <a:gd name="connsiteY45-5044" fmla="*/ 1796806 h 3482342"/>
              <a:gd name="connsiteX46-5045" fmla="*/ 8648415 w 12192000"/>
              <a:gd name="connsiteY46-5046" fmla="*/ 1878623 h 3482342"/>
              <a:gd name="connsiteX47-5047" fmla="*/ 8524524 w 12192000"/>
              <a:gd name="connsiteY47-5048" fmla="*/ 1902425 h 3482342"/>
              <a:gd name="connsiteX48-5049" fmla="*/ 8436742 w 12192000"/>
              <a:gd name="connsiteY48-5050" fmla="*/ 1923967 h 3482342"/>
              <a:gd name="connsiteX49-5051" fmla="*/ 8345228 w 12192000"/>
              <a:gd name="connsiteY49-5052" fmla="*/ 1939822 h 3482342"/>
              <a:gd name="connsiteX50-5053" fmla="*/ 8236214 w 12192000"/>
              <a:gd name="connsiteY50-5054" fmla="*/ 1909725 h 3482342"/>
              <a:gd name="connsiteX51-5055" fmla="*/ 8132104 w 12192000"/>
              <a:gd name="connsiteY51-5056" fmla="*/ 1895727 h 3482342"/>
              <a:gd name="connsiteX52-5057" fmla="*/ 7918078 w 12192000"/>
              <a:gd name="connsiteY52-5058" fmla="*/ 1862668 h 3482342"/>
              <a:gd name="connsiteX53-5059" fmla="*/ 7817899 w 12192000"/>
              <a:gd name="connsiteY53-5060" fmla="*/ 1862176 h 3482342"/>
              <a:gd name="connsiteX54-5061" fmla="*/ 7768994 w 12192000"/>
              <a:gd name="connsiteY54-5062" fmla="*/ 1855721 h 3482342"/>
              <a:gd name="connsiteX55-5063" fmla="*/ 7618027 w 12192000"/>
              <a:gd name="connsiteY55-5064" fmla="*/ 1830959 h 3482342"/>
              <a:gd name="connsiteX56-5065" fmla="*/ 7449425 w 12192000"/>
              <a:gd name="connsiteY56-5066" fmla="*/ 1810910 h 3482342"/>
              <a:gd name="connsiteX57-5067" fmla="*/ 7342915 w 12192000"/>
              <a:gd name="connsiteY57-5068" fmla="*/ 1819827 h 3482342"/>
              <a:gd name="connsiteX58-5069" fmla="*/ 7255191 w 12192000"/>
              <a:gd name="connsiteY58-5070" fmla="*/ 1834354 h 3482342"/>
              <a:gd name="connsiteX59-5071" fmla="*/ 7131205 w 12192000"/>
              <a:gd name="connsiteY59-5072" fmla="*/ 1845557 h 3482342"/>
              <a:gd name="connsiteX60-5073" fmla="*/ 6917124 w 12192000"/>
              <a:gd name="connsiteY60-5074" fmla="*/ 1837109 h 3482342"/>
              <a:gd name="connsiteX61-5075" fmla="*/ 6837145 w 12192000"/>
              <a:gd name="connsiteY61-5076" fmla="*/ 1870724 h 3482342"/>
              <a:gd name="connsiteX62-5077" fmla="*/ 6753991 w 12192000"/>
              <a:gd name="connsiteY62-5078" fmla="*/ 1860969 h 3482342"/>
              <a:gd name="connsiteX63-5079" fmla="*/ 6727754 w 12192000"/>
              <a:gd name="connsiteY63-5080" fmla="*/ 1882372 h 3482342"/>
              <a:gd name="connsiteX64-5081" fmla="*/ 6723371 w 12192000"/>
              <a:gd name="connsiteY64-5082" fmla="*/ 1886494 h 3482342"/>
              <a:gd name="connsiteX65-5083" fmla="*/ 6702779 w 12192000"/>
              <a:gd name="connsiteY65-5084" fmla="*/ 1893601 h 3482342"/>
              <a:gd name="connsiteX66-5085" fmla="*/ 6700779 w 12192000"/>
              <a:gd name="connsiteY66-5086" fmla="*/ 1907344 h 3482342"/>
              <a:gd name="connsiteX67-5087" fmla="*/ 6672513 w 12192000"/>
              <a:gd name="connsiteY67-5088" fmla="*/ 1926452 h 3482342"/>
              <a:gd name="connsiteX68-5089" fmla="*/ 6633549 w 12192000"/>
              <a:gd name="connsiteY68-5090" fmla="*/ 1936255 h 3482342"/>
              <a:gd name="connsiteX69-5091" fmla="*/ 6444344 w 12192000"/>
              <a:gd name="connsiteY69-5092" fmla="*/ 1969663 h 3482342"/>
              <a:gd name="connsiteX70-5093" fmla="*/ 6333446 w 12192000"/>
              <a:gd name="connsiteY70-5094" fmla="*/ 1997163 h 3482342"/>
              <a:gd name="connsiteX71-5095" fmla="*/ 6294933 w 12192000"/>
              <a:gd name="connsiteY71-5096" fmla="*/ 2019412 h 3482342"/>
              <a:gd name="connsiteX72-5097" fmla="*/ 6238719 w 12192000"/>
              <a:gd name="connsiteY72-5098" fmla="*/ 2042547 h 3482342"/>
              <a:gd name="connsiteX73-5099" fmla="*/ 6142310 w 12192000"/>
              <a:gd name="connsiteY73-5100" fmla="*/ 2092510 h 3482342"/>
              <a:gd name="connsiteX74-5101" fmla="*/ 6007916 w 12192000"/>
              <a:gd name="connsiteY74-5102" fmla="*/ 2143752 h 3482342"/>
              <a:gd name="connsiteX75-5103" fmla="*/ 5894610 w 12192000"/>
              <a:gd name="connsiteY75-5104" fmla="*/ 2130684 h 3482342"/>
              <a:gd name="connsiteX76-5105" fmla="*/ 5817682 w 12192000"/>
              <a:gd name="connsiteY76-5106" fmla="*/ 2157358 h 3482342"/>
              <a:gd name="connsiteX77-5107" fmla="*/ 5591469 w 12192000"/>
              <a:gd name="connsiteY77-5108" fmla="*/ 2178389 h 3482342"/>
              <a:gd name="connsiteX78-5109" fmla="*/ 5414282 w 12192000"/>
              <a:gd name="connsiteY78-5110" fmla="*/ 2183070 h 3482342"/>
              <a:gd name="connsiteX79-5111" fmla="*/ 5368369 w 12192000"/>
              <a:gd name="connsiteY79-5112" fmla="*/ 2204272 h 3482342"/>
              <a:gd name="connsiteX80-5113" fmla="*/ 5291263 w 12192000"/>
              <a:gd name="connsiteY80-5114" fmla="*/ 2239182 h 3482342"/>
              <a:gd name="connsiteX81-5115" fmla="*/ 5240857 w 12192000"/>
              <a:gd name="connsiteY81-5116" fmla="*/ 2289444 h 3482342"/>
              <a:gd name="connsiteX82-5117" fmla="*/ 5173523 w 12192000"/>
              <a:gd name="connsiteY82-5118" fmla="*/ 2309057 h 3482342"/>
              <a:gd name="connsiteX83-5119" fmla="*/ 5148543 w 12192000"/>
              <a:gd name="connsiteY83-5120" fmla="*/ 2282356 h 3482342"/>
              <a:gd name="connsiteX84-5121" fmla="*/ 5079548 w 12192000"/>
              <a:gd name="connsiteY84-5122" fmla="*/ 2313485 h 3482342"/>
              <a:gd name="connsiteX85-5123" fmla="*/ 4975908 w 12192000"/>
              <a:gd name="connsiteY85-5124" fmla="*/ 2364128 h 3482342"/>
              <a:gd name="connsiteX86-5125" fmla="*/ 4913723 w 12192000"/>
              <a:gd name="connsiteY86-5126" fmla="*/ 2385265 h 3482342"/>
              <a:gd name="connsiteX87-5127" fmla="*/ 4746485 w 12192000"/>
              <a:gd name="connsiteY87-5128" fmla="*/ 2451769 h 3482342"/>
              <a:gd name="connsiteX88-5129" fmla="*/ 4681588 w 12192000"/>
              <a:gd name="connsiteY88-5130" fmla="*/ 2467494 h 3482342"/>
              <a:gd name="connsiteX89-5131" fmla="*/ 1783655 w 12192000"/>
              <a:gd name="connsiteY89-5132" fmla="*/ 3163860 h 3482342"/>
              <a:gd name="connsiteX90-5133" fmla="*/ 1325955 w 12192000"/>
              <a:gd name="connsiteY90-5134" fmla="*/ 3176692 h 3482342"/>
              <a:gd name="connsiteX91-5135" fmla="*/ 1190384 w 12192000"/>
              <a:gd name="connsiteY91-5136" fmla="*/ 3203504 h 3482342"/>
              <a:gd name="connsiteX92-5137" fmla="*/ 1094537 w 12192000"/>
              <a:gd name="connsiteY92-5138" fmla="*/ 3229469 h 3482342"/>
              <a:gd name="connsiteX93-5139" fmla="*/ 779276 w 12192000"/>
              <a:gd name="connsiteY93-5140" fmla="*/ 3327290 h 3482342"/>
              <a:gd name="connsiteX94-5141" fmla="*/ 600378 w 12192000"/>
              <a:gd name="connsiteY94-5142" fmla="*/ 3335250 h 3482342"/>
              <a:gd name="connsiteX95-5143" fmla="*/ 493457 w 12192000"/>
              <a:gd name="connsiteY95-5144" fmla="*/ 3365044 h 3482342"/>
              <a:gd name="connsiteX96-5145" fmla="*/ 349402 w 12192000"/>
              <a:gd name="connsiteY96-5146" fmla="*/ 3380897 h 3482342"/>
              <a:gd name="connsiteX97-5147" fmla="*/ 192183 w 12192000"/>
              <a:gd name="connsiteY97-5148" fmla="*/ 3460075 h 3482342"/>
              <a:gd name="connsiteX98-5149" fmla="*/ 46713 w 12192000"/>
              <a:gd name="connsiteY98-5150" fmla="*/ 3462986 h 3482342"/>
              <a:gd name="connsiteX99-5151" fmla="*/ 2765 w 12192000"/>
              <a:gd name="connsiteY99-5152" fmla="*/ 3480770 h 3482342"/>
              <a:gd name="connsiteX100-5153" fmla="*/ 0 w 12192000"/>
              <a:gd name="connsiteY100-5154" fmla="*/ 3482342 h 3482342"/>
              <a:gd name="connsiteX101-5155" fmla="*/ 0 w 12192000"/>
              <a:gd name="connsiteY101-5156" fmla="*/ 0 h 3482342"/>
              <a:gd name="connsiteX0-5157" fmla="*/ 0 w 12192000"/>
              <a:gd name="connsiteY0-5158" fmla="*/ 0 h 3482342"/>
              <a:gd name="connsiteX1-5159" fmla="*/ 12192000 w 12192000"/>
              <a:gd name="connsiteY1-5160" fmla="*/ 0 h 3482342"/>
              <a:gd name="connsiteX2-5161" fmla="*/ 12192000 w 12192000"/>
              <a:gd name="connsiteY2-5162" fmla="*/ 635369 h 3482342"/>
              <a:gd name="connsiteX3-5163" fmla="*/ 12191789 w 12192000"/>
              <a:gd name="connsiteY3-5164" fmla="*/ 560396 h 3482342"/>
              <a:gd name="connsiteX4-5165" fmla="*/ 11983027 w 12192000"/>
              <a:gd name="connsiteY4-5166" fmla="*/ 646756 h 3482342"/>
              <a:gd name="connsiteX5-5167" fmla="*/ 11923051 w 12192000"/>
              <a:gd name="connsiteY5-5168" fmla="*/ 656045 h 3482342"/>
              <a:gd name="connsiteX6-5169" fmla="*/ 11832939 w 12192000"/>
              <a:gd name="connsiteY6-5170" fmla="*/ 674181 h 3482342"/>
              <a:gd name="connsiteX7-5171" fmla="*/ 11767770 w 12192000"/>
              <a:gd name="connsiteY7-5172" fmla="*/ 683807 h 3482342"/>
              <a:gd name="connsiteX8-5173" fmla="*/ 11728279 w 12192000"/>
              <a:gd name="connsiteY8-5174" fmla="*/ 700816 h 3482342"/>
              <a:gd name="connsiteX9-5175" fmla="*/ 11722533 w 12192000"/>
              <a:gd name="connsiteY9-5176" fmla="*/ 703421 h 3482342"/>
              <a:gd name="connsiteX10-5177" fmla="*/ 11720002 w 12192000"/>
              <a:gd name="connsiteY10-5178" fmla="*/ 710566 h 3482342"/>
              <a:gd name="connsiteX11-5179" fmla="*/ 11707351 w 12192000"/>
              <a:gd name="connsiteY11-5180" fmla="*/ 710310 h 3482342"/>
              <a:gd name="connsiteX12-5181" fmla="*/ 11700369 w 12192000"/>
              <a:gd name="connsiteY12-5182" fmla="*/ 713480 h 3482342"/>
              <a:gd name="connsiteX13-5183" fmla="*/ 11691126 w 12192000"/>
              <a:gd name="connsiteY13-5184" fmla="*/ 726131 h 3482342"/>
              <a:gd name="connsiteX14-5185" fmla="*/ 11656818 w 12192000"/>
              <a:gd name="connsiteY14-5186" fmla="*/ 769062 h 3482342"/>
              <a:gd name="connsiteX15-5187" fmla="*/ 11501920 w 12192000"/>
              <a:gd name="connsiteY15-5188" fmla="*/ 813109 h 3482342"/>
              <a:gd name="connsiteX16-5189" fmla="*/ 11338523 w 12192000"/>
              <a:gd name="connsiteY16-5190" fmla="*/ 852810 h 3482342"/>
              <a:gd name="connsiteX17-5191" fmla="*/ 11228040 w 12192000"/>
              <a:gd name="connsiteY17-5192" fmla="*/ 958953 h 3482342"/>
              <a:gd name="connsiteX18-5193" fmla="*/ 11193568 w 12192000"/>
              <a:gd name="connsiteY18-5194" fmla="*/ 1039464 h 3482342"/>
              <a:gd name="connsiteX19-5195" fmla="*/ 11120819 w 12192000"/>
              <a:gd name="connsiteY19-5196" fmla="*/ 1126133 h 3482342"/>
              <a:gd name="connsiteX20-5197" fmla="*/ 11028687 w 12192000"/>
              <a:gd name="connsiteY20-5198" fmla="*/ 1199018 h 3482342"/>
              <a:gd name="connsiteX21-5199" fmla="*/ 10815658 w 12192000"/>
              <a:gd name="connsiteY21-5200" fmla="*/ 1287849 h 3482342"/>
              <a:gd name="connsiteX22-5201" fmla="*/ 10635456 w 12192000"/>
              <a:gd name="connsiteY22-5202" fmla="*/ 1337688 h 3482342"/>
              <a:gd name="connsiteX23-5203" fmla="*/ 10668054 w 12192000"/>
              <a:gd name="connsiteY23-5204" fmla="*/ 1419528 h 3482342"/>
              <a:gd name="connsiteX24-5205" fmla="*/ 10573203 w 12192000"/>
              <a:gd name="connsiteY24-5206" fmla="*/ 1351996 h 3482342"/>
              <a:gd name="connsiteX25-5207" fmla="*/ 10513263 w 12192000"/>
              <a:gd name="connsiteY25-5208" fmla="*/ 1350756 h 3482342"/>
              <a:gd name="connsiteX26-5209" fmla="*/ 10464012 w 12192000"/>
              <a:gd name="connsiteY26-5210" fmla="*/ 1391778 h 3482342"/>
              <a:gd name="connsiteX27-5211" fmla="*/ 10405409 w 12192000"/>
              <a:gd name="connsiteY27-5212" fmla="*/ 1422789 h 3482342"/>
              <a:gd name="connsiteX28-5213" fmla="*/ 10370530 w 12192000"/>
              <a:gd name="connsiteY28-5214" fmla="*/ 1441596 h 3482342"/>
              <a:gd name="connsiteX29-5215" fmla="*/ 10264922 w 12192000"/>
              <a:gd name="connsiteY29-5216" fmla="*/ 1472107 h 3482342"/>
              <a:gd name="connsiteX30-5217" fmla="*/ 10058690 w 12192000"/>
              <a:gd name="connsiteY30-5218" fmla="*/ 1474888 h 3482342"/>
              <a:gd name="connsiteX31-5219" fmla="*/ 10004424 w 12192000"/>
              <a:gd name="connsiteY31-5220" fmla="*/ 1489801 h 3482342"/>
              <a:gd name="connsiteX32-5221" fmla="*/ 9999951 w 12192000"/>
              <a:gd name="connsiteY32-5222" fmla="*/ 1499127 h 3482342"/>
              <a:gd name="connsiteX33-5223" fmla="*/ 9845462 w 12192000"/>
              <a:gd name="connsiteY33-5224" fmla="*/ 1548192 h 3482342"/>
              <a:gd name="connsiteX34-5225" fmla="*/ 9736156 w 12192000"/>
              <a:gd name="connsiteY34-5226" fmla="*/ 1581928 h 3482342"/>
              <a:gd name="connsiteX35-5227" fmla="*/ 9693355 w 12192000"/>
              <a:gd name="connsiteY35-5228" fmla="*/ 1602632 h 3482342"/>
              <a:gd name="connsiteX36-5229" fmla="*/ 9664242 w 12192000"/>
              <a:gd name="connsiteY36-5230" fmla="*/ 1622075 h 3482342"/>
              <a:gd name="connsiteX37-5231" fmla="*/ 9579195 w 12192000"/>
              <a:gd name="connsiteY37-5232" fmla="*/ 1648017 h 3482342"/>
              <a:gd name="connsiteX38-5233" fmla="*/ 9433652 w 12192000"/>
              <a:gd name="connsiteY38-5234" fmla="*/ 1681174 h 3482342"/>
              <a:gd name="connsiteX39-5235" fmla="*/ 9403775 w 12192000"/>
              <a:gd name="connsiteY39-5236" fmla="*/ 1690403 h 3482342"/>
              <a:gd name="connsiteX40-5237" fmla="*/ 9382503 w 12192000"/>
              <a:gd name="connsiteY40-5238" fmla="*/ 1706957 h 3482342"/>
              <a:gd name="connsiteX41-5239" fmla="*/ 9381410 w 12192000"/>
              <a:gd name="connsiteY41-5240" fmla="*/ 1718312 h 3482342"/>
              <a:gd name="connsiteX42-5241" fmla="*/ 9365685 w 12192000"/>
              <a:gd name="connsiteY42-5242" fmla="*/ 1724772 h 3482342"/>
              <a:gd name="connsiteX43-5243" fmla="*/ 9278020 w 12192000"/>
              <a:gd name="connsiteY43-5244" fmla="*/ 1741161 h 3482342"/>
              <a:gd name="connsiteX44-5245" fmla="*/ 9217145 w 12192000"/>
              <a:gd name="connsiteY44-5246" fmla="*/ 1771195 h 3482342"/>
              <a:gd name="connsiteX45-5247" fmla="*/ 8955875 w 12192000"/>
              <a:gd name="connsiteY45-5248" fmla="*/ 1796806 h 3482342"/>
              <a:gd name="connsiteX46-5249" fmla="*/ 8648415 w 12192000"/>
              <a:gd name="connsiteY46-5250" fmla="*/ 1878623 h 3482342"/>
              <a:gd name="connsiteX47-5251" fmla="*/ 8524524 w 12192000"/>
              <a:gd name="connsiteY47-5252" fmla="*/ 1902425 h 3482342"/>
              <a:gd name="connsiteX48-5253" fmla="*/ 8436742 w 12192000"/>
              <a:gd name="connsiteY48-5254" fmla="*/ 1923967 h 3482342"/>
              <a:gd name="connsiteX49-5255" fmla="*/ 8345228 w 12192000"/>
              <a:gd name="connsiteY49-5256" fmla="*/ 1939822 h 3482342"/>
              <a:gd name="connsiteX50-5257" fmla="*/ 8236214 w 12192000"/>
              <a:gd name="connsiteY50-5258" fmla="*/ 1909725 h 3482342"/>
              <a:gd name="connsiteX51-5259" fmla="*/ 8132104 w 12192000"/>
              <a:gd name="connsiteY51-5260" fmla="*/ 1895727 h 3482342"/>
              <a:gd name="connsiteX52-5261" fmla="*/ 7918078 w 12192000"/>
              <a:gd name="connsiteY52-5262" fmla="*/ 1862668 h 3482342"/>
              <a:gd name="connsiteX53-5263" fmla="*/ 7817899 w 12192000"/>
              <a:gd name="connsiteY53-5264" fmla="*/ 1862176 h 3482342"/>
              <a:gd name="connsiteX54-5265" fmla="*/ 7768994 w 12192000"/>
              <a:gd name="connsiteY54-5266" fmla="*/ 1855721 h 3482342"/>
              <a:gd name="connsiteX55-5267" fmla="*/ 7618027 w 12192000"/>
              <a:gd name="connsiteY55-5268" fmla="*/ 1830959 h 3482342"/>
              <a:gd name="connsiteX56-5269" fmla="*/ 7449425 w 12192000"/>
              <a:gd name="connsiteY56-5270" fmla="*/ 1810910 h 3482342"/>
              <a:gd name="connsiteX57-5271" fmla="*/ 7342915 w 12192000"/>
              <a:gd name="connsiteY57-5272" fmla="*/ 1819827 h 3482342"/>
              <a:gd name="connsiteX58-5273" fmla="*/ 7255191 w 12192000"/>
              <a:gd name="connsiteY58-5274" fmla="*/ 1834354 h 3482342"/>
              <a:gd name="connsiteX59-5275" fmla="*/ 7131205 w 12192000"/>
              <a:gd name="connsiteY59-5276" fmla="*/ 1845557 h 3482342"/>
              <a:gd name="connsiteX60-5277" fmla="*/ 6917124 w 12192000"/>
              <a:gd name="connsiteY60-5278" fmla="*/ 1837109 h 3482342"/>
              <a:gd name="connsiteX61-5279" fmla="*/ 6837145 w 12192000"/>
              <a:gd name="connsiteY61-5280" fmla="*/ 1870724 h 3482342"/>
              <a:gd name="connsiteX62-5281" fmla="*/ 6753991 w 12192000"/>
              <a:gd name="connsiteY62-5282" fmla="*/ 1860969 h 3482342"/>
              <a:gd name="connsiteX63-5283" fmla="*/ 6727754 w 12192000"/>
              <a:gd name="connsiteY63-5284" fmla="*/ 1882372 h 3482342"/>
              <a:gd name="connsiteX64-5285" fmla="*/ 6723371 w 12192000"/>
              <a:gd name="connsiteY64-5286" fmla="*/ 1886494 h 3482342"/>
              <a:gd name="connsiteX65-5287" fmla="*/ 6702779 w 12192000"/>
              <a:gd name="connsiteY65-5288" fmla="*/ 1893601 h 3482342"/>
              <a:gd name="connsiteX66-5289" fmla="*/ 6700779 w 12192000"/>
              <a:gd name="connsiteY66-5290" fmla="*/ 1907344 h 3482342"/>
              <a:gd name="connsiteX67-5291" fmla="*/ 6672513 w 12192000"/>
              <a:gd name="connsiteY67-5292" fmla="*/ 1926452 h 3482342"/>
              <a:gd name="connsiteX68-5293" fmla="*/ 6633549 w 12192000"/>
              <a:gd name="connsiteY68-5294" fmla="*/ 1936255 h 3482342"/>
              <a:gd name="connsiteX69-5295" fmla="*/ 6444344 w 12192000"/>
              <a:gd name="connsiteY69-5296" fmla="*/ 1969663 h 3482342"/>
              <a:gd name="connsiteX70-5297" fmla="*/ 6333446 w 12192000"/>
              <a:gd name="connsiteY70-5298" fmla="*/ 1997163 h 3482342"/>
              <a:gd name="connsiteX71-5299" fmla="*/ 6294933 w 12192000"/>
              <a:gd name="connsiteY71-5300" fmla="*/ 2019412 h 3482342"/>
              <a:gd name="connsiteX72-5301" fmla="*/ 6238719 w 12192000"/>
              <a:gd name="connsiteY72-5302" fmla="*/ 2042547 h 3482342"/>
              <a:gd name="connsiteX73-5303" fmla="*/ 6142310 w 12192000"/>
              <a:gd name="connsiteY73-5304" fmla="*/ 2092510 h 3482342"/>
              <a:gd name="connsiteX74-5305" fmla="*/ 6007916 w 12192000"/>
              <a:gd name="connsiteY74-5306" fmla="*/ 2143752 h 3482342"/>
              <a:gd name="connsiteX75-5307" fmla="*/ 5894610 w 12192000"/>
              <a:gd name="connsiteY75-5308" fmla="*/ 2130684 h 3482342"/>
              <a:gd name="connsiteX76-5309" fmla="*/ 5817682 w 12192000"/>
              <a:gd name="connsiteY76-5310" fmla="*/ 2157358 h 3482342"/>
              <a:gd name="connsiteX77-5311" fmla="*/ 5591469 w 12192000"/>
              <a:gd name="connsiteY77-5312" fmla="*/ 2178389 h 3482342"/>
              <a:gd name="connsiteX78-5313" fmla="*/ 5414282 w 12192000"/>
              <a:gd name="connsiteY78-5314" fmla="*/ 2183070 h 3482342"/>
              <a:gd name="connsiteX79-5315" fmla="*/ 5368369 w 12192000"/>
              <a:gd name="connsiteY79-5316" fmla="*/ 2204272 h 3482342"/>
              <a:gd name="connsiteX80-5317" fmla="*/ 5291263 w 12192000"/>
              <a:gd name="connsiteY80-5318" fmla="*/ 2239182 h 3482342"/>
              <a:gd name="connsiteX81-5319" fmla="*/ 5240857 w 12192000"/>
              <a:gd name="connsiteY81-5320" fmla="*/ 2289444 h 3482342"/>
              <a:gd name="connsiteX82-5321" fmla="*/ 5173523 w 12192000"/>
              <a:gd name="connsiteY82-5322" fmla="*/ 2309057 h 3482342"/>
              <a:gd name="connsiteX83-5323" fmla="*/ 5148543 w 12192000"/>
              <a:gd name="connsiteY83-5324" fmla="*/ 2282356 h 3482342"/>
              <a:gd name="connsiteX84-5325" fmla="*/ 5079548 w 12192000"/>
              <a:gd name="connsiteY84-5326" fmla="*/ 2313485 h 3482342"/>
              <a:gd name="connsiteX85-5327" fmla="*/ 4975908 w 12192000"/>
              <a:gd name="connsiteY85-5328" fmla="*/ 2364128 h 3482342"/>
              <a:gd name="connsiteX86-5329" fmla="*/ 4913723 w 12192000"/>
              <a:gd name="connsiteY86-5330" fmla="*/ 2385265 h 3482342"/>
              <a:gd name="connsiteX87-5331" fmla="*/ 4746485 w 12192000"/>
              <a:gd name="connsiteY87-5332" fmla="*/ 2451769 h 3482342"/>
              <a:gd name="connsiteX88-5333" fmla="*/ 4681588 w 12192000"/>
              <a:gd name="connsiteY88-5334" fmla="*/ 2467494 h 3482342"/>
              <a:gd name="connsiteX89-5335" fmla="*/ 1783655 w 12192000"/>
              <a:gd name="connsiteY89-5336" fmla="*/ 3163860 h 3482342"/>
              <a:gd name="connsiteX90-5337" fmla="*/ 1325955 w 12192000"/>
              <a:gd name="connsiteY90-5338" fmla="*/ 3176692 h 3482342"/>
              <a:gd name="connsiteX91-5339" fmla="*/ 1190384 w 12192000"/>
              <a:gd name="connsiteY91-5340" fmla="*/ 3203504 h 3482342"/>
              <a:gd name="connsiteX92-5341" fmla="*/ 1094537 w 12192000"/>
              <a:gd name="connsiteY92-5342" fmla="*/ 3229469 h 3482342"/>
              <a:gd name="connsiteX93-5343" fmla="*/ 779276 w 12192000"/>
              <a:gd name="connsiteY93-5344" fmla="*/ 3327290 h 3482342"/>
              <a:gd name="connsiteX94-5345" fmla="*/ 600378 w 12192000"/>
              <a:gd name="connsiteY94-5346" fmla="*/ 3335250 h 3482342"/>
              <a:gd name="connsiteX95-5347" fmla="*/ 493457 w 12192000"/>
              <a:gd name="connsiteY95-5348" fmla="*/ 3365044 h 3482342"/>
              <a:gd name="connsiteX96-5349" fmla="*/ 349402 w 12192000"/>
              <a:gd name="connsiteY96-5350" fmla="*/ 3380897 h 3482342"/>
              <a:gd name="connsiteX97-5351" fmla="*/ 192183 w 12192000"/>
              <a:gd name="connsiteY97-5352" fmla="*/ 3460075 h 3482342"/>
              <a:gd name="connsiteX98-5353" fmla="*/ 46713 w 12192000"/>
              <a:gd name="connsiteY98-5354" fmla="*/ 3462986 h 3482342"/>
              <a:gd name="connsiteX99-5355" fmla="*/ 2765 w 12192000"/>
              <a:gd name="connsiteY99-5356" fmla="*/ 3480770 h 3482342"/>
              <a:gd name="connsiteX100-5357" fmla="*/ 0 w 12192000"/>
              <a:gd name="connsiteY100-5358" fmla="*/ 3482342 h 3482342"/>
              <a:gd name="connsiteX101-5359" fmla="*/ 0 w 12192000"/>
              <a:gd name="connsiteY101-5360" fmla="*/ 0 h 3482342"/>
              <a:gd name="connsiteX0-5361" fmla="*/ 0 w 12192000"/>
              <a:gd name="connsiteY0-5362" fmla="*/ 0 h 3482342"/>
              <a:gd name="connsiteX1-5363" fmla="*/ 12192000 w 12192000"/>
              <a:gd name="connsiteY1-5364" fmla="*/ 0 h 3482342"/>
              <a:gd name="connsiteX2-5365" fmla="*/ 12192000 w 12192000"/>
              <a:gd name="connsiteY2-5366" fmla="*/ 635369 h 3482342"/>
              <a:gd name="connsiteX3-5367" fmla="*/ 12191789 w 12192000"/>
              <a:gd name="connsiteY3-5368" fmla="*/ 560396 h 3482342"/>
              <a:gd name="connsiteX4-5369" fmla="*/ 11983027 w 12192000"/>
              <a:gd name="connsiteY4-5370" fmla="*/ 646756 h 3482342"/>
              <a:gd name="connsiteX5-5371" fmla="*/ 11923051 w 12192000"/>
              <a:gd name="connsiteY5-5372" fmla="*/ 656045 h 3482342"/>
              <a:gd name="connsiteX6-5373" fmla="*/ 11832939 w 12192000"/>
              <a:gd name="connsiteY6-5374" fmla="*/ 674181 h 3482342"/>
              <a:gd name="connsiteX7-5375" fmla="*/ 11767770 w 12192000"/>
              <a:gd name="connsiteY7-5376" fmla="*/ 683807 h 3482342"/>
              <a:gd name="connsiteX8-5377" fmla="*/ 11728279 w 12192000"/>
              <a:gd name="connsiteY8-5378" fmla="*/ 700816 h 3482342"/>
              <a:gd name="connsiteX9-5379" fmla="*/ 11722533 w 12192000"/>
              <a:gd name="connsiteY9-5380" fmla="*/ 703421 h 3482342"/>
              <a:gd name="connsiteX10-5381" fmla="*/ 11720002 w 12192000"/>
              <a:gd name="connsiteY10-5382" fmla="*/ 710566 h 3482342"/>
              <a:gd name="connsiteX11-5383" fmla="*/ 11707351 w 12192000"/>
              <a:gd name="connsiteY11-5384" fmla="*/ 710310 h 3482342"/>
              <a:gd name="connsiteX12-5385" fmla="*/ 11700369 w 12192000"/>
              <a:gd name="connsiteY12-5386" fmla="*/ 713480 h 3482342"/>
              <a:gd name="connsiteX13-5387" fmla="*/ 11691126 w 12192000"/>
              <a:gd name="connsiteY13-5388" fmla="*/ 726131 h 3482342"/>
              <a:gd name="connsiteX14-5389" fmla="*/ 11656818 w 12192000"/>
              <a:gd name="connsiteY14-5390" fmla="*/ 769062 h 3482342"/>
              <a:gd name="connsiteX15-5391" fmla="*/ 11501920 w 12192000"/>
              <a:gd name="connsiteY15-5392" fmla="*/ 813109 h 3482342"/>
              <a:gd name="connsiteX16-5393" fmla="*/ 11338523 w 12192000"/>
              <a:gd name="connsiteY16-5394" fmla="*/ 852810 h 3482342"/>
              <a:gd name="connsiteX17-5395" fmla="*/ 11228040 w 12192000"/>
              <a:gd name="connsiteY17-5396" fmla="*/ 958953 h 3482342"/>
              <a:gd name="connsiteX18-5397" fmla="*/ 11193568 w 12192000"/>
              <a:gd name="connsiteY18-5398" fmla="*/ 1039464 h 3482342"/>
              <a:gd name="connsiteX19-5399" fmla="*/ 11120819 w 12192000"/>
              <a:gd name="connsiteY19-5400" fmla="*/ 1126133 h 3482342"/>
              <a:gd name="connsiteX20-5401" fmla="*/ 11028687 w 12192000"/>
              <a:gd name="connsiteY20-5402" fmla="*/ 1199018 h 3482342"/>
              <a:gd name="connsiteX21-5403" fmla="*/ 10815658 w 12192000"/>
              <a:gd name="connsiteY21-5404" fmla="*/ 1287849 h 3482342"/>
              <a:gd name="connsiteX22-5405" fmla="*/ 10679906 w 12192000"/>
              <a:gd name="connsiteY22-5406" fmla="*/ 1324988 h 3482342"/>
              <a:gd name="connsiteX23-5407" fmla="*/ 10668054 w 12192000"/>
              <a:gd name="connsiteY23-5408" fmla="*/ 1419528 h 3482342"/>
              <a:gd name="connsiteX24-5409" fmla="*/ 10573203 w 12192000"/>
              <a:gd name="connsiteY24-5410" fmla="*/ 1351996 h 3482342"/>
              <a:gd name="connsiteX25-5411" fmla="*/ 10513263 w 12192000"/>
              <a:gd name="connsiteY25-5412" fmla="*/ 1350756 h 3482342"/>
              <a:gd name="connsiteX26-5413" fmla="*/ 10464012 w 12192000"/>
              <a:gd name="connsiteY26-5414" fmla="*/ 1391778 h 3482342"/>
              <a:gd name="connsiteX27-5415" fmla="*/ 10405409 w 12192000"/>
              <a:gd name="connsiteY27-5416" fmla="*/ 1422789 h 3482342"/>
              <a:gd name="connsiteX28-5417" fmla="*/ 10370530 w 12192000"/>
              <a:gd name="connsiteY28-5418" fmla="*/ 1441596 h 3482342"/>
              <a:gd name="connsiteX29-5419" fmla="*/ 10264922 w 12192000"/>
              <a:gd name="connsiteY29-5420" fmla="*/ 1472107 h 3482342"/>
              <a:gd name="connsiteX30-5421" fmla="*/ 10058690 w 12192000"/>
              <a:gd name="connsiteY30-5422" fmla="*/ 1474888 h 3482342"/>
              <a:gd name="connsiteX31-5423" fmla="*/ 10004424 w 12192000"/>
              <a:gd name="connsiteY31-5424" fmla="*/ 1489801 h 3482342"/>
              <a:gd name="connsiteX32-5425" fmla="*/ 9999951 w 12192000"/>
              <a:gd name="connsiteY32-5426" fmla="*/ 1499127 h 3482342"/>
              <a:gd name="connsiteX33-5427" fmla="*/ 9845462 w 12192000"/>
              <a:gd name="connsiteY33-5428" fmla="*/ 1548192 h 3482342"/>
              <a:gd name="connsiteX34-5429" fmla="*/ 9736156 w 12192000"/>
              <a:gd name="connsiteY34-5430" fmla="*/ 1581928 h 3482342"/>
              <a:gd name="connsiteX35-5431" fmla="*/ 9693355 w 12192000"/>
              <a:gd name="connsiteY35-5432" fmla="*/ 1602632 h 3482342"/>
              <a:gd name="connsiteX36-5433" fmla="*/ 9664242 w 12192000"/>
              <a:gd name="connsiteY36-5434" fmla="*/ 1622075 h 3482342"/>
              <a:gd name="connsiteX37-5435" fmla="*/ 9579195 w 12192000"/>
              <a:gd name="connsiteY37-5436" fmla="*/ 1648017 h 3482342"/>
              <a:gd name="connsiteX38-5437" fmla="*/ 9433652 w 12192000"/>
              <a:gd name="connsiteY38-5438" fmla="*/ 1681174 h 3482342"/>
              <a:gd name="connsiteX39-5439" fmla="*/ 9403775 w 12192000"/>
              <a:gd name="connsiteY39-5440" fmla="*/ 1690403 h 3482342"/>
              <a:gd name="connsiteX40-5441" fmla="*/ 9382503 w 12192000"/>
              <a:gd name="connsiteY40-5442" fmla="*/ 1706957 h 3482342"/>
              <a:gd name="connsiteX41-5443" fmla="*/ 9381410 w 12192000"/>
              <a:gd name="connsiteY41-5444" fmla="*/ 1718312 h 3482342"/>
              <a:gd name="connsiteX42-5445" fmla="*/ 9365685 w 12192000"/>
              <a:gd name="connsiteY42-5446" fmla="*/ 1724772 h 3482342"/>
              <a:gd name="connsiteX43-5447" fmla="*/ 9278020 w 12192000"/>
              <a:gd name="connsiteY43-5448" fmla="*/ 1741161 h 3482342"/>
              <a:gd name="connsiteX44-5449" fmla="*/ 9217145 w 12192000"/>
              <a:gd name="connsiteY44-5450" fmla="*/ 1771195 h 3482342"/>
              <a:gd name="connsiteX45-5451" fmla="*/ 8955875 w 12192000"/>
              <a:gd name="connsiteY45-5452" fmla="*/ 1796806 h 3482342"/>
              <a:gd name="connsiteX46-5453" fmla="*/ 8648415 w 12192000"/>
              <a:gd name="connsiteY46-5454" fmla="*/ 1878623 h 3482342"/>
              <a:gd name="connsiteX47-5455" fmla="*/ 8524524 w 12192000"/>
              <a:gd name="connsiteY47-5456" fmla="*/ 1902425 h 3482342"/>
              <a:gd name="connsiteX48-5457" fmla="*/ 8436742 w 12192000"/>
              <a:gd name="connsiteY48-5458" fmla="*/ 1923967 h 3482342"/>
              <a:gd name="connsiteX49-5459" fmla="*/ 8345228 w 12192000"/>
              <a:gd name="connsiteY49-5460" fmla="*/ 1939822 h 3482342"/>
              <a:gd name="connsiteX50-5461" fmla="*/ 8236214 w 12192000"/>
              <a:gd name="connsiteY50-5462" fmla="*/ 1909725 h 3482342"/>
              <a:gd name="connsiteX51-5463" fmla="*/ 8132104 w 12192000"/>
              <a:gd name="connsiteY51-5464" fmla="*/ 1895727 h 3482342"/>
              <a:gd name="connsiteX52-5465" fmla="*/ 7918078 w 12192000"/>
              <a:gd name="connsiteY52-5466" fmla="*/ 1862668 h 3482342"/>
              <a:gd name="connsiteX53-5467" fmla="*/ 7817899 w 12192000"/>
              <a:gd name="connsiteY53-5468" fmla="*/ 1862176 h 3482342"/>
              <a:gd name="connsiteX54-5469" fmla="*/ 7768994 w 12192000"/>
              <a:gd name="connsiteY54-5470" fmla="*/ 1855721 h 3482342"/>
              <a:gd name="connsiteX55-5471" fmla="*/ 7618027 w 12192000"/>
              <a:gd name="connsiteY55-5472" fmla="*/ 1830959 h 3482342"/>
              <a:gd name="connsiteX56-5473" fmla="*/ 7449425 w 12192000"/>
              <a:gd name="connsiteY56-5474" fmla="*/ 1810910 h 3482342"/>
              <a:gd name="connsiteX57-5475" fmla="*/ 7342915 w 12192000"/>
              <a:gd name="connsiteY57-5476" fmla="*/ 1819827 h 3482342"/>
              <a:gd name="connsiteX58-5477" fmla="*/ 7255191 w 12192000"/>
              <a:gd name="connsiteY58-5478" fmla="*/ 1834354 h 3482342"/>
              <a:gd name="connsiteX59-5479" fmla="*/ 7131205 w 12192000"/>
              <a:gd name="connsiteY59-5480" fmla="*/ 1845557 h 3482342"/>
              <a:gd name="connsiteX60-5481" fmla="*/ 6917124 w 12192000"/>
              <a:gd name="connsiteY60-5482" fmla="*/ 1837109 h 3482342"/>
              <a:gd name="connsiteX61-5483" fmla="*/ 6837145 w 12192000"/>
              <a:gd name="connsiteY61-5484" fmla="*/ 1870724 h 3482342"/>
              <a:gd name="connsiteX62-5485" fmla="*/ 6753991 w 12192000"/>
              <a:gd name="connsiteY62-5486" fmla="*/ 1860969 h 3482342"/>
              <a:gd name="connsiteX63-5487" fmla="*/ 6727754 w 12192000"/>
              <a:gd name="connsiteY63-5488" fmla="*/ 1882372 h 3482342"/>
              <a:gd name="connsiteX64-5489" fmla="*/ 6723371 w 12192000"/>
              <a:gd name="connsiteY64-5490" fmla="*/ 1886494 h 3482342"/>
              <a:gd name="connsiteX65-5491" fmla="*/ 6702779 w 12192000"/>
              <a:gd name="connsiteY65-5492" fmla="*/ 1893601 h 3482342"/>
              <a:gd name="connsiteX66-5493" fmla="*/ 6700779 w 12192000"/>
              <a:gd name="connsiteY66-5494" fmla="*/ 1907344 h 3482342"/>
              <a:gd name="connsiteX67-5495" fmla="*/ 6672513 w 12192000"/>
              <a:gd name="connsiteY67-5496" fmla="*/ 1926452 h 3482342"/>
              <a:gd name="connsiteX68-5497" fmla="*/ 6633549 w 12192000"/>
              <a:gd name="connsiteY68-5498" fmla="*/ 1936255 h 3482342"/>
              <a:gd name="connsiteX69-5499" fmla="*/ 6444344 w 12192000"/>
              <a:gd name="connsiteY69-5500" fmla="*/ 1969663 h 3482342"/>
              <a:gd name="connsiteX70-5501" fmla="*/ 6333446 w 12192000"/>
              <a:gd name="connsiteY70-5502" fmla="*/ 1997163 h 3482342"/>
              <a:gd name="connsiteX71-5503" fmla="*/ 6294933 w 12192000"/>
              <a:gd name="connsiteY71-5504" fmla="*/ 2019412 h 3482342"/>
              <a:gd name="connsiteX72-5505" fmla="*/ 6238719 w 12192000"/>
              <a:gd name="connsiteY72-5506" fmla="*/ 2042547 h 3482342"/>
              <a:gd name="connsiteX73-5507" fmla="*/ 6142310 w 12192000"/>
              <a:gd name="connsiteY73-5508" fmla="*/ 2092510 h 3482342"/>
              <a:gd name="connsiteX74-5509" fmla="*/ 6007916 w 12192000"/>
              <a:gd name="connsiteY74-5510" fmla="*/ 2143752 h 3482342"/>
              <a:gd name="connsiteX75-5511" fmla="*/ 5894610 w 12192000"/>
              <a:gd name="connsiteY75-5512" fmla="*/ 2130684 h 3482342"/>
              <a:gd name="connsiteX76-5513" fmla="*/ 5817682 w 12192000"/>
              <a:gd name="connsiteY76-5514" fmla="*/ 2157358 h 3482342"/>
              <a:gd name="connsiteX77-5515" fmla="*/ 5591469 w 12192000"/>
              <a:gd name="connsiteY77-5516" fmla="*/ 2178389 h 3482342"/>
              <a:gd name="connsiteX78-5517" fmla="*/ 5414282 w 12192000"/>
              <a:gd name="connsiteY78-5518" fmla="*/ 2183070 h 3482342"/>
              <a:gd name="connsiteX79-5519" fmla="*/ 5368369 w 12192000"/>
              <a:gd name="connsiteY79-5520" fmla="*/ 2204272 h 3482342"/>
              <a:gd name="connsiteX80-5521" fmla="*/ 5291263 w 12192000"/>
              <a:gd name="connsiteY80-5522" fmla="*/ 2239182 h 3482342"/>
              <a:gd name="connsiteX81-5523" fmla="*/ 5240857 w 12192000"/>
              <a:gd name="connsiteY81-5524" fmla="*/ 2289444 h 3482342"/>
              <a:gd name="connsiteX82-5525" fmla="*/ 5173523 w 12192000"/>
              <a:gd name="connsiteY82-5526" fmla="*/ 2309057 h 3482342"/>
              <a:gd name="connsiteX83-5527" fmla="*/ 5148543 w 12192000"/>
              <a:gd name="connsiteY83-5528" fmla="*/ 2282356 h 3482342"/>
              <a:gd name="connsiteX84-5529" fmla="*/ 5079548 w 12192000"/>
              <a:gd name="connsiteY84-5530" fmla="*/ 2313485 h 3482342"/>
              <a:gd name="connsiteX85-5531" fmla="*/ 4975908 w 12192000"/>
              <a:gd name="connsiteY85-5532" fmla="*/ 2364128 h 3482342"/>
              <a:gd name="connsiteX86-5533" fmla="*/ 4913723 w 12192000"/>
              <a:gd name="connsiteY86-5534" fmla="*/ 2385265 h 3482342"/>
              <a:gd name="connsiteX87-5535" fmla="*/ 4746485 w 12192000"/>
              <a:gd name="connsiteY87-5536" fmla="*/ 2451769 h 3482342"/>
              <a:gd name="connsiteX88-5537" fmla="*/ 4681588 w 12192000"/>
              <a:gd name="connsiteY88-5538" fmla="*/ 2467494 h 3482342"/>
              <a:gd name="connsiteX89-5539" fmla="*/ 1783655 w 12192000"/>
              <a:gd name="connsiteY89-5540" fmla="*/ 3163860 h 3482342"/>
              <a:gd name="connsiteX90-5541" fmla="*/ 1325955 w 12192000"/>
              <a:gd name="connsiteY90-5542" fmla="*/ 3176692 h 3482342"/>
              <a:gd name="connsiteX91-5543" fmla="*/ 1190384 w 12192000"/>
              <a:gd name="connsiteY91-5544" fmla="*/ 3203504 h 3482342"/>
              <a:gd name="connsiteX92-5545" fmla="*/ 1094537 w 12192000"/>
              <a:gd name="connsiteY92-5546" fmla="*/ 3229469 h 3482342"/>
              <a:gd name="connsiteX93-5547" fmla="*/ 779276 w 12192000"/>
              <a:gd name="connsiteY93-5548" fmla="*/ 3327290 h 3482342"/>
              <a:gd name="connsiteX94-5549" fmla="*/ 600378 w 12192000"/>
              <a:gd name="connsiteY94-5550" fmla="*/ 3335250 h 3482342"/>
              <a:gd name="connsiteX95-5551" fmla="*/ 493457 w 12192000"/>
              <a:gd name="connsiteY95-5552" fmla="*/ 3365044 h 3482342"/>
              <a:gd name="connsiteX96-5553" fmla="*/ 349402 w 12192000"/>
              <a:gd name="connsiteY96-5554" fmla="*/ 3380897 h 3482342"/>
              <a:gd name="connsiteX97-5555" fmla="*/ 192183 w 12192000"/>
              <a:gd name="connsiteY97-5556" fmla="*/ 3460075 h 3482342"/>
              <a:gd name="connsiteX98-5557" fmla="*/ 46713 w 12192000"/>
              <a:gd name="connsiteY98-5558" fmla="*/ 3462986 h 3482342"/>
              <a:gd name="connsiteX99-5559" fmla="*/ 2765 w 12192000"/>
              <a:gd name="connsiteY99-5560" fmla="*/ 3480770 h 3482342"/>
              <a:gd name="connsiteX100-5561" fmla="*/ 0 w 12192000"/>
              <a:gd name="connsiteY100-5562" fmla="*/ 3482342 h 3482342"/>
              <a:gd name="connsiteX101-5563" fmla="*/ 0 w 12192000"/>
              <a:gd name="connsiteY101-5564" fmla="*/ 0 h 3482342"/>
              <a:gd name="connsiteX0-5565" fmla="*/ 0 w 12192000"/>
              <a:gd name="connsiteY0-5566" fmla="*/ 0 h 3482342"/>
              <a:gd name="connsiteX1-5567" fmla="*/ 12192000 w 12192000"/>
              <a:gd name="connsiteY1-5568" fmla="*/ 0 h 3482342"/>
              <a:gd name="connsiteX2-5569" fmla="*/ 12192000 w 12192000"/>
              <a:gd name="connsiteY2-5570" fmla="*/ 635369 h 3482342"/>
              <a:gd name="connsiteX3-5571" fmla="*/ 12191789 w 12192000"/>
              <a:gd name="connsiteY3-5572" fmla="*/ 560396 h 3482342"/>
              <a:gd name="connsiteX4-5573" fmla="*/ 11983027 w 12192000"/>
              <a:gd name="connsiteY4-5574" fmla="*/ 646756 h 3482342"/>
              <a:gd name="connsiteX5-5575" fmla="*/ 11923051 w 12192000"/>
              <a:gd name="connsiteY5-5576" fmla="*/ 656045 h 3482342"/>
              <a:gd name="connsiteX6-5577" fmla="*/ 11832939 w 12192000"/>
              <a:gd name="connsiteY6-5578" fmla="*/ 674181 h 3482342"/>
              <a:gd name="connsiteX7-5579" fmla="*/ 11767770 w 12192000"/>
              <a:gd name="connsiteY7-5580" fmla="*/ 683807 h 3482342"/>
              <a:gd name="connsiteX8-5581" fmla="*/ 11728279 w 12192000"/>
              <a:gd name="connsiteY8-5582" fmla="*/ 700816 h 3482342"/>
              <a:gd name="connsiteX9-5583" fmla="*/ 11722533 w 12192000"/>
              <a:gd name="connsiteY9-5584" fmla="*/ 703421 h 3482342"/>
              <a:gd name="connsiteX10-5585" fmla="*/ 11720002 w 12192000"/>
              <a:gd name="connsiteY10-5586" fmla="*/ 710566 h 3482342"/>
              <a:gd name="connsiteX11-5587" fmla="*/ 11707351 w 12192000"/>
              <a:gd name="connsiteY11-5588" fmla="*/ 710310 h 3482342"/>
              <a:gd name="connsiteX12-5589" fmla="*/ 11700369 w 12192000"/>
              <a:gd name="connsiteY12-5590" fmla="*/ 713480 h 3482342"/>
              <a:gd name="connsiteX13-5591" fmla="*/ 11691126 w 12192000"/>
              <a:gd name="connsiteY13-5592" fmla="*/ 726131 h 3482342"/>
              <a:gd name="connsiteX14-5593" fmla="*/ 11656818 w 12192000"/>
              <a:gd name="connsiteY14-5594" fmla="*/ 769062 h 3482342"/>
              <a:gd name="connsiteX15-5595" fmla="*/ 11501920 w 12192000"/>
              <a:gd name="connsiteY15-5596" fmla="*/ 813109 h 3482342"/>
              <a:gd name="connsiteX16-5597" fmla="*/ 11338523 w 12192000"/>
              <a:gd name="connsiteY16-5598" fmla="*/ 852810 h 3482342"/>
              <a:gd name="connsiteX17-5599" fmla="*/ 11228040 w 12192000"/>
              <a:gd name="connsiteY17-5600" fmla="*/ 958953 h 3482342"/>
              <a:gd name="connsiteX18-5601" fmla="*/ 11193568 w 12192000"/>
              <a:gd name="connsiteY18-5602" fmla="*/ 1039464 h 3482342"/>
              <a:gd name="connsiteX19-5603" fmla="*/ 11120819 w 12192000"/>
              <a:gd name="connsiteY19-5604" fmla="*/ 1126133 h 3482342"/>
              <a:gd name="connsiteX20-5605" fmla="*/ 11028687 w 12192000"/>
              <a:gd name="connsiteY20-5606" fmla="*/ 1199018 h 3482342"/>
              <a:gd name="connsiteX21-5607" fmla="*/ 10815658 w 12192000"/>
              <a:gd name="connsiteY21-5608" fmla="*/ 1287849 h 3482342"/>
              <a:gd name="connsiteX22-5609" fmla="*/ 10679906 w 12192000"/>
              <a:gd name="connsiteY22-5610" fmla="*/ 1324988 h 3482342"/>
              <a:gd name="connsiteX23-5611" fmla="*/ 10636304 w 12192000"/>
              <a:gd name="connsiteY23-5612" fmla="*/ 1317928 h 3482342"/>
              <a:gd name="connsiteX24-5613" fmla="*/ 10573203 w 12192000"/>
              <a:gd name="connsiteY24-5614" fmla="*/ 1351996 h 3482342"/>
              <a:gd name="connsiteX25-5615" fmla="*/ 10513263 w 12192000"/>
              <a:gd name="connsiteY25-5616" fmla="*/ 1350756 h 3482342"/>
              <a:gd name="connsiteX26-5617" fmla="*/ 10464012 w 12192000"/>
              <a:gd name="connsiteY26-5618" fmla="*/ 1391778 h 3482342"/>
              <a:gd name="connsiteX27-5619" fmla="*/ 10405409 w 12192000"/>
              <a:gd name="connsiteY27-5620" fmla="*/ 1422789 h 3482342"/>
              <a:gd name="connsiteX28-5621" fmla="*/ 10370530 w 12192000"/>
              <a:gd name="connsiteY28-5622" fmla="*/ 1441596 h 3482342"/>
              <a:gd name="connsiteX29-5623" fmla="*/ 10264922 w 12192000"/>
              <a:gd name="connsiteY29-5624" fmla="*/ 1472107 h 3482342"/>
              <a:gd name="connsiteX30-5625" fmla="*/ 10058690 w 12192000"/>
              <a:gd name="connsiteY30-5626" fmla="*/ 1474888 h 3482342"/>
              <a:gd name="connsiteX31-5627" fmla="*/ 10004424 w 12192000"/>
              <a:gd name="connsiteY31-5628" fmla="*/ 1489801 h 3482342"/>
              <a:gd name="connsiteX32-5629" fmla="*/ 9999951 w 12192000"/>
              <a:gd name="connsiteY32-5630" fmla="*/ 1499127 h 3482342"/>
              <a:gd name="connsiteX33-5631" fmla="*/ 9845462 w 12192000"/>
              <a:gd name="connsiteY33-5632" fmla="*/ 1548192 h 3482342"/>
              <a:gd name="connsiteX34-5633" fmla="*/ 9736156 w 12192000"/>
              <a:gd name="connsiteY34-5634" fmla="*/ 1581928 h 3482342"/>
              <a:gd name="connsiteX35-5635" fmla="*/ 9693355 w 12192000"/>
              <a:gd name="connsiteY35-5636" fmla="*/ 1602632 h 3482342"/>
              <a:gd name="connsiteX36-5637" fmla="*/ 9664242 w 12192000"/>
              <a:gd name="connsiteY36-5638" fmla="*/ 1622075 h 3482342"/>
              <a:gd name="connsiteX37-5639" fmla="*/ 9579195 w 12192000"/>
              <a:gd name="connsiteY37-5640" fmla="*/ 1648017 h 3482342"/>
              <a:gd name="connsiteX38-5641" fmla="*/ 9433652 w 12192000"/>
              <a:gd name="connsiteY38-5642" fmla="*/ 1681174 h 3482342"/>
              <a:gd name="connsiteX39-5643" fmla="*/ 9403775 w 12192000"/>
              <a:gd name="connsiteY39-5644" fmla="*/ 1690403 h 3482342"/>
              <a:gd name="connsiteX40-5645" fmla="*/ 9382503 w 12192000"/>
              <a:gd name="connsiteY40-5646" fmla="*/ 1706957 h 3482342"/>
              <a:gd name="connsiteX41-5647" fmla="*/ 9381410 w 12192000"/>
              <a:gd name="connsiteY41-5648" fmla="*/ 1718312 h 3482342"/>
              <a:gd name="connsiteX42-5649" fmla="*/ 9365685 w 12192000"/>
              <a:gd name="connsiteY42-5650" fmla="*/ 1724772 h 3482342"/>
              <a:gd name="connsiteX43-5651" fmla="*/ 9278020 w 12192000"/>
              <a:gd name="connsiteY43-5652" fmla="*/ 1741161 h 3482342"/>
              <a:gd name="connsiteX44-5653" fmla="*/ 9217145 w 12192000"/>
              <a:gd name="connsiteY44-5654" fmla="*/ 1771195 h 3482342"/>
              <a:gd name="connsiteX45-5655" fmla="*/ 8955875 w 12192000"/>
              <a:gd name="connsiteY45-5656" fmla="*/ 1796806 h 3482342"/>
              <a:gd name="connsiteX46-5657" fmla="*/ 8648415 w 12192000"/>
              <a:gd name="connsiteY46-5658" fmla="*/ 1878623 h 3482342"/>
              <a:gd name="connsiteX47-5659" fmla="*/ 8524524 w 12192000"/>
              <a:gd name="connsiteY47-5660" fmla="*/ 1902425 h 3482342"/>
              <a:gd name="connsiteX48-5661" fmla="*/ 8436742 w 12192000"/>
              <a:gd name="connsiteY48-5662" fmla="*/ 1923967 h 3482342"/>
              <a:gd name="connsiteX49-5663" fmla="*/ 8345228 w 12192000"/>
              <a:gd name="connsiteY49-5664" fmla="*/ 1939822 h 3482342"/>
              <a:gd name="connsiteX50-5665" fmla="*/ 8236214 w 12192000"/>
              <a:gd name="connsiteY50-5666" fmla="*/ 1909725 h 3482342"/>
              <a:gd name="connsiteX51-5667" fmla="*/ 8132104 w 12192000"/>
              <a:gd name="connsiteY51-5668" fmla="*/ 1895727 h 3482342"/>
              <a:gd name="connsiteX52-5669" fmla="*/ 7918078 w 12192000"/>
              <a:gd name="connsiteY52-5670" fmla="*/ 1862668 h 3482342"/>
              <a:gd name="connsiteX53-5671" fmla="*/ 7817899 w 12192000"/>
              <a:gd name="connsiteY53-5672" fmla="*/ 1862176 h 3482342"/>
              <a:gd name="connsiteX54-5673" fmla="*/ 7768994 w 12192000"/>
              <a:gd name="connsiteY54-5674" fmla="*/ 1855721 h 3482342"/>
              <a:gd name="connsiteX55-5675" fmla="*/ 7618027 w 12192000"/>
              <a:gd name="connsiteY55-5676" fmla="*/ 1830959 h 3482342"/>
              <a:gd name="connsiteX56-5677" fmla="*/ 7449425 w 12192000"/>
              <a:gd name="connsiteY56-5678" fmla="*/ 1810910 h 3482342"/>
              <a:gd name="connsiteX57-5679" fmla="*/ 7342915 w 12192000"/>
              <a:gd name="connsiteY57-5680" fmla="*/ 1819827 h 3482342"/>
              <a:gd name="connsiteX58-5681" fmla="*/ 7255191 w 12192000"/>
              <a:gd name="connsiteY58-5682" fmla="*/ 1834354 h 3482342"/>
              <a:gd name="connsiteX59-5683" fmla="*/ 7131205 w 12192000"/>
              <a:gd name="connsiteY59-5684" fmla="*/ 1845557 h 3482342"/>
              <a:gd name="connsiteX60-5685" fmla="*/ 6917124 w 12192000"/>
              <a:gd name="connsiteY60-5686" fmla="*/ 1837109 h 3482342"/>
              <a:gd name="connsiteX61-5687" fmla="*/ 6837145 w 12192000"/>
              <a:gd name="connsiteY61-5688" fmla="*/ 1870724 h 3482342"/>
              <a:gd name="connsiteX62-5689" fmla="*/ 6753991 w 12192000"/>
              <a:gd name="connsiteY62-5690" fmla="*/ 1860969 h 3482342"/>
              <a:gd name="connsiteX63-5691" fmla="*/ 6727754 w 12192000"/>
              <a:gd name="connsiteY63-5692" fmla="*/ 1882372 h 3482342"/>
              <a:gd name="connsiteX64-5693" fmla="*/ 6723371 w 12192000"/>
              <a:gd name="connsiteY64-5694" fmla="*/ 1886494 h 3482342"/>
              <a:gd name="connsiteX65-5695" fmla="*/ 6702779 w 12192000"/>
              <a:gd name="connsiteY65-5696" fmla="*/ 1893601 h 3482342"/>
              <a:gd name="connsiteX66-5697" fmla="*/ 6700779 w 12192000"/>
              <a:gd name="connsiteY66-5698" fmla="*/ 1907344 h 3482342"/>
              <a:gd name="connsiteX67-5699" fmla="*/ 6672513 w 12192000"/>
              <a:gd name="connsiteY67-5700" fmla="*/ 1926452 h 3482342"/>
              <a:gd name="connsiteX68-5701" fmla="*/ 6633549 w 12192000"/>
              <a:gd name="connsiteY68-5702" fmla="*/ 1936255 h 3482342"/>
              <a:gd name="connsiteX69-5703" fmla="*/ 6444344 w 12192000"/>
              <a:gd name="connsiteY69-5704" fmla="*/ 1969663 h 3482342"/>
              <a:gd name="connsiteX70-5705" fmla="*/ 6333446 w 12192000"/>
              <a:gd name="connsiteY70-5706" fmla="*/ 1997163 h 3482342"/>
              <a:gd name="connsiteX71-5707" fmla="*/ 6294933 w 12192000"/>
              <a:gd name="connsiteY71-5708" fmla="*/ 2019412 h 3482342"/>
              <a:gd name="connsiteX72-5709" fmla="*/ 6238719 w 12192000"/>
              <a:gd name="connsiteY72-5710" fmla="*/ 2042547 h 3482342"/>
              <a:gd name="connsiteX73-5711" fmla="*/ 6142310 w 12192000"/>
              <a:gd name="connsiteY73-5712" fmla="*/ 2092510 h 3482342"/>
              <a:gd name="connsiteX74-5713" fmla="*/ 6007916 w 12192000"/>
              <a:gd name="connsiteY74-5714" fmla="*/ 2143752 h 3482342"/>
              <a:gd name="connsiteX75-5715" fmla="*/ 5894610 w 12192000"/>
              <a:gd name="connsiteY75-5716" fmla="*/ 2130684 h 3482342"/>
              <a:gd name="connsiteX76-5717" fmla="*/ 5817682 w 12192000"/>
              <a:gd name="connsiteY76-5718" fmla="*/ 2157358 h 3482342"/>
              <a:gd name="connsiteX77-5719" fmla="*/ 5591469 w 12192000"/>
              <a:gd name="connsiteY77-5720" fmla="*/ 2178389 h 3482342"/>
              <a:gd name="connsiteX78-5721" fmla="*/ 5414282 w 12192000"/>
              <a:gd name="connsiteY78-5722" fmla="*/ 2183070 h 3482342"/>
              <a:gd name="connsiteX79-5723" fmla="*/ 5368369 w 12192000"/>
              <a:gd name="connsiteY79-5724" fmla="*/ 2204272 h 3482342"/>
              <a:gd name="connsiteX80-5725" fmla="*/ 5291263 w 12192000"/>
              <a:gd name="connsiteY80-5726" fmla="*/ 2239182 h 3482342"/>
              <a:gd name="connsiteX81-5727" fmla="*/ 5240857 w 12192000"/>
              <a:gd name="connsiteY81-5728" fmla="*/ 2289444 h 3482342"/>
              <a:gd name="connsiteX82-5729" fmla="*/ 5173523 w 12192000"/>
              <a:gd name="connsiteY82-5730" fmla="*/ 2309057 h 3482342"/>
              <a:gd name="connsiteX83-5731" fmla="*/ 5148543 w 12192000"/>
              <a:gd name="connsiteY83-5732" fmla="*/ 2282356 h 3482342"/>
              <a:gd name="connsiteX84-5733" fmla="*/ 5079548 w 12192000"/>
              <a:gd name="connsiteY84-5734" fmla="*/ 2313485 h 3482342"/>
              <a:gd name="connsiteX85-5735" fmla="*/ 4975908 w 12192000"/>
              <a:gd name="connsiteY85-5736" fmla="*/ 2364128 h 3482342"/>
              <a:gd name="connsiteX86-5737" fmla="*/ 4913723 w 12192000"/>
              <a:gd name="connsiteY86-5738" fmla="*/ 2385265 h 3482342"/>
              <a:gd name="connsiteX87-5739" fmla="*/ 4746485 w 12192000"/>
              <a:gd name="connsiteY87-5740" fmla="*/ 2451769 h 3482342"/>
              <a:gd name="connsiteX88-5741" fmla="*/ 4681588 w 12192000"/>
              <a:gd name="connsiteY88-5742" fmla="*/ 2467494 h 3482342"/>
              <a:gd name="connsiteX89-5743" fmla="*/ 1783655 w 12192000"/>
              <a:gd name="connsiteY89-5744" fmla="*/ 3163860 h 3482342"/>
              <a:gd name="connsiteX90-5745" fmla="*/ 1325955 w 12192000"/>
              <a:gd name="connsiteY90-5746" fmla="*/ 3176692 h 3482342"/>
              <a:gd name="connsiteX91-5747" fmla="*/ 1190384 w 12192000"/>
              <a:gd name="connsiteY91-5748" fmla="*/ 3203504 h 3482342"/>
              <a:gd name="connsiteX92-5749" fmla="*/ 1094537 w 12192000"/>
              <a:gd name="connsiteY92-5750" fmla="*/ 3229469 h 3482342"/>
              <a:gd name="connsiteX93-5751" fmla="*/ 779276 w 12192000"/>
              <a:gd name="connsiteY93-5752" fmla="*/ 3327290 h 3482342"/>
              <a:gd name="connsiteX94-5753" fmla="*/ 600378 w 12192000"/>
              <a:gd name="connsiteY94-5754" fmla="*/ 3335250 h 3482342"/>
              <a:gd name="connsiteX95-5755" fmla="*/ 493457 w 12192000"/>
              <a:gd name="connsiteY95-5756" fmla="*/ 3365044 h 3482342"/>
              <a:gd name="connsiteX96-5757" fmla="*/ 349402 w 12192000"/>
              <a:gd name="connsiteY96-5758" fmla="*/ 3380897 h 3482342"/>
              <a:gd name="connsiteX97-5759" fmla="*/ 192183 w 12192000"/>
              <a:gd name="connsiteY97-5760" fmla="*/ 3460075 h 3482342"/>
              <a:gd name="connsiteX98-5761" fmla="*/ 46713 w 12192000"/>
              <a:gd name="connsiteY98-5762" fmla="*/ 3462986 h 3482342"/>
              <a:gd name="connsiteX99-5763" fmla="*/ 2765 w 12192000"/>
              <a:gd name="connsiteY99-5764" fmla="*/ 3480770 h 3482342"/>
              <a:gd name="connsiteX100-5765" fmla="*/ 0 w 12192000"/>
              <a:gd name="connsiteY100-5766" fmla="*/ 3482342 h 3482342"/>
              <a:gd name="connsiteX101-5767" fmla="*/ 0 w 12192000"/>
              <a:gd name="connsiteY101-5768" fmla="*/ 0 h 3482342"/>
              <a:gd name="connsiteX0-5769" fmla="*/ 0 w 12192000"/>
              <a:gd name="connsiteY0-5770" fmla="*/ 0 h 3482342"/>
              <a:gd name="connsiteX1-5771" fmla="*/ 12192000 w 12192000"/>
              <a:gd name="connsiteY1-5772" fmla="*/ 0 h 3482342"/>
              <a:gd name="connsiteX2-5773" fmla="*/ 12192000 w 12192000"/>
              <a:gd name="connsiteY2-5774" fmla="*/ 635369 h 3482342"/>
              <a:gd name="connsiteX3-5775" fmla="*/ 12191789 w 12192000"/>
              <a:gd name="connsiteY3-5776" fmla="*/ 560396 h 3482342"/>
              <a:gd name="connsiteX4-5777" fmla="*/ 11983027 w 12192000"/>
              <a:gd name="connsiteY4-5778" fmla="*/ 646756 h 3482342"/>
              <a:gd name="connsiteX5-5779" fmla="*/ 11923051 w 12192000"/>
              <a:gd name="connsiteY5-5780" fmla="*/ 656045 h 3482342"/>
              <a:gd name="connsiteX6-5781" fmla="*/ 11832939 w 12192000"/>
              <a:gd name="connsiteY6-5782" fmla="*/ 674181 h 3482342"/>
              <a:gd name="connsiteX7-5783" fmla="*/ 11767770 w 12192000"/>
              <a:gd name="connsiteY7-5784" fmla="*/ 683807 h 3482342"/>
              <a:gd name="connsiteX8-5785" fmla="*/ 11728279 w 12192000"/>
              <a:gd name="connsiteY8-5786" fmla="*/ 700816 h 3482342"/>
              <a:gd name="connsiteX9-5787" fmla="*/ 11722533 w 12192000"/>
              <a:gd name="connsiteY9-5788" fmla="*/ 703421 h 3482342"/>
              <a:gd name="connsiteX10-5789" fmla="*/ 11720002 w 12192000"/>
              <a:gd name="connsiteY10-5790" fmla="*/ 710566 h 3482342"/>
              <a:gd name="connsiteX11-5791" fmla="*/ 11707351 w 12192000"/>
              <a:gd name="connsiteY11-5792" fmla="*/ 710310 h 3482342"/>
              <a:gd name="connsiteX12-5793" fmla="*/ 11700369 w 12192000"/>
              <a:gd name="connsiteY12-5794" fmla="*/ 713480 h 3482342"/>
              <a:gd name="connsiteX13-5795" fmla="*/ 11691126 w 12192000"/>
              <a:gd name="connsiteY13-5796" fmla="*/ 726131 h 3482342"/>
              <a:gd name="connsiteX14-5797" fmla="*/ 11656818 w 12192000"/>
              <a:gd name="connsiteY14-5798" fmla="*/ 769062 h 3482342"/>
              <a:gd name="connsiteX15-5799" fmla="*/ 11501920 w 12192000"/>
              <a:gd name="connsiteY15-5800" fmla="*/ 813109 h 3482342"/>
              <a:gd name="connsiteX16-5801" fmla="*/ 11338523 w 12192000"/>
              <a:gd name="connsiteY16-5802" fmla="*/ 852810 h 3482342"/>
              <a:gd name="connsiteX17-5803" fmla="*/ 11228040 w 12192000"/>
              <a:gd name="connsiteY17-5804" fmla="*/ 958953 h 3482342"/>
              <a:gd name="connsiteX18-5805" fmla="*/ 11193568 w 12192000"/>
              <a:gd name="connsiteY18-5806" fmla="*/ 1039464 h 3482342"/>
              <a:gd name="connsiteX19-5807" fmla="*/ 11120819 w 12192000"/>
              <a:gd name="connsiteY19-5808" fmla="*/ 1126133 h 3482342"/>
              <a:gd name="connsiteX20-5809" fmla="*/ 11028687 w 12192000"/>
              <a:gd name="connsiteY20-5810" fmla="*/ 1199018 h 3482342"/>
              <a:gd name="connsiteX21-5811" fmla="*/ 10815658 w 12192000"/>
              <a:gd name="connsiteY21-5812" fmla="*/ 1287849 h 3482342"/>
              <a:gd name="connsiteX22-5813" fmla="*/ 10679906 w 12192000"/>
              <a:gd name="connsiteY22-5814" fmla="*/ 1324988 h 3482342"/>
              <a:gd name="connsiteX23-5815" fmla="*/ 10636304 w 12192000"/>
              <a:gd name="connsiteY23-5816" fmla="*/ 1317928 h 3482342"/>
              <a:gd name="connsiteX24-5817" fmla="*/ 10573203 w 12192000"/>
              <a:gd name="connsiteY24-5818" fmla="*/ 1351996 h 3482342"/>
              <a:gd name="connsiteX25-5819" fmla="*/ 10513263 w 12192000"/>
              <a:gd name="connsiteY25-5820" fmla="*/ 1350756 h 3482342"/>
              <a:gd name="connsiteX26-5821" fmla="*/ 10464012 w 12192000"/>
              <a:gd name="connsiteY26-5822" fmla="*/ 1391778 h 3482342"/>
              <a:gd name="connsiteX27-5823" fmla="*/ 10405409 w 12192000"/>
              <a:gd name="connsiteY27-5824" fmla="*/ 1422789 h 3482342"/>
              <a:gd name="connsiteX28-5825" fmla="*/ 10370530 w 12192000"/>
              <a:gd name="connsiteY28-5826" fmla="*/ 1441596 h 3482342"/>
              <a:gd name="connsiteX29-5827" fmla="*/ 10264922 w 12192000"/>
              <a:gd name="connsiteY29-5828" fmla="*/ 1472107 h 3482342"/>
              <a:gd name="connsiteX30-5829" fmla="*/ 10058690 w 12192000"/>
              <a:gd name="connsiteY30-5830" fmla="*/ 1474888 h 3482342"/>
              <a:gd name="connsiteX31-5831" fmla="*/ 10004424 w 12192000"/>
              <a:gd name="connsiteY31-5832" fmla="*/ 1489801 h 3482342"/>
              <a:gd name="connsiteX32-5833" fmla="*/ 9999951 w 12192000"/>
              <a:gd name="connsiteY32-5834" fmla="*/ 1499127 h 3482342"/>
              <a:gd name="connsiteX33-5835" fmla="*/ 9845462 w 12192000"/>
              <a:gd name="connsiteY33-5836" fmla="*/ 1548192 h 3482342"/>
              <a:gd name="connsiteX34-5837" fmla="*/ 9736156 w 12192000"/>
              <a:gd name="connsiteY34-5838" fmla="*/ 1581928 h 3482342"/>
              <a:gd name="connsiteX35-5839" fmla="*/ 9693355 w 12192000"/>
              <a:gd name="connsiteY35-5840" fmla="*/ 1602632 h 3482342"/>
              <a:gd name="connsiteX36-5841" fmla="*/ 9664242 w 12192000"/>
              <a:gd name="connsiteY36-5842" fmla="*/ 1622075 h 3482342"/>
              <a:gd name="connsiteX37-5843" fmla="*/ 9579195 w 12192000"/>
              <a:gd name="connsiteY37-5844" fmla="*/ 1648017 h 3482342"/>
              <a:gd name="connsiteX38-5845" fmla="*/ 9433652 w 12192000"/>
              <a:gd name="connsiteY38-5846" fmla="*/ 1681174 h 3482342"/>
              <a:gd name="connsiteX39-5847" fmla="*/ 9403775 w 12192000"/>
              <a:gd name="connsiteY39-5848" fmla="*/ 1690403 h 3482342"/>
              <a:gd name="connsiteX40-5849" fmla="*/ 9382503 w 12192000"/>
              <a:gd name="connsiteY40-5850" fmla="*/ 1706957 h 3482342"/>
              <a:gd name="connsiteX41-5851" fmla="*/ 9381410 w 12192000"/>
              <a:gd name="connsiteY41-5852" fmla="*/ 1718312 h 3482342"/>
              <a:gd name="connsiteX42-5853" fmla="*/ 9365685 w 12192000"/>
              <a:gd name="connsiteY42-5854" fmla="*/ 1724772 h 3482342"/>
              <a:gd name="connsiteX43-5855" fmla="*/ 9278020 w 12192000"/>
              <a:gd name="connsiteY43-5856" fmla="*/ 1741161 h 3482342"/>
              <a:gd name="connsiteX44-5857" fmla="*/ 9217145 w 12192000"/>
              <a:gd name="connsiteY44-5858" fmla="*/ 1771195 h 3482342"/>
              <a:gd name="connsiteX45-5859" fmla="*/ 8955875 w 12192000"/>
              <a:gd name="connsiteY45-5860" fmla="*/ 1796806 h 3482342"/>
              <a:gd name="connsiteX46-5861" fmla="*/ 8648415 w 12192000"/>
              <a:gd name="connsiteY46-5862" fmla="*/ 1878623 h 3482342"/>
              <a:gd name="connsiteX47-5863" fmla="*/ 8524524 w 12192000"/>
              <a:gd name="connsiteY47-5864" fmla="*/ 1902425 h 3482342"/>
              <a:gd name="connsiteX48-5865" fmla="*/ 8436742 w 12192000"/>
              <a:gd name="connsiteY48-5866" fmla="*/ 1923967 h 3482342"/>
              <a:gd name="connsiteX49-5867" fmla="*/ 8236214 w 12192000"/>
              <a:gd name="connsiteY49-5868" fmla="*/ 1909725 h 3482342"/>
              <a:gd name="connsiteX50-5869" fmla="*/ 8132104 w 12192000"/>
              <a:gd name="connsiteY50-5870" fmla="*/ 1895727 h 3482342"/>
              <a:gd name="connsiteX51-5871" fmla="*/ 7918078 w 12192000"/>
              <a:gd name="connsiteY51-5872" fmla="*/ 1862668 h 3482342"/>
              <a:gd name="connsiteX52-5873" fmla="*/ 7817899 w 12192000"/>
              <a:gd name="connsiteY52-5874" fmla="*/ 1862176 h 3482342"/>
              <a:gd name="connsiteX53-5875" fmla="*/ 7768994 w 12192000"/>
              <a:gd name="connsiteY53-5876" fmla="*/ 1855721 h 3482342"/>
              <a:gd name="connsiteX54-5877" fmla="*/ 7618027 w 12192000"/>
              <a:gd name="connsiteY54-5878" fmla="*/ 1830959 h 3482342"/>
              <a:gd name="connsiteX55-5879" fmla="*/ 7449425 w 12192000"/>
              <a:gd name="connsiteY55-5880" fmla="*/ 1810910 h 3482342"/>
              <a:gd name="connsiteX56-5881" fmla="*/ 7342915 w 12192000"/>
              <a:gd name="connsiteY56-5882" fmla="*/ 1819827 h 3482342"/>
              <a:gd name="connsiteX57-5883" fmla="*/ 7255191 w 12192000"/>
              <a:gd name="connsiteY57-5884" fmla="*/ 1834354 h 3482342"/>
              <a:gd name="connsiteX58-5885" fmla="*/ 7131205 w 12192000"/>
              <a:gd name="connsiteY58-5886" fmla="*/ 1845557 h 3482342"/>
              <a:gd name="connsiteX59-5887" fmla="*/ 6917124 w 12192000"/>
              <a:gd name="connsiteY59-5888" fmla="*/ 1837109 h 3482342"/>
              <a:gd name="connsiteX60-5889" fmla="*/ 6837145 w 12192000"/>
              <a:gd name="connsiteY60-5890" fmla="*/ 1870724 h 3482342"/>
              <a:gd name="connsiteX61-5891" fmla="*/ 6753991 w 12192000"/>
              <a:gd name="connsiteY61-5892" fmla="*/ 1860969 h 3482342"/>
              <a:gd name="connsiteX62-5893" fmla="*/ 6727754 w 12192000"/>
              <a:gd name="connsiteY62-5894" fmla="*/ 1882372 h 3482342"/>
              <a:gd name="connsiteX63-5895" fmla="*/ 6723371 w 12192000"/>
              <a:gd name="connsiteY63-5896" fmla="*/ 1886494 h 3482342"/>
              <a:gd name="connsiteX64-5897" fmla="*/ 6702779 w 12192000"/>
              <a:gd name="connsiteY64-5898" fmla="*/ 1893601 h 3482342"/>
              <a:gd name="connsiteX65-5899" fmla="*/ 6700779 w 12192000"/>
              <a:gd name="connsiteY65-5900" fmla="*/ 1907344 h 3482342"/>
              <a:gd name="connsiteX66-5901" fmla="*/ 6672513 w 12192000"/>
              <a:gd name="connsiteY66-5902" fmla="*/ 1926452 h 3482342"/>
              <a:gd name="connsiteX67-5903" fmla="*/ 6633549 w 12192000"/>
              <a:gd name="connsiteY67-5904" fmla="*/ 1936255 h 3482342"/>
              <a:gd name="connsiteX68-5905" fmla="*/ 6444344 w 12192000"/>
              <a:gd name="connsiteY68-5906" fmla="*/ 1969663 h 3482342"/>
              <a:gd name="connsiteX69-5907" fmla="*/ 6333446 w 12192000"/>
              <a:gd name="connsiteY69-5908" fmla="*/ 1997163 h 3482342"/>
              <a:gd name="connsiteX70-5909" fmla="*/ 6294933 w 12192000"/>
              <a:gd name="connsiteY70-5910" fmla="*/ 2019412 h 3482342"/>
              <a:gd name="connsiteX71-5911" fmla="*/ 6238719 w 12192000"/>
              <a:gd name="connsiteY71-5912" fmla="*/ 2042547 h 3482342"/>
              <a:gd name="connsiteX72-5913" fmla="*/ 6142310 w 12192000"/>
              <a:gd name="connsiteY72-5914" fmla="*/ 2092510 h 3482342"/>
              <a:gd name="connsiteX73-5915" fmla="*/ 6007916 w 12192000"/>
              <a:gd name="connsiteY73-5916" fmla="*/ 2143752 h 3482342"/>
              <a:gd name="connsiteX74-5917" fmla="*/ 5894610 w 12192000"/>
              <a:gd name="connsiteY74-5918" fmla="*/ 2130684 h 3482342"/>
              <a:gd name="connsiteX75-5919" fmla="*/ 5817682 w 12192000"/>
              <a:gd name="connsiteY75-5920" fmla="*/ 2157358 h 3482342"/>
              <a:gd name="connsiteX76-5921" fmla="*/ 5591469 w 12192000"/>
              <a:gd name="connsiteY76-5922" fmla="*/ 2178389 h 3482342"/>
              <a:gd name="connsiteX77-5923" fmla="*/ 5414282 w 12192000"/>
              <a:gd name="connsiteY77-5924" fmla="*/ 2183070 h 3482342"/>
              <a:gd name="connsiteX78-5925" fmla="*/ 5368369 w 12192000"/>
              <a:gd name="connsiteY78-5926" fmla="*/ 2204272 h 3482342"/>
              <a:gd name="connsiteX79-5927" fmla="*/ 5291263 w 12192000"/>
              <a:gd name="connsiteY79-5928" fmla="*/ 2239182 h 3482342"/>
              <a:gd name="connsiteX80-5929" fmla="*/ 5240857 w 12192000"/>
              <a:gd name="connsiteY80-5930" fmla="*/ 2289444 h 3482342"/>
              <a:gd name="connsiteX81-5931" fmla="*/ 5173523 w 12192000"/>
              <a:gd name="connsiteY81-5932" fmla="*/ 2309057 h 3482342"/>
              <a:gd name="connsiteX82-5933" fmla="*/ 5148543 w 12192000"/>
              <a:gd name="connsiteY82-5934" fmla="*/ 2282356 h 3482342"/>
              <a:gd name="connsiteX83-5935" fmla="*/ 5079548 w 12192000"/>
              <a:gd name="connsiteY83-5936" fmla="*/ 2313485 h 3482342"/>
              <a:gd name="connsiteX84-5937" fmla="*/ 4975908 w 12192000"/>
              <a:gd name="connsiteY84-5938" fmla="*/ 2364128 h 3482342"/>
              <a:gd name="connsiteX85-5939" fmla="*/ 4913723 w 12192000"/>
              <a:gd name="connsiteY85-5940" fmla="*/ 2385265 h 3482342"/>
              <a:gd name="connsiteX86-5941" fmla="*/ 4746485 w 12192000"/>
              <a:gd name="connsiteY86-5942" fmla="*/ 2451769 h 3482342"/>
              <a:gd name="connsiteX87-5943" fmla="*/ 4681588 w 12192000"/>
              <a:gd name="connsiteY87-5944" fmla="*/ 2467494 h 3482342"/>
              <a:gd name="connsiteX88-5945" fmla="*/ 1783655 w 12192000"/>
              <a:gd name="connsiteY88-5946" fmla="*/ 3163860 h 3482342"/>
              <a:gd name="connsiteX89-5947" fmla="*/ 1325955 w 12192000"/>
              <a:gd name="connsiteY89-5948" fmla="*/ 3176692 h 3482342"/>
              <a:gd name="connsiteX90-5949" fmla="*/ 1190384 w 12192000"/>
              <a:gd name="connsiteY90-5950" fmla="*/ 3203504 h 3482342"/>
              <a:gd name="connsiteX91-5951" fmla="*/ 1094537 w 12192000"/>
              <a:gd name="connsiteY91-5952" fmla="*/ 3229469 h 3482342"/>
              <a:gd name="connsiteX92-5953" fmla="*/ 779276 w 12192000"/>
              <a:gd name="connsiteY92-5954" fmla="*/ 3327290 h 3482342"/>
              <a:gd name="connsiteX93-5955" fmla="*/ 600378 w 12192000"/>
              <a:gd name="connsiteY93-5956" fmla="*/ 3335250 h 3482342"/>
              <a:gd name="connsiteX94-5957" fmla="*/ 493457 w 12192000"/>
              <a:gd name="connsiteY94-5958" fmla="*/ 3365044 h 3482342"/>
              <a:gd name="connsiteX95-5959" fmla="*/ 349402 w 12192000"/>
              <a:gd name="connsiteY95-5960" fmla="*/ 3380897 h 3482342"/>
              <a:gd name="connsiteX96-5961" fmla="*/ 192183 w 12192000"/>
              <a:gd name="connsiteY96-5962" fmla="*/ 3460075 h 3482342"/>
              <a:gd name="connsiteX97-5963" fmla="*/ 46713 w 12192000"/>
              <a:gd name="connsiteY97-5964" fmla="*/ 3462986 h 3482342"/>
              <a:gd name="connsiteX98-5965" fmla="*/ 2765 w 12192000"/>
              <a:gd name="connsiteY98-5966" fmla="*/ 3480770 h 3482342"/>
              <a:gd name="connsiteX99-5967" fmla="*/ 0 w 12192000"/>
              <a:gd name="connsiteY99-5968" fmla="*/ 3482342 h 3482342"/>
              <a:gd name="connsiteX100-5969" fmla="*/ 0 w 12192000"/>
              <a:gd name="connsiteY100-5970" fmla="*/ 0 h 3482342"/>
              <a:gd name="connsiteX0-5971" fmla="*/ 0 w 12192000"/>
              <a:gd name="connsiteY0-5972" fmla="*/ 0 h 3482342"/>
              <a:gd name="connsiteX1-5973" fmla="*/ 12192000 w 12192000"/>
              <a:gd name="connsiteY1-5974" fmla="*/ 0 h 3482342"/>
              <a:gd name="connsiteX2-5975" fmla="*/ 12192000 w 12192000"/>
              <a:gd name="connsiteY2-5976" fmla="*/ 635369 h 3482342"/>
              <a:gd name="connsiteX3-5977" fmla="*/ 12191789 w 12192000"/>
              <a:gd name="connsiteY3-5978" fmla="*/ 560396 h 3482342"/>
              <a:gd name="connsiteX4-5979" fmla="*/ 11983027 w 12192000"/>
              <a:gd name="connsiteY4-5980" fmla="*/ 646756 h 3482342"/>
              <a:gd name="connsiteX5-5981" fmla="*/ 11923051 w 12192000"/>
              <a:gd name="connsiteY5-5982" fmla="*/ 656045 h 3482342"/>
              <a:gd name="connsiteX6-5983" fmla="*/ 11832939 w 12192000"/>
              <a:gd name="connsiteY6-5984" fmla="*/ 674181 h 3482342"/>
              <a:gd name="connsiteX7-5985" fmla="*/ 11767770 w 12192000"/>
              <a:gd name="connsiteY7-5986" fmla="*/ 683807 h 3482342"/>
              <a:gd name="connsiteX8-5987" fmla="*/ 11728279 w 12192000"/>
              <a:gd name="connsiteY8-5988" fmla="*/ 700816 h 3482342"/>
              <a:gd name="connsiteX9-5989" fmla="*/ 11722533 w 12192000"/>
              <a:gd name="connsiteY9-5990" fmla="*/ 703421 h 3482342"/>
              <a:gd name="connsiteX10-5991" fmla="*/ 11720002 w 12192000"/>
              <a:gd name="connsiteY10-5992" fmla="*/ 710566 h 3482342"/>
              <a:gd name="connsiteX11-5993" fmla="*/ 11707351 w 12192000"/>
              <a:gd name="connsiteY11-5994" fmla="*/ 710310 h 3482342"/>
              <a:gd name="connsiteX12-5995" fmla="*/ 11700369 w 12192000"/>
              <a:gd name="connsiteY12-5996" fmla="*/ 713480 h 3482342"/>
              <a:gd name="connsiteX13-5997" fmla="*/ 11691126 w 12192000"/>
              <a:gd name="connsiteY13-5998" fmla="*/ 726131 h 3482342"/>
              <a:gd name="connsiteX14-5999" fmla="*/ 11656818 w 12192000"/>
              <a:gd name="connsiteY14-6000" fmla="*/ 769062 h 3482342"/>
              <a:gd name="connsiteX15-6001" fmla="*/ 11501920 w 12192000"/>
              <a:gd name="connsiteY15-6002" fmla="*/ 813109 h 3482342"/>
              <a:gd name="connsiteX16-6003" fmla="*/ 11338523 w 12192000"/>
              <a:gd name="connsiteY16-6004" fmla="*/ 852810 h 3482342"/>
              <a:gd name="connsiteX17-6005" fmla="*/ 11228040 w 12192000"/>
              <a:gd name="connsiteY17-6006" fmla="*/ 958953 h 3482342"/>
              <a:gd name="connsiteX18-6007" fmla="*/ 11193568 w 12192000"/>
              <a:gd name="connsiteY18-6008" fmla="*/ 1039464 h 3482342"/>
              <a:gd name="connsiteX19-6009" fmla="*/ 11120819 w 12192000"/>
              <a:gd name="connsiteY19-6010" fmla="*/ 1126133 h 3482342"/>
              <a:gd name="connsiteX20-6011" fmla="*/ 11028687 w 12192000"/>
              <a:gd name="connsiteY20-6012" fmla="*/ 1199018 h 3482342"/>
              <a:gd name="connsiteX21-6013" fmla="*/ 10815658 w 12192000"/>
              <a:gd name="connsiteY21-6014" fmla="*/ 1287849 h 3482342"/>
              <a:gd name="connsiteX22-6015" fmla="*/ 10679906 w 12192000"/>
              <a:gd name="connsiteY22-6016" fmla="*/ 1324988 h 3482342"/>
              <a:gd name="connsiteX23-6017" fmla="*/ 10636304 w 12192000"/>
              <a:gd name="connsiteY23-6018" fmla="*/ 1317928 h 3482342"/>
              <a:gd name="connsiteX24-6019" fmla="*/ 10573203 w 12192000"/>
              <a:gd name="connsiteY24-6020" fmla="*/ 1351996 h 3482342"/>
              <a:gd name="connsiteX25-6021" fmla="*/ 10513263 w 12192000"/>
              <a:gd name="connsiteY25-6022" fmla="*/ 1350756 h 3482342"/>
              <a:gd name="connsiteX26-6023" fmla="*/ 10464012 w 12192000"/>
              <a:gd name="connsiteY26-6024" fmla="*/ 1391778 h 3482342"/>
              <a:gd name="connsiteX27-6025" fmla="*/ 10405409 w 12192000"/>
              <a:gd name="connsiteY27-6026" fmla="*/ 1422789 h 3482342"/>
              <a:gd name="connsiteX28-6027" fmla="*/ 10370530 w 12192000"/>
              <a:gd name="connsiteY28-6028" fmla="*/ 1441596 h 3482342"/>
              <a:gd name="connsiteX29-6029" fmla="*/ 10264922 w 12192000"/>
              <a:gd name="connsiteY29-6030" fmla="*/ 1472107 h 3482342"/>
              <a:gd name="connsiteX30-6031" fmla="*/ 10058690 w 12192000"/>
              <a:gd name="connsiteY30-6032" fmla="*/ 1474888 h 3482342"/>
              <a:gd name="connsiteX31-6033" fmla="*/ 10004424 w 12192000"/>
              <a:gd name="connsiteY31-6034" fmla="*/ 1489801 h 3482342"/>
              <a:gd name="connsiteX32-6035" fmla="*/ 9999951 w 12192000"/>
              <a:gd name="connsiteY32-6036" fmla="*/ 1499127 h 3482342"/>
              <a:gd name="connsiteX33-6037" fmla="*/ 9845462 w 12192000"/>
              <a:gd name="connsiteY33-6038" fmla="*/ 1548192 h 3482342"/>
              <a:gd name="connsiteX34-6039" fmla="*/ 9736156 w 12192000"/>
              <a:gd name="connsiteY34-6040" fmla="*/ 1581928 h 3482342"/>
              <a:gd name="connsiteX35-6041" fmla="*/ 9693355 w 12192000"/>
              <a:gd name="connsiteY35-6042" fmla="*/ 1602632 h 3482342"/>
              <a:gd name="connsiteX36-6043" fmla="*/ 9664242 w 12192000"/>
              <a:gd name="connsiteY36-6044" fmla="*/ 1622075 h 3482342"/>
              <a:gd name="connsiteX37-6045" fmla="*/ 9579195 w 12192000"/>
              <a:gd name="connsiteY37-6046" fmla="*/ 1648017 h 3482342"/>
              <a:gd name="connsiteX38-6047" fmla="*/ 9433652 w 12192000"/>
              <a:gd name="connsiteY38-6048" fmla="*/ 1681174 h 3482342"/>
              <a:gd name="connsiteX39-6049" fmla="*/ 9403775 w 12192000"/>
              <a:gd name="connsiteY39-6050" fmla="*/ 1690403 h 3482342"/>
              <a:gd name="connsiteX40-6051" fmla="*/ 9382503 w 12192000"/>
              <a:gd name="connsiteY40-6052" fmla="*/ 1706957 h 3482342"/>
              <a:gd name="connsiteX41-6053" fmla="*/ 9381410 w 12192000"/>
              <a:gd name="connsiteY41-6054" fmla="*/ 1718312 h 3482342"/>
              <a:gd name="connsiteX42-6055" fmla="*/ 9365685 w 12192000"/>
              <a:gd name="connsiteY42-6056" fmla="*/ 1724772 h 3482342"/>
              <a:gd name="connsiteX43-6057" fmla="*/ 9278020 w 12192000"/>
              <a:gd name="connsiteY43-6058" fmla="*/ 1741161 h 3482342"/>
              <a:gd name="connsiteX44-6059" fmla="*/ 9217145 w 12192000"/>
              <a:gd name="connsiteY44-6060" fmla="*/ 1771195 h 3482342"/>
              <a:gd name="connsiteX45-6061" fmla="*/ 8955875 w 12192000"/>
              <a:gd name="connsiteY45-6062" fmla="*/ 1796806 h 3482342"/>
              <a:gd name="connsiteX46-6063" fmla="*/ 8648415 w 12192000"/>
              <a:gd name="connsiteY46-6064" fmla="*/ 1878623 h 3482342"/>
              <a:gd name="connsiteX47-6065" fmla="*/ 8524524 w 12192000"/>
              <a:gd name="connsiteY47-6066" fmla="*/ 1902425 h 3482342"/>
              <a:gd name="connsiteX48-6067" fmla="*/ 8236214 w 12192000"/>
              <a:gd name="connsiteY48-6068" fmla="*/ 1909725 h 3482342"/>
              <a:gd name="connsiteX49-6069" fmla="*/ 8132104 w 12192000"/>
              <a:gd name="connsiteY49-6070" fmla="*/ 1895727 h 3482342"/>
              <a:gd name="connsiteX50-6071" fmla="*/ 7918078 w 12192000"/>
              <a:gd name="connsiteY50-6072" fmla="*/ 1862668 h 3482342"/>
              <a:gd name="connsiteX51-6073" fmla="*/ 7817899 w 12192000"/>
              <a:gd name="connsiteY51-6074" fmla="*/ 1862176 h 3482342"/>
              <a:gd name="connsiteX52-6075" fmla="*/ 7768994 w 12192000"/>
              <a:gd name="connsiteY52-6076" fmla="*/ 1855721 h 3482342"/>
              <a:gd name="connsiteX53-6077" fmla="*/ 7618027 w 12192000"/>
              <a:gd name="connsiteY53-6078" fmla="*/ 1830959 h 3482342"/>
              <a:gd name="connsiteX54-6079" fmla="*/ 7449425 w 12192000"/>
              <a:gd name="connsiteY54-6080" fmla="*/ 1810910 h 3482342"/>
              <a:gd name="connsiteX55-6081" fmla="*/ 7342915 w 12192000"/>
              <a:gd name="connsiteY55-6082" fmla="*/ 1819827 h 3482342"/>
              <a:gd name="connsiteX56-6083" fmla="*/ 7255191 w 12192000"/>
              <a:gd name="connsiteY56-6084" fmla="*/ 1834354 h 3482342"/>
              <a:gd name="connsiteX57-6085" fmla="*/ 7131205 w 12192000"/>
              <a:gd name="connsiteY57-6086" fmla="*/ 1845557 h 3482342"/>
              <a:gd name="connsiteX58-6087" fmla="*/ 6917124 w 12192000"/>
              <a:gd name="connsiteY58-6088" fmla="*/ 1837109 h 3482342"/>
              <a:gd name="connsiteX59-6089" fmla="*/ 6837145 w 12192000"/>
              <a:gd name="connsiteY59-6090" fmla="*/ 1870724 h 3482342"/>
              <a:gd name="connsiteX60-6091" fmla="*/ 6753991 w 12192000"/>
              <a:gd name="connsiteY60-6092" fmla="*/ 1860969 h 3482342"/>
              <a:gd name="connsiteX61-6093" fmla="*/ 6727754 w 12192000"/>
              <a:gd name="connsiteY61-6094" fmla="*/ 1882372 h 3482342"/>
              <a:gd name="connsiteX62-6095" fmla="*/ 6723371 w 12192000"/>
              <a:gd name="connsiteY62-6096" fmla="*/ 1886494 h 3482342"/>
              <a:gd name="connsiteX63-6097" fmla="*/ 6702779 w 12192000"/>
              <a:gd name="connsiteY63-6098" fmla="*/ 1893601 h 3482342"/>
              <a:gd name="connsiteX64-6099" fmla="*/ 6700779 w 12192000"/>
              <a:gd name="connsiteY64-6100" fmla="*/ 1907344 h 3482342"/>
              <a:gd name="connsiteX65-6101" fmla="*/ 6672513 w 12192000"/>
              <a:gd name="connsiteY65-6102" fmla="*/ 1926452 h 3482342"/>
              <a:gd name="connsiteX66-6103" fmla="*/ 6633549 w 12192000"/>
              <a:gd name="connsiteY66-6104" fmla="*/ 1936255 h 3482342"/>
              <a:gd name="connsiteX67-6105" fmla="*/ 6444344 w 12192000"/>
              <a:gd name="connsiteY67-6106" fmla="*/ 1969663 h 3482342"/>
              <a:gd name="connsiteX68-6107" fmla="*/ 6333446 w 12192000"/>
              <a:gd name="connsiteY68-6108" fmla="*/ 1997163 h 3482342"/>
              <a:gd name="connsiteX69-6109" fmla="*/ 6294933 w 12192000"/>
              <a:gd name="connsiteY69-6110" fmla="*/ 2019412 h 3482342"/>
              <a:gd name="connsiteX70-6111" fmla="*/ 6238719 w 12192000"/>
              <a:gd name="connsiteY70-6112" fmla="*/ 2042547 h 3482342"/>
              <a:gd name="connsiteX71-6113" fmla="*/ 6142310 w 12192000"/>
              <a:gd name="connsiteY71-6114" fmla="*/ 2092510 h 3482342"/>
              <a:gd name="connsiteX72-6115" fmla="*/ 6007916 w 12192000"/>
              <a:gd name="connsiteY72-6116" fmla="*/ 2143752 h 3482342"/>
              <a:gd name="connsiteX73-6117" fmla="*/ 5894610 w 12192000"/>
              <a:gd name="connsiteY73-6118" fmla="*/ 2130684 h 3482342"/>
              <a:gd name="connsiteX74-6119" fmla="*/ 5817682 w 12192000"/>
              <a:gd name="connsiteY74-6120" fmla="*/ 2157358 h 3482342"/>
              <a:gd name="connsiteX75-6121" fmla="*/ 5591469 w 12192000"/>
              <a:gd name="connsiteY75-6122" fmla="*/ 2178389 h 3482342"/>
              <a:gd name="connsiteX76-6123" fmla="*/ 5414282 w 12192000"/>
              <a:gd name="connsiteY76-6124" fmla="*/ 2183070 h 3482342"/>
              <a:gd name="connsiteX77-6125" fmla="*/ 5368369 w 12192000"/>
              <a:gd name="connsiteY77-6126" fmla="*/ 2204272 h 3482342"/>
              <a:gd name="connsiteX78-6127" fmla="*/ 5291263 w 12192000"/>
              <a:gd name="connsiteY78-6128" fmla="*/ 2239182 h 3482342"/>
              <a:gd name="connsiteX79-6129" fmla="*/ 5240857 w 12192000"/>
              <a:gd name="connsiteY79-6130" fmla="*/ 2289444 h 3482342"/>
              <a:gd name="connsiteX80-6131" fmla="*/ 5173523 w 12192000"/>
              <a:gd name="connsiteY80-6132" fmla="*/ 2309057 h 3482342"/>
              <a:gd name="connsiteX81-6133" fmla="*/ 5148543 w 12192000"/>
              <a:gd name="connsiteY81-6134" fmla="*/ 2282356 h 3482342"/>
              <a:gd name="connsiteX82-6135" fmla="*/ 5079548 w 12192000"/>
              <a:gd name="connsiteY82-6136" fmla="*/ 2313485 h 3482342"/>
              <a:gd name="connsiteX83-6137" fmla="*/ 4975908 w 12192000"/>
              <a:gd name="connsiteY83-6138" fmla="*/ 2364128 h 3482342"/>
              <a:gd name="connsiteX84-6139" fmla="*/ 4913723 w 12192000"/>
              <a:gd name="connsiteY84-6140" fmla="*/ 2385265 h 3482342"/>
              <a:gd name="connsiteX85-6141" fmla="*/ 4746485 w 12192000"/>
              <a:gd name="connsiteY85-6142" fmla="*/ 2451769 h 3482342"/>
              <a:gd name="connsiteX86-6143" fmla="*/ 4681588 w 12192000"/>
              <a:gd name="connsiteY86-6144" fmla="*/ 2467494 h 3482342"/>
              <a:gd name="connsiteX87-6145" fmla="*/ 1783655 w 12192000"/>
              <a:gd name="connsiteY87-6146" fmla="*/ 3163860 h 3482342"/>
              <a:gd name="connsiteX88-6147" fmla="*/ 1325955 w 12192000"/>
              <a:gd name="connsiteY88-6148" fmla="*/ 3176692 h 3482342"/>
              <a:gd name="connsiteX89-6149" fmla="*/ 1190384 w 12192000"/>
              <a:gd name="connsiteY89-6150" fmla="*/ 3203504 h 3482342"/>
              <a:gd name="connsiteX90-6151" fmla="*/ 1094537 w 12192000"/>
              <a:gd name="connsiteY90-6152" fmla="*/ 3229469 h 3482342"/>
              <a:gd name="connsiteX91-6153" fmla="*/ 779276 w 12192000"/>
              <a:gd name="connsiteY91-6154" fmla="*/ 3327290 h 3482342"/>
              <a:gd name="connsiteX92-6155" fmla="*/ 600378 w 12192000"/>
              <a:gd name="connsiteY92-6156" fmla="*/ 3335250 h 3482342"/>
              <a:gd name="connsiteX93-6157" fmla="*/ 493457 w 12192000"/>
              <a:gd name="connsiteY93-6158" fmla="*/ 3365044 h 3482342"/>
              <a:gd name="connsiteX94-6159" fmla="*/ 349402 w 12192000"/>
              <a:gd name="connsiteY94-6160" fmla="*/ 3380897 h 3482342"/>
              <a:gd name="connsiteX95-6161" fmla="*/ 192183 w 12192000"/>
              <a:gd name="connsiteY95-6162" fmla="*/ 3460075 h 3482342"/>
              <a:gd name="connsiteX96-6163" fmla="*/ 46713 w 12192000"/>
              <a:gd name="connsiteY96-6164" fmla="*/ 3462986 h 3482342"/>
              <a:gd name="connsiteX97-6165" fmla="*/ 2765 w 12192000"/>
              <a:gd name="connsiteY97-6166" fmla="*/ 3480770 h 3482342"/>
              <a:gd name="connsiteX98-6167" fmla="*/ 0 w 12192000"/>
              <a:gd name="connsiteY98-6168" fmla="*/ 3482342 h 3482342"/>
              <a:gd name="connsiteX99-6169" fmla="*/ 0 w 12192000"/>
              <a:gd name="connsiteY99-6170" fmla="*/ 0 h 3482342"/>
              <a:gd name="connsiteX0-6171" fmla="*/ 0 w 12192000"/>
              <a:gd name="connsiteY0-6172" fmla="*/ 0 h 3482342"/>
              <a:gd name="connsiteX1-6173" fmla="*/ 12192000 w 12192000"/>
              <a:gd name="connsiteY1-6174" fmla="*/ 0 h 3482342"/>
              <a:gd name="connsiteX2-6175" fmla="*/ 12192000 w 12192000"/>
              <a:gd name="connsiteY2-6176" fmla="*/ 635369 h 3482342"/>
              <a:gd name="connsiteX3-6177" fmla="*/ 12191789 w 12192000"/>
              <a:gd name="connsiteY3-6178" fmla="*/ 560396 h 3482342"/>
              <a:gd name="connsiteX4-6179" fmla="*/ 11983027 w 12192000"/>
              <a:gd name="connsiteY4-6180" fmla="*/ 646756 h 3482342"/>
              <a:gd name="connsiteX5-6181" fmla="*/ 11923051 w 12192000"/>
              <a:gd name="connsiteY5-6182" fmla="*/ 656045 h 3482342"/>
              <a:gd name="connsiteX6-6183" fmla="*/ 11832939 w 12192000"/>
              <a:gd name="connsiteY6-6184" fmla="*/ 674181 h 3482342"/>
              <a:gd name="connsiteX7-6185" fmla="*/ 11767770 w 12192000"/>
              <a:gd name="connsiteY7-6186" fmla="*/ 683807 h 3482342"/>
              <a:gd name="connsiteX8-6187" fmla="*/ 11728279 w 12192000"/>
              <a:gd name="connsiteY8-6188" fmla="*/ 700816 h 3482342"/>
              <a:gd name="connsiteX9-6189" fmla="*/ 11722533 w 12192000"/>
              <a:gd name="connsiteY9-6190" fmla="*/ 703421 h 3482342"/>
              <a:gd name="connsiteX10-6191" fmla="*/ 11720002 w 12192000"/>
              <a:gd name="connsiteY10-6192" fmla="*/ 710566 h 3482342"/>
              <a:gd name="connsiteX11-6193" fmla="*/ 11707351 w 12192000"/>
              <a:gd name="connsiteY11-6194" fmla="*/ 710310 h 3482342"/>
              <a:gd name="connsiteX12-6195" fmla="*/ 11700369 w 12192000"/>
              <a:gd name="connsiteY12-6196" fmla="*/ 713480 h 3482342"/>
              <a:gd name="connsiteX13-6197" fmla="*/ 11691126 w 12192000"/>
              <a:gd name="connsiteY13-6198" fmla="*/ 726131 h 3482342"/>
              <a:gd name="connsiteX14-6199" fmla="*/ 11656818 w 12192000"/>
              <a:gd name="connsiteY14-6200" fmla="*/ 769062 h 3482342"/>
              <a:gd name="connsiteX15-6201" fmla="*/ 11501920 w 12192000"/>
              <a:gd name="connsiteY15-6202" fmla="*/ 813109 h 3482342"/>
              <a:gd name="connsiteX16-6203" fmla="*/ 11338523 w 12192000"/>
              <a:gd name="connsiteY16-6204" fmla="*/ 852810 h 3482342"/>
              <a:gd name="connsiteX17-6205" fmla="*/ 11228040 w 12192000"/>
              <a:gd name="connsiteY17-6206" fmla="*/ 958953 h 3482342"/>
              <a:gd name="connsiteX18-6207" fmla="*/ 11193568 w 12192000"/>
              <a:gd name="connsiteY18-6208" fmla="*/ 1039464 h 3482342"/>
              <a:gd name="connsiteX19-6209" fmla="*/ 11120819 w 12192000"/>
              <a:gd name="connsiteY19-6210" fmla="*/ 1126133 h 3482342"/>
              <a:gd name="connsiteX20-6211" fmla="*/ 11028687 w 12192000"/>
              <a:gd name="connsiteY20-6212" fmla="*/ 1199018 h 3482342"/>
              <a:gd name="connsiteX21-6213" fmla="*/ 10815658 w 12192000"/>
              <a:gd name="connsiteY21-6214" fmla="*/ 1287849 h 3482342"/>
              <a:gd name="connsiteX22-6215" fmla="*/ 10679906 w 12192000"/>
              <a:gd name="connsiteY22-6216" fmla="*/ 1324988 h 3482342"/>
              <a:gd name="connsiteX23-6217" fmla="*/ 10636304 w 12192000"/>
              <a:gd name="connsiteY23-6218" fmla="*/ 1317928 h 3482342"/>
              <a:gd name="connsiteX24-6219" fmla="*/ 10573203 w 12192000"/>
              <a:gd name="connsiteY24-6220" fmla="*/ 1351996 h 3482342"/>
              <a:gd name="connsiteX25-6221" fmla="*/ 10513263 w 12192000"/>
              <a:gd name="connsiteY25-6222" fmla="*/ 1350756 h 3482342"/>
              <a:gd name="connsiteX26-6223" fmla="*/ 10464012 w 12192000"/>
              <a:gd name="connsiteY26-6224" fmla="*/ 1391778 h 3482342"/>
              <a:gd name="connsiteX27-6225" fmla="*/ 10405409 w 12192000"/>
              <a:gd name="connsiteY27-6226" fmla="*/ 1422789 h 3482342"/>
              <a:gd name="connsiteX28-6227" fmla="*/ 10370530 w 12192000"/>
              <a:gd name="connsiteY28-6228" fmla="*/ 1441596 h 3482342"/>
              <a:gd name="connsiteX29-6229" fmla="*/ 10264922 w 12192000"/>
              <a:gd name="connsiteY29-6230" fmla="*/ 1472107 h 3482342"/>
              <a:gd name="connsiteX30-6231" fmla="*/ 10058690 w 12192000"/>
              <a:gd name="connsiteY30-6232" fmla="*/ 1474888 h 3482342"/>
              <a:gd name="connsiteX31-6233" fmla="*/ 10004424 w 12192000"/>
              <a:gd name="connsiteY31-6234" fmla="*/ 1489801 h 3482342"/>
              <a:gd name="connsiteX32-6235" fmla="*/ 9999951 w 12192000"/>
              <a:gd name="connsiteY32-6236" fmla="*/ 1499127 h 3482342"/>
              <a:gd name="connsiteX33-6237" fmla="*/ 9845462 w 12192000"/>
              <a:gd name="connsiteY33-6238" fmla="*/ 1548192 h 3482342"/>
              <a:gd name="connsiteX34-6239" fmla="*/ 9736156 w 12192000"/>
              <a:gd name="connsiteY34-6240" fmla="*/ 1581928 h 3482342"/>
              <a:gd name="connsiteX35-6241" fmla="*/ 9693355 w 12192000"/>
              <a:gd name="connsiteY35-6242" fmla="*/ 1602632 h 3482342"/>
              <a:gd name="connsiteX36-6243" fmla="*/ 9664242 w 12192000"/>
              <a:gd name="connsiteY36-6244" fmla="*/ 1622075 h 3482342"/>
              <a:gd name="connsiteX37-6245" fmla="*/ 9579195 w 12192000"/>
              <a:gd name="connsiteY37-6246" fmla="*/ 1648017 h 3482342"/>
              <a:gd name="connsiteX38-6247" fmla="*/ 9433652 w 12192000"/>
              <a:gd name="connsiteY38-6248" fmla="*/ 1681174 h 3482342"/>
              <a:gd name="connsiteX39-6249" fmla="*/ 9403775 w 12192000"/>
              <a:gd name="connsiteY39-6250" fmla="*/ 1690403 h 3482342"/>
              <a:gd name="connsiteX40-6251" fmla="*/ 9382503 w 12192000"/>
              <a:gd name="connsiteY40-6252" fmla="*/ 1706957 h 3482342"/>
              <a:gd name="connsiteX41-6253" fmla="*/ 9381410 w 12192000"/>
              <a:gd name="connsiteY41-6254" fmla="*/ 1718312 h 3482342"/>
              <a:gd name="connsiteX42-6255" fmla="*/ 9365685 w 12192000"/>
              <a:gd name="connsiteY42-6256" fmla="*/ 1724772 h 3482342"/>
              <a:gd name="connsiteX43-6257" fmla="*/ 9278020 w 12192000"/>
              <a:gd name="connsiteY43-6258" fmla="*/ 1741161 h 3482342"/>
              <a:gd name="connsiteX44-6259" fmla="*/ 9217145 w 12192000"/>
              <a:gd name="connsiteY44-6260" fmla="*/ 1771195 h 3482342"/>
              <a:gd name="connsiteX45-6261" fmla="*/ 8955875 w 12192000"/>
              <a:gd name="connsiteY45-6262" fmla="*/ 1796806 h 3482342"/>
              <a:gd name="connsiteX46-6263" fmla="*/ 8648415 w 12192000"/>
              <a:gd name="connsiteY46-6264" fmla="*/ 1878623 h 3482342"/>
              <a:gd name="connsiteX47-6265" fmla="*/ 8495949 w 12192000"/>
              <a:gd name="connsiteY47-6266" fmla="*/ 1902425 h 3482342"/>
              <a:gd name="connsiteX48-6267" fmla="*/ 8236214 w 12192000"/>
              <a:gd name="connsiteY48-6268" fmla="*/ 1909725 h 3482342"/>
              <a:gd name="connsiteX49-6269" fmla="*/ 8132104 w 12192000"/>
              <a:gd name="connsiteY49-6270" fmla="*/ 1895727 h 3482342"/>
              <a:gd name="connsiteX50-6271" fmla="*/ 7918078 w 12192000"/>
              <a:gd name="connsiteY50-6272" fmla="*/ 1862668 h 3482342"/>
              <a:gd name="connsiteX51-6273" fmla="*/ 7817899 w 12192000"/>
              <a:gd name="connsiteY51-6274" fmla="*/ 1862176 h 3482342"/>
              <a:gd name="connsiteX52-6275" fmla="*/ 7768994 w 12192000"/>
              <a:gd name="connsiteY52-6276" fmla="*/ 1855721 h 3482342"/>
              <a:gd name="connsiteX53-6277" fmla="*/ 7618027 w 12192000"/>
              <a:gd name="connsiteY53-6278" fmla="*/ 1830959 h 3482342"/>
              <a:gd name="connsiteX54-6279" fmla="*/ 7449425 w 12192000"/>
              <a:gd name="connsiteY54-6280" fmla="*/ 1810910 h 3482342"/>
              <a:gd name="connsiteX55-6281" fmla="*/ 7342915 w 12192000"/>
              <a:gd name="connsiteY55-6282" fmla="*/ 1819827 h 3482342"/>
              <a:gd name="connsiteX56-6283" fmla="*/ 7255191 w 12192000"/>
              <a:gd name="connsiteY56-6284" fmla="*/ 1834354 h 3482342"/>
              <a:gd name="connsiteX57-6285" fmla="*/ 7131205 w 12192000"/>
              <a:gd name="connsiteY57-6286" fmla="*/ 1845557 h 3482342"/>
              <a:gd name="connsiteX58-6287" fmla="*/ 6917124 w 12192000"/>
              <a:gd name="connsiteY58-6288" fmla="*/ 1837109 h 3482342"/>
              <a:gd name="connsiteX59-6289" fmla="*/ 6837145 w 12192000"/>
              <a:gd name="connsiteY59-6290" fmla="*/ 1870724 h 3482342"/>
              <a:gd name="connsiteX60-6291" fmla="*/ 6753991 w 12192000"/>
              <a:gd name="connsiteY60-6292" fmla="*/ 1860969 h 3482342"/>
              <a:gd name="connsiteX61-6293" fmla="*/ 6727754 w 12192000"/>
              <a:gd name="connsiteY61-6294" fmla="*/ 1882372 h 3482342"/>
              <a:gd name="connsiteX62-6295" fmla="*/ 6723371 w 12192000"/>
              <a:gd name="connsiteY62-6296" fmla="*/ 1886494 h 3482342"/>
              <a:gd name="connsiteX63-6297" fmla="*/ 6702779 w 12192000"/>
              <a:gd name="connsiteY63-6298" fmla="*/ 1893601 h 3482342"/>
              <a:gd name="connsiteX64-6299" fmla="*/ 6700779 w 12192000"/>
              <a:gd name="connsiteY64-6300" fmla="*/ 1907344 h 3482342"/>
              <a:gd name="connsiteX65-6301" fmla="*/ 6672513 w 12192000"/>
              <a:gd name="connsiteY65-6302" fmla="*/ 1926452 h 3482342"/>
              <a:gd name="connsiteX66-6303" fmla="*/ 6633549 w 12192000"/>
              <a:gd name="connsiteY66-6304" fmla="*/ 1936255 h 3482342"/>
              <a:gd name="connsiteX67-6305" fmla="*/ 6444344 w 12192000"/>
              <a:gd name="connsiteY67-6306" fmla="*/ 1969663 h 3482342"/>
              <a:gd name="connsiteX68-6307" fmla="*/ 6333446 w 12192000"/>
              <a:gd name="connsiteY68-6308" fmla="*/ 1997163 h 3482342"/>
              <a:gd name="connsiteX69-6309" fmla="*/ 6294933 w 12192000"/>
              <a:gd name="connsiteY69-6310" fmla="*/ 2019412 h 3482342"/>
              <a:gd name="connsiteX70-6311" fmla="*/ 6238719 w 12192000"/>
              <a:gd name="connsiteY70-6312" fmla="*/ 2042547 h 3482342"/>
              <a:gd name="connsiteX71-6313" fmla="*/ 6142310 w 12192000"/>
              <a:gd name="connsiteY71-6314" fmla="*/ 2092510 h 3482342"/>
              <a:gd name="connsiteX72-6315" fmla="*/ 6007916 w 12192000"/>
              <a:gd name="connsiteY72-6316" fmla="*/ 2143752 h 3482342"/>
              <a:gd name="connsiteX73-6317" fmla="*/ 5894610 w 12192000"/>
              <a:gd name="connsiteY73-6318" fmla="*/ 2130684 h 3482342"/>
              <a:gd name="connsiteX74-6319" fmla="*/ 5817682 w 12192000"/>
              <a:gd name="connsiteY74-6320" fmla="*/ 2157358 h 3482342"/>
              <a:gd name="connsiteX75-6321" fmla="*/ 5591469 w 12192000"/>
              <a:gd name="connsiteY75-6322" fmla="*/ 2178389 h 3482342"/>
              <a:gd name="connsiteX76-6323" fmla="*/ 5414282 w 12192000"/>
              <a:gd name="connsiteY76-6324" fmla="*/ 2183070 h 3482342"/>
              <a:gd name="connsiteX77-6325" fmla="*/ 5368369 w 12192000"/>
              <a:gd name="connsiteY77-6326" fmla="*/ 2204272 h 3482342"/>
              <a:gd name="connsiteX78-6327" fmla="*/ 5291263 w 12192000"/>
              <a:gd name="connsiteY78-6328" fmla="*/ 2239182 h 3482342"/>
              <a:gd name="connsiteX79-6329" fmla="*/ 5240857 w 12192000"/>
              <a:gd name="connsiteY79-6330" fmla="*/ 2289444 h 3482342"/>
              <a:gd name="connsiteX80-6331" fmla="*/ 5173523 w 12192000"/>
              <a:gd name="connsiteY80-6332" fmla="*/ 2309057 h 3482342"/>
              <a:gd name="connsiteX81-6333" fmla="*/ 5148543 w 12192000"/>
              <a:gd name="connsiteY81-6334" fmla="*/ 2282356 h 3482342"/>
              <a:gd name="connsiteX82-6335" fmla="*/ 5079548 w 12192000"/>
              <a:gd name="connsiteY82-6336" fmla="*/ 2313485 h 3482342"/>
              <a:gd name="connsiteX83-6337" fmla="*/ 4975908 w 12192000"/>
              <a:gd name="connsiteY83-6338" fmla="*/ 2364128 h 3482342"/>
              <a:gd name="connsiteX84-6339" fmla="*/ 4913723 w 12192000"/>
              <a:gd name="connsiteY84-6340" fmla="*/ 2385265 h 3482342"/>
              <a:gd name="connsiteX85-6341" fmla="*/ 4746485 w 12192000"/>
              <a:gd name="connsiteY85-6342" fmla="*/ 2451769 h 3482342"/>
              <a:gd name="connsiteX86-6343" fmla="*/ 4681588 w 12192000"/>
              <a:gd name="connsiteY86-6344" fmla="*/ 2467494 h 3482342"/>
              <a:gd name="connsiteX87-6345" fmla="*/ 1783655 w 12192000"/>
              <a:gd name="connsiteY87-6346" fmla="*/ 3163860 h 3482342"/>
              <a:gd name="connsiteX88-6347" fmla="*/ 1325955 w 12192000"/>
              <a:gd name="connsiteY88-6348" fmla="*/ 3176692 h 3482342"/>
              <a:gd name="connsiteX89-6349" fmla="*/ 1190384 w 12192000"/>
              <a:gd name="connsiteY89-6350" fmla="*/ 3203504 h 3482342"/>
              <a:gd name="connsiteX90-6351" fmla="*/ 1094537 w 12192000"/>
              <a:gd name="connsiteY90-6352" fmla="*/ 3229469 h 3482342"/>
              <a:gd name="connsiteX91-6353" fmla="*/ 779276 w 12192000"/>
              <a:gd name="connsiteY91-6354" fmla="*/ 3327290 h 3482342"/>
              <a:gd name="connsiteX92-6355" fmla="*/ 600378 w 12192000"/>
              <a:gd name="connsiteY92-6356" fmla="*/ 3335250 h 3482342"/>
              <a:gd name="connsiteX93-6357" fmla="*/ 493457 w 12192000"/>
              <a:gd name="connsiteY93-6358" fmla="*/ 3365044 h 3482342"/>
              <a:gd name="connsiteX94-6359" fmla="*/ 349402 w 12192000"/>
              <a:gd name="connsiteY94-6360" fmla="*/ 3380897 h 3482342"/>
              <a:gd name="connsiteX95-6361" fmla="*/ 192183 w 12192000"/>
              <a:gd name="connsiteY95-6362" fmla="*/ 3460075 h 3482342"/>
              <a:gd name="connsiteX96-6363" fmla="*/ 46713 w 12192000"/>
              <a:gd name="connsiteY96-6364" fmla="*/ 3462986 h 3482342"/>
              <a:gd name="connsiteX97-6365" fmla="*/ 2765 w 12192000"/>
              <a:gd name="connsiteY97-6366" fmla="*/ 3480770 h 3482342"/>
              <a:gd name="connsiteX98-6367" fmla="*/ 0 w 12192000"/>
              <a:gd name="connsiteY98-6368" fmla="*/ 3482342 h 3482342"/>
              <a:gd name="connsiteX99-6369" fmla="*/ 0 w 12192000"/>
              <a:gd name="connsiteY99-6370" fmla="*/ 0 h 3482342"/>
              <a:gd name="connsiteX0-6371" fmla="*/ 0 w 12192000"/>
              <a:gd name="connsiteY0-6372" fmla="*/ 0 h 3482342"/>
              <a:gd name="connsiteX1-6373" fmla="*/ 12192000 w 12192000"/>
              <a:gd name="connsiteY1-6374" fmla="*/ 0 h 3482342"/>
              <a:gd name="connsiteX2-6375" fmla="*/ 12192000 w 12192000"/>
              <a:gd name="connsiteY2-6376" fmla="*/ 635369 h 3482342"/>
              <a:gd name="connsiteX3-6377" fmla="*/ 12191789 w 12192000"/>
              <a:gd name="connsiteY3-6378" fmla="*/ 560396 h 3482342"/>
              <a:gd name="connsiteX4-6379" fmla="*/ 11983027 w 12192000"/>
              <a:gd name="connsiteY4-6380" fmla="*/ 646756 h 3482342"/>
              <a:gd name="connsiteX5-6381" fmla="*/ 11923051 w 12192000"/>
              <a:gd name="connsiteY5-6382" fmla="*/ 656045 h 3482342"/>
              <a:gd name="connsiteX6-6383" fmla="*/ 11832939 w 12192000"/>
              <a:gd name="connsiteY6-6384" fmla="*/ 674181 h 3482342"/>
              <a:gd name="connsiteX7-6385" fmla="*/ 11767770 w 12192000"/>
              <a:gd name="connsiteY7-6386" fmla="*/ 683807 h 3482342"/>
              <a:gd name="connsiteX8-6387" fmla="*/ 11728279 w 12192000"/>
              <a:gd name="connsiteY8-6388" fmla="*/ 700816 h 3482342"/>
              <a:gd name="connsiteX9-6389" fmla="*/ 11722533 w 12192000"/>
              <a:gd name="connsiteY9-6390" fmla="*/ 703421 h 3482342"/>
              <a:gd name="connsiteX10-6391" fmla="*/ 11720002 w 12192000"/>
              <a:gd name="connsiteY10-6392" fmla="*/ 710566 h 3482342"/>
              <a:gd name="connsiteX11-6393" fmla="*/ 11707351 w 12192000"/>
              <a:gd name="connsiteY11-6394" fmla="*/ 710310 h 3482342"/>
              <a:gd name="connsiteX12-6395" fmla="*/ 11700369 w 12192000"/>
              <a:gd name="connsiteY12-6396" fmla="*/ 713480 h 3482342"/>
              <a:gd name="connsiteX13-6397" fmla="*/ 11691126 w 12192000"/>
              <a:gd name="connsiteY13-6398" fmla="*/ 726131 h 3482342"/>
              <a:gd name="connsiteX14-6399" fmla="*/ 11656818 w 12192000"/>
              <a:gd name="connsiteY14-6400" fmla="*/ 769062 h 3482342"/>
              <a:gd name="connsiteX15-6401" fmla="*/ 11501920 w 12192000"/>
              <a:gd name="connsiteY15-6402" fmla="*/ 813109 h 3482342"/>
              <a:gd name="connsiteX16-6403" fmla="*/ 11338523 w 12192000"/>
              <a:gd name="connsiteY16-6404" fmla="*/ 852810 h 3482342"/>
              <a:gd name="connsiteX17-6405" fmla="*/ 11228040 w 12192000"/>
              <a:gd name="connsiteY17-6406" fmla="*/ 958953 h 3482342"/>
              <a:gd name="connsiteX18-6407" fmla="*/ 11193568 w 12192000"/>
              <a:gd name="connsiteY18-6408" fmla="*/ 1039464 h 3482342"/>
              <a:gd name="connsiteX19-6409" fmla="*/ 11120819 w 12192000"/>
              <a:gd name="connsiteY19-6410" fmla="*/ 1126133 h 3482342"/>
              <a:gd name="connsiteX20-6411" fmla="*/ 11028687 w 12192000"/>
              <a:gd name="connsiteY20-6412" fmla="*/ 1199018 h 3482342"/>
              <a:gd name="connsiteX21-6413" fmla="*/ 10815658 w 12192000"/>
              <a:gd name="connsiteY21-6414" fmla="*/ 1287849 h 3482342"/>
              <a:gd name="connsiteX22-6415" fmla="*/ 10679906 w 12192000"/>
              <a:gd name="connsiteY22-6416" fmla="*/ 1324988 h 3482342"/>
              <a:gd name="connsiteX23-6417" fmla="*/ 10636304 w 12192000"/>
              <a:gd name="connsiteY23-6418" fmla="*/ 1317928 h 3482342"/>
              <a:gd name="connsiteX24-6419" fmla="*/ 10573203 w 12192000"/>
              <a:gd name="connsiteY24-6420" fmla="*/ 1351996 h 3482342"/>
              <a:gd name="connsiteX25-6421" fmla="*/ 10513263 w 12192000"/>
              <a:gd name="connsiteY25-6422" fmla="*/ 1350756 h 3482342"/>
              <a:gd name="connsiteX26-6423" fmla="*/ 10464012 w 12192000"/>
              <a:gd name="connsiteY26-6424" fmla="*/ 1391778 h 3482342"/>
              <a:gd name="connsiteX27-6425" fmla="*/ 10405409 w 12192000"/>
              <a:gd name="connsiteY27-6426" fmla="*/ 1422789 h 3482342"/>
              <a:gd name="connsiteX28-6427" fmla="*/ 10370530 w 12192000"/>
              <a:gd name="connsiteY28-6428" fmla="*/ 1441596 h 3482342"/>
              <a:gd name="connsiteX29-6429" fmla="*/ 10264922 w 12192000"/>
              <a:gd name="connsiteY29-6430" fmla="*/ 1472107 h 3482342"/>
              <a:gd name="connsiteX30-6431" fmla="*/ 10058690 w 12192000"/>
              <a:gd name="connsiteY30-6432" fmla="*/ 1474888 h 3482342"/>
              <a:gd name="connsiteX31-6433" fmla="*/ 10004424 w 12192000"/>
              <a:gd name="connsiteY31-6434" fmla="*/ 1489801 h 3482342"/>
              <a:gd name="connsiteX32-6435" fmla="*/ 9999951 w 12192000"/>
              <a:gd name="connsiteY32-6436" fmla="*/ 1499127 h 3482342"/>
              <a:gd name="connsiteX33-6437" fmla="*/ 9845462 w 12192000"/>
              <a:gd name="connsiteY33-6438" fmla="*/ 1548192 h 3482342"/>
              <a:gd name="connsiteX34-6439" fmla="*/ 9736156 w 12192000"/>
              <a:gd name="connsiteY34-6440" fmla="*/ 1581928 h 3482342"/>
              <a:gd name="connsiteX35-6441" fmla="*/ 9693355 w 12192000"/>
              <a:gd name="connsiteY35-6442" fmla="*/ 1602632 h 3482342"/>
              <a:gd name="connsiteX36-6443" fmla="*/ 9664242 w 12192000"/>
              <a:gd name="connsiteY36-6444" fmla="*/ 1622075 h 3482342"/>
              <a:gd name="connsiteX37-6445" fmla="*/ 9579195 w 12192000"/>
              <a:gd name="connsiteY37-6446" fmla="*/ 1648017 h 3482342"/>
              <a:gd name="connsiteX38-6447" fmla="*/ 9433652 w 12192000"/>
              <a:gd name="connsiteY38-6448" fmla="*/ 1681174 h 3482342"/>
              <a:gd name="connsiteX39-6449" fmla="*/ 9403775 w 12192000"/>
              <a:gd name="connsiteY39-6450" fmla="*/ 1690403 h 3482342"/>
              <a:gd name="connsiteX40-6451" fmla="*/ 9382503 w 12192000"/>
              <a:gd name="connsiteY40-6452" fmla="*/ 1706957 h 3482342"/>
              <a:gd name="connsiteX41-6453" fmla="*/ 9381410 w 12192000"/>
              <a:gd name="connsiteY41-6454" fmla="*/ 1718312 h 3482342"/>
              <a:gd name="connsiteX42-6455" fmla="*/ 9365685 w 12192000"/>
              <a:gd name="connsiteY42-6456" fmla="*/ 1724772 h 3482342"/>
              <a:gd name="connsiteX43-6457" fmla="*/ 9278020 w 12192000"/>
              <a:gd name="connsiteY43-6458" fmla="*/ 1741161 h 3482342"/>
              <a:gd name="connsiteX44-6459" fmla="*/ 9217145 w 12192000"/>
              <a:gd name="connsiteY44-6460" fmla="*/ 1771195 h 3482342"/>
              <a:gd name="connsiteX45-6461" fmla="*/ 8955875 w 12192000"/>
              <a:gd name="connsiteY45-6462" fmla="*/ 1796806 h 3482342"/>
              <a:gd name="connsiteX46-6463" fmla="*/ 8648415 w 12192000"/>
              <a:gd name="connsiteY46-6464" fmla="*/ 1878623 h 3482342"/>
              <a:gd name="connsiteX47-6465" fmla="*/ 8495949 w 12192000"/>
              <a:gd name="connsiteY47-6466" fmla="*/ 1902425 h 3482342"/>
              <a:gd name="connsiteX48-6467" fmla="*/ 8236214 w 12192000"/>
              <a:gd name="connsiteY48-6468" fmla="*/ 1909725 h 3482342"/>
              <a:gd name="connsiteX49-6469" fmla="*/ 8132104 w 12192000"/>
              <a:gd name="connsiteY49-6470" fmla="*/ 1895727 h 3482342"/>
              <a:gd name="connsiteX50-6471" fmla="*/ 7918078 w 12192000"/>
              <a:gd name="connsiteY50-6472" fmla="*/ 1862668 h 3482342"/>
              <a:gd name="connsiteX51-6473" fmla="*/ 7817899 w 12192000"/>
              <a:gd name="connsiteY51-6474" fmla="*/ 1862176 h 3482342"/>
              <a:gd name="connsiteX52-6475" fmla="*/ 7768994 w 12192000"/>
              <a:gd name="connsiteY52-6476" fmla="*/ 1855721 h 3482342"/>
              <a:gd name="connsiteX53-6477" fmla="*/ 7618027 w 12192000"/>
              <a:gd name="connsiteY53-6478" fmla="*/ 1830959 h 3482342"/>
              <a:gd name="connsiteX54-6479" fmla="*/ 7449425 w 12192000"/>
              <a:gd name="connsiteY54-6480" fmla="*/ 1810910 h 3482342"/>
              <a:gd name="connsiteX55-6481" fmla="*/ 7342915 w 12192000"/>
              <a:gd name="connsiteY55-6482" fmla="*/ 1819827 h 3482342"/>
              <a:gd name="connsiteX56-6483" fmla="*/ 7255191 w 12192000"/>
              <a:gd name="connsiteY56-6484" fmla="*/ 1834354 h 3482342"/>
              <a:gd name="connsiteX57-6485" fmla="*/ 7131205 w 12192000"/>
              <a:gd name="connsiteY57-6486" fmla="*/ 1845557 h 3482342"/>
              <a:gd name="connsiteX58-6487" fmla="*/ 6917124 w 12192000"/>
              <a:gd name="connsiteY58-6488" fmla="*/ 1837109 h 3482342"/>
              <a:gd name="connsiteX59-6489" fmla="*/ 6837145 w 12192000"/>
              <a:gd name="connsiteY59-6490" fmla="*/ 1870724 h 3482342"/>
              <a:gd name="connsiteX60-6491" fmla="*/ 6753991 w 12192000"/>
              <a:gd name="connsiteY60-6492" fmla="*/ 1860969 h 3482342"/>
              <a:gd name="connsiteX61-6493" fmla="*/ 6727754 w 12192000"/>
              <a:gd name="connsiteY61-6494" fmla="*/ 1882372 h 3482342"/>
              <a:gd name="connsiteX62-6495" fmla="*/ 6723371 w 12192000"/>
              <a:gd name="connsiteY62-6496" fmla="*/ 1886494 h 3482342"/>
              <a:gd name="connsiteX63-6497" fmla="*/ 6702779 w 12192000"/>
              <a:gd name="connsiteY63-6498" fmla="*/ 1893601 h 3482342"/>
              <a:gd name="connsiteX64-6499" fmla="*/ 6700779 w 12192000"/>
              <a:gd name="connsiteY64-6500" fmla="*/ 1907344 h 3482342"/>
              <a:gd name="connsiteX65-6501" fmla="*/ 6672513 w 12192000"/>
              <a:gd name="connsiteY65-6502" fmla="*/ 1926452 h 3482342"/>
              <a:gd name="connsiteX66-6503" fmla="*/ 6633549 w 12192000"/>
              <a:gd name="connsiteY66-6504" fmla="*/ 1936255 h 3482342"/>
              <a:gd name="connsiteX67-6505" fmla="*/ 6444344 w 12192000"/>
              <a:gd name="connsiteY67-6506" fmla="*/ 1969663 h 3482342"/>
              <a:gd name="connsiteX68-6507" fmla="*/ 6333446 w 12192000"/>
              <a:gd name="connsiteY68-6508" fmla="*/ 1997163 h 3482342"/>
              <a:gd name="connsiteX69-6509" fmla="*/ 6294933 w 12192000"/>
              <a:gd name="connsiteY69-6510" fmla="*/ 2019412 h 3482342"/>
              <a:gd name="connsiteX70-6511" fmla="*/ 6238719 w 12192000"/>
              <a:gd name="connsiteY70-6512" fmla="*/ 2042547 h 3482342"/>
              <a:gd name="connsiteX71-6513" fmla="*/ 6142310 w 12192000"/>
              <a:gd name="connsiteY71-6514" fmla="*/ 2092510 h 3482342"/>
              <a:gd name="connsiteX72-6515" fmla="*/ 6007916 w 12192000"/>
              <a:gd name="connsiteY72-6516" fmla="*/ 2143752 h 3482342"/>
              <a:gd name="connsiteX73-6517" fmla="*/ 5894610 w 12192000"/>
              <a:gd name="connsiteY73-6518" fmla="*/ 2130684 h 3482342"/>
              <a:gd name="connsiteX74-6519" fmla="*/ 5817682 w 12192000"/>
              <a:gd name="connsiteY74-6520" fmla="*/ 2157358 h 3482342"/>
              <a:gd name="connsiteX75-6521" fmla="*/ 5591469 w 12192000"/>
              <a:gd name="connsiteY75-6522" fmla="*/ 2178389 h 3482342"/>
              <a:gd name="connsiteX76-6523" fmla="*/ 5414282 w 12192000"/>
              <a:gd name="connsiteY76-6524" fmla="*/ 2183070 h 3482342"/>
              <a:gd name="connsiteX77-6525" fmla="*/ 5368369 w 12192000"/>
              <a:gd name="connsiteY77-6526" fmla="*/ 2204272 h 3482342"/>
              <a:gd name="connsiteX78-6527" fmla="*/ 5291263 w 12192000"/>
              <a:gd name="connsiteY78-6528" fmla="*/ 2239182 h 3482342"/>
              <a:gd name="connsiteX79-6529" fmla="*/ 5240857 w 12192000"/>
              <a:gd name="connsiteY79-6530" fmla="*/ 2289444 h 3482342"/>
              <a:gd name="connsiteX80-6531" fmla="*/ 5173523 w 12192000"/>
              <a:gd name="connsiteY80-6532" fmla="*/ 2309057 h 3482342"/>
              <a:gd name="connsiteX81-6533" fmla="*/ 5148543 w 12192000"/>
              <a:gd name="connsiteY81-6534" fmla="*/ 2282356 h 3482342"/>
              <a:gd name="connsiteX82-6535" fmla="*/ 5079548 w 12192000"/>
              <a:gd name="connsiteY82-6536" fmla="*/ 2313485 h 3482342"/>
              <a:gd name="connsiteX83-6537" fmla="*/ 4975908 w 12192000"/>
              <a:gd name="connsiteY83-6538" fmla="*/ 2364128 h 3482342"/>
              <a:gd name="connsiteX84-6539" fmla="*/ 4913723 w 12192000"/>
              <a:gd name="connsiteY84-6540" fmla="*/ 2385265 h 3482342"/>
              <a:gd name="connsiteX85-6541" fmla="*/ 4746485 w 12192000"/>
              <a:gd name="connsiteY85-6542" fmla="*/ 2451769 h 3482342"/>
              <a:gd name="connsiteX86-6543" fmla="*/ 4681588 w 12192000"/>
              <a:gd name="connsiteY86-6544" fmla="*/ 2467494 h 3482342"/>
              <a:gd name="connsiteX87-6545" fmla="*/ 1783655 w 12192000"/>
              <a:gd name="connsiteY87-6546" fmla="*/ 3163860 h 3482342"/>
              <a:gd name="connsiteX88-6547" fmla="*/ 1325955 w 12192000"/>
              <a:gd name="connsiteY88-6548" fmla="*/ 3176692 h 3482342"/>
              <a:gd name="connsiteX89-6549" fmla="*/ 1190384 w 12192000"/>
              <a:gd name="connsiteY89-6550" fmla="*/ 3203504 h 3482342"/>
              <a:gd name="connsiteX90-6551" fmla="*/ 1094537 w 12192000"/>
              <a:gd name="connsiteY90-6552" fmla="*/ 3229469 h 3482342"/>
              <a:gd name="connsiteX91-6553" fmla="*/ 779276 w 12192000"/>
              <a:gd name="connsiteY91-6554" fmla="*/ 3327290 h 3482342"/>
              <a:gd name="connsiteX92-6555" fmla="*/ 600378 w 12192000"/>
              <a:gd name="connsiteY92-6556" fmla="*/ 3335250 h 3482342"/>
              <a:gd name="connsiteX93-6557" fmla="*/ 493457 w 12192000"/>
              <a:gd name="connsiteY93-6558" fmla="*/ 3365044 h 3482342"/>
              <a:gd name="connsiteX94-6559" fmla="*/ 349402 w 12192000"/>
              <a:gd name="connsiteY94-6560" fmla="*/ 3380897 h 3482342"/>
              <a:gd name="connsiteX95-6561" fmla="*/ 192183 w 12192000"/>
              <a:gd name="connsiteY95-6562" fmla="*/ 3460075 h 3482342"/>
              <a:gd name="connsiteX96-6563" fmla="*/ 46713 w 12192000"/>
              <a:gd name="connsiteY96-6564" fmla="*/ 3462986 h 3482342"/>
              <a:gd name="connsiteX97-6565" fmla="*/ 2765 w 12192000"/>
              <a:gd name="connsiteY97-6566" fmla="*/ 3480770 h 3482342"/>
              <a:gd name="connsiteX98-6567" fmla="*/ 0 w 12192000"/>
              <a:gd name="connsiteY98-6568" fmla="*/ 3482342 h 3482342"/>
              <a:gd name="connsiteX99-6569" fmla="*/ 0 w 12192000"/>
              <a:gd name="connsiteY99-6570" fmla="*/ 0 h 3482342"/>
              <a:gd name="connsiteX0-6571" fmla="*/ 0 w 12192000"/>
              <a:gd name="connsiteY0-6572" fmla="*/ 0 h 3482342"/>
              <a:gd name="connsiteX1-6573" fmla="*/ 12192000 w 12192000"/>
              <a:gd name="connsiteY1-6574" fmla="*/ 0 h 3482342"/>
              <a:gd name="connsiteX2-6575" fmla="*/ 12192000 w 12192000"/>
              <a:gd name="connsiteY2-6576" fmla="*/ 635369 h 3482342"/>
              <a:gd name="connsiteX3-6577" fmla="*/ 12191789 w 12192000"/>
              <a:gd name="connsiteY3-6578" fmla="*/ 560396 h 3482342"/>
              <a:gd name="connsiteX4-6579" fmla="*/ 11983027 w 12192000"/>
              <a:gd name="connsiteY4-6580" fmla="*/ 646756 h 3482342"/>
              <a:gd name="connsiteX5-6581" fmla="*/ 11923051 w 12192000"/>
              <a:gd name="connsiteY5-6582" fmla="*/ 656045 h 3482342"/>
              <a:gd name="connsiteX6-6583" fmla="*/ 11832939 w 12192000"/>
              <a:gd name="connsiteY6-6584" fmla="*/ 674181 h 3482342"/>
              <a:gd name="connsiteX7-6585" fmla="*/ 11767770 w 12192000"/>
              <a:gd name="connsiteY7-6586" fmla="*/ 683807 h 3482342"/>
              <a:gd name="connsiteX8-6587" fmla="*/ 11728279 w 12192000"/>
              <a:gd name="connsiteY8-6588" fmla="*/ 700816 h 3482342"/>
              <a:gd name="connsiteX9-6589" fmla="*/ 11722533 w 12192000"/>
              <a:gd name="connsiteY9-6590" fmla="*/ 703421 h 3482342"/>
              <a:gd name="connsiteX10-6591" fmla="*/ 11720002 w 12192000"/>
              <a:gd name="connsiteY10-6592" fmla="*/ 710566 h 3482342"/>
              <a:gd name="connsiteX11-6593" fmla="*/ 11707351 w 12192000"/>
              <a:gd name="connsiteY11-6594" fmla="*/ 710310 h 3482342"/>
              <a:gd name="connsiteX12-6595" fmla="*/ 11700369 w 12192000"/>
              <a:gd name="connsiteY12-6596" fmla="*/ 713480 h 3482342"/>
              <a:gd name="connsiteX13-6597" fmla="*/ 11691126 w 12192000"/>
              <a:gd name="connsiteY13-6598" fmla="*/ 726131 h 3482342"/>
              <a:gd name="connsiteX14-6599" fmla="*/ 11656818 w 12192000"/>
              <a:gd name="connsiteY14-6600" fmla="*/ 769062 h 3482342"/>
              <a:gd name="connsiteX15-6601" fmla="*/ 11501920 w 12192000"/>
              <a:gd name="connsiteY15-6602" fmla="*/ 813109 h 3482342"/>
              <a:gd name="connsiteX16-6603" fmla="*/ 11338523 w 12192000"/>
              <a:gd name="connsiteY16-6604" fmla="*/ 852810 h 3482342"/>
              <a:gd name="connsiteX17-6605" fmla="*/ 11228040 w 12192000"/>
              <a:gd name="connsiteY17-6606" fmla="*/ 958953 h 3482342"/>
              <a:gd name="connsiteX18-6607" fmla="*/ 11193568 w 12192000"/>
              <a:gd name="connsiteY18-6608" fmla="*/ 1039464 h 3482342"/>
              <a:gd name="connsiteX19-6609" fmla="*/ 11120819 w 12192000"/>
              <a:gd name="connsiteY19-6610" fmla="*/ 1126133 h 3482342"/>
              <a:gd name="connsiteX20-6611" fmla="*/ 11028687 w 12192000"/>
              <a:gd name="connsiteY20-6612" fmla="*/ 1199018 h 3482342"/>
              <a:gd name="connsiteX21-6613" fmla="*/ 10815658 w 12192000"/>
              <a:gd name="connsiteY21-6614" fmla="*/ 1287849 h 3482342"/>
              <a:gd name="connsiteX22-6615" fmla="*/ 10679906 w 12192000"/>
              <a:gd name="connsiteY22-6616" fmla="*/ 1324988 h 3482342"/>
              <a:gd name="connsiteX23-6617" fmla="*/ 10636304 w 12192000"/>
              <a:gd name="connsiteY23-6618" fmla="*/ 1317928 h 3482342"/>
              <a:gd name="connsiteX24-6619" fmla="*/ 10573203 w 12192000"/>
              <a:gd name="connsiteY24-6620" fmla="*/ 1351996 h 3482342"/>
              <a:gd name="connsiteX25-6621" fmla="*/ 10513263 w 12192000"/>
              <a:gd name="connsiteY25-6622" fmla="*/ 1350756 h 3482342"/>
              <a:gd name="connsiteX26-6623" fmla="*/ 10464012 w 12192000"/>
              <a:gd name="connsiteY26-6624" fmla="*/ 1391778 h 3482342"/>
              <a:gd name="connsiteX27-6625" fmla="*/ 10405409 w 12192000"/>
              <a:gd name="connsiteY27-6626" fmla="*/ 1422789 h 3482342"/>
              <a:gd name="connsiteX28-6627" fmla="*/ 10370530 w 12192000"/>
              <a:gd name="connsiteY28-6628" fmla="*/ 1441596 h 3482342"/>
              <a:gd name="connsiteX29-6629" fmla="*/ 10264922 w 12192000"/>
              <a:gd name="connsiteY29-6630" fmla="*/ 1472107 h 3482342"/>
              <a:gd name="connsiteX30-6631" fmla="*/ 10058690 w 12192000"/>
              <a:gd name="connsiteY30-6632" fmla="*/ 1474888 h 3482342"/>
              <a:gd name="connsiteX31-6633" fmla="*/ 10004424 w 12192000"/>
              <a:gd name="connsiteY31-6634" fmla="*/ 1489801 h 3482342"/>
              <a:gd name="connsiteX32-6635" fmla="*/ 9999951 w 12192000"/>
              <a:gd name="connsiteY32-6636" fmla="*/ 1499127 h 3482342"/>
              <a:gd name="connsiteX33-6637" fmla="*/ 9845462 w 12192000"/>
              <a:gd name="connsiteY33-6638" fmla="*/ 1548192 h 3482342"/>
              <a:gd name="connsiteX34-6639" fmla="*/ 9736156 w 12192000"/>
              <a:gd name="connsiteY34-6640" fmla="*/ 1581928 h 3482342"/>
              <a:gd name="connsiteX35-6641" fmla="*/ 9693355 w 12192000"/>
              <a:gd name="connsiteY35-6642" fmla="*/ 1602632 h 3482342"/>
              <a:gd name="connsiteX36-6643" fmla="*/ 9664242 w 12192000"/>
              <a:gd name="connsiteY36-6644" fmla="*/ 1622075 h 3482342"/>
              <a:gd name="connsiteX37-6645" fmla="*/ 9579195 w 12192000"/>
              <a:gd name="connsiteY37-6646" fmla="*/ 1648017 h 3482342"/>
              <a:gd name="connsiteX38-6647" fmla="*/ 9433652 w 12192000"/>
              <a:gd name="connsiteY38-6648" fmla="*/ 1681174 h 3482342"/>
              <a:gd name="connsiteX39-6649" fmla="*/ 9403775 w 12192000"/>
              <a:gd name="connsiteY39-6650" fmla="*/ 1690403 h 3482342"/>
              <a:gd name="connsiteX40-6651" fmla="*/ 9382503 w 12192000"/>
              <a:gd name="connsiteY40-6652" fmla="*/ 1706957 h 3482342"/>
              <a:gd name="connsiteX41-6653" fmla="*/ 9381410 w 12192000"/>
              <a:gd name="connsiteY41-6654" fmla="*/ 1718312 h 3482342"/>
              <a:gd name="connsiteX42-6655" fmla="*/ 9365685 w 12192000"/>
              <a:gd name="connsiteY42-6656" fmla="*/ 1724772 h 3482342"/>
              <a:gd name="connsiteX43-6657" fmla="*/ 9278020 w 12192000"/>
              <a:gd name="connsiteY43-6658" fmla="*/ 1741161 h 3482342"/>
              <a:gd name="connsiteX44-6659" fmla="*/ 9217145 w 12192000"/>
              <a:gd name="connsiteY44-6660" fmla="*/ 1771195 h 3482342"/>
              <a:gd name="connsiteX45-6661" fmla="*/ 8955875 w 12192000"/>
              <a:gd name="connsiteY45-6662" fmla="*/ 1796806 h 3482342"/>
              <a:gd name="connsiteX46-6663" fmla="*/ 8648415 w 12192000"/>
              <a:gd name="connsiteY46-6664" fmla="*/ 1878623 h 3482342"/>
              <a:gd name="connsiteX47-6665" fmla="*/ 8495949 w 12192000"/>
              <a:gd name="connsiteY47-6666" fmla="*/ 1902425 h 3482342"/>
              <a:gd name="connsiteX48-6667" fmla="*/ 8236214 w 12192000"/>
              <a:gd name="connsiteY48-6668" fmla="*/ 1909725 h 3482342"/>
              <a:gd name="connsiteX49-6669" fmla="*/ 8132104 w 12192000"/>
              <a:gd name="connsiteY49-6670" fmla="*/ 1895727 h 3482342"/>
              <a:gd name="connsiteX50-6671" fmla="*/ 7918078 w 12192000"/>
              <a:gd name="connsiteY50-6672" fmla="*/ 1862668 h 3482342"/>
              <a:gd name="connsiteX51-6673" fmla="*/ 7817899 w 12192000"/>
              <a:gd name="connsiteY51-6674" fmla="*/ 1862176 h 3482342"/>
              <a:gd name="connsiteX52-6675" fmla="*/ 7768994 w 12192000"/>
              <a:gd name="connsiteY52-6676" fmla="*/ 1855721 h 3482342"/>
              <a:gd name="connsiteX53-6677" fmla="*/ 7618027 w 12192000"/>
              <a:gd name="connsiteY53-6678" fmla="*/ 1830959 h 3482342"/>
              <a:gd name="connsiteX54-6679" fmla="*/ 7449425 w 12192000"/>
              <a:gd name="connsiteY54-6680" fmla="*/ 1810910 h 3482342"/>
              <a:gd name="connsiteX55-6681" fmla="*/ 7342915 w 12192000"/>
              <a:gd name="connsiteY55-6682" fmla="*/ 1819827 h 3482342"/>
              <a:gd name="connsiteX56-6683" fmla="*/ 7255191 w 12192000"/>
              <a:gd name="connsiteY56-6684" fmla="*/ 1834354 h 3482342"/>
              <a:gd name="connsiteX57-6685" fmla="*/ 7131205 w 12192000"/>
              <a:gd name="connsiteY57-6686" fmla="*/ 1845557 h 3482342"/>
              <a:gd name="connsiteX58-6687" fmla="*/ 6917124 w 12192000"/>
              <a:gd name="connsiteY58-6688" fmla="*/ 1837109 h 3482342"/>
              <a:gd name="connsiteX59-6689" fmla="*/ 6837145 w 12192000"/>
              <a:gd name="connsiteY59-6690" fmla="*/ 1870724 h 3482342"/>
              <a:gd name="connsiteX60-6691" fmla="*/ 6753991 w 12192000"/>
              <a:gd name="connsiteY60-6692" fmla="*/ 1860969 h 3482342"/>
              <a:gd name="connsiteX61-6693" fmla="*/ 6727754 w 12192000"/>
              <a:gd name="connsiteY61-6694" fmla="*/ 1882372 h 3482342"/>
              <a:gd name="connsiteX62-6695" fmla="*/ 6723371 w 12192000"/>
              <a:gd name="connsiteY62-6696" fmla="*/ 1886494 h 3482342"/>
              <a:gd name="connsiteX63-6697" fmla="*/ 6702779 w 12192000"/>
              <a:gd name="connsiteY63-6698" fmla="*/ 1893601 h 3482342"/>
              <a:gd name="connsiteX64-6699" fmla="*/ 6700779 w 12192000"/>
              <a:gd name="connsiteY64-6700" fmla="*/ 1907344 h 3482342"/>
              <a:gd name="connsiteX65-6701" fmla="*/ 6672513 w 12192000"/>
              <a:gd name="connsiteY65-6702" fmla="*/ 1926452 h 3482342"/>
              <a:gd name="connsiteX66-6703" fmla="*/ 6633549 w 12192000"/>
              <a:gd name="connsiteY66-6704" fmla="*/ 1936255 h 3482342"/>
              <a:gd name="connsiteX67-6705" fmla="*/ 6444344 w 12192000"/>
              <a:gd name="connsiteY67-6706" fmla="*/ 1969663 h 3482342"/>
              <a:gd name="connsiteX68-6707" fmla="*/ 6333446 w 12192000"/>
              <a:gd name="connsiteY68-6708" fmla="*/ 1997163 h 3482342"/>
              <a:gd name="connsiteX69-6709" fmla="*/ 6294933 w 12192000"/>
              <a:gd name="connsiteY69-6710" fmla="*/ 2019412 h 3482342"/>
              <a:gd name="connsiteX70-6711" fmla="*/ 6238719 w 12192000"/>
              <a:gd name="connsiteY70-6712" fmla="*/ 2042547 h 3482342"/>
              <a:gd name="connsiteX71-6713" fmla="*/ 6142310 w 12192000"/>
              <a:gd name="connsiteY71-6714" fmla="*/ 2092510 h 3482342"/>
              <a:gd name="connsiteX72-6715" fmla="*/ 6007916 w 12192000"/>
              <a:gd name="connsiteY72-6716" fmla="*/ 2143752 h 3482342"/>
              <a:gd name="connsiteX73-6717" fmla="*/ 5894610 w 12192000"/>
              <a:gd name="connsiteY73-6718" fmla="*/ 2130684 h 3482342"/>
              <a:gd name="connsiteX74-6719" fmla="*/ 5817682 w 12192000"/>
              <a:gd name="connsiteY74-6720" fmla="*/ 2157358 h 3482342"/>
              <a:gd name="connsiteX75-6721" fmla="*/ 5591469 w 12192000"/>
              <a:gd name="connsiteY75-6722" fmla="*/ 2178389 h 3482342"/>
              <a:gd name="connsiteX76-6723" fmla="*/ 5414282 w 12192000"/>
              <a:gd name="connsiteY76-6724" fmla="*/ 2183070 h 3482342"/>
              <a:gd name="connsiteX77-6725" fmla="*/ 5368369 w 12192000"/>
              <a:gd name="connsiteY77-6726" fmla="*/ 2204272 h 3482342"/>
              <a:gd name="connsiteX78-6727" fmla="*/ 5291263 w 12192000"/>
              <a:gd name="connsiteY78-6728" fmla="*/ 2239182 h 3482342"/>
              <a:gd name="connsiteX79-6729" fmla="*/ 5240857 w 12192000"/>
              <a:gd name="connsiteY79-6730" fmla="*/ 2289444 h 3482342"/>
              <a:gd name="connsiteX80-6731" fmla="*/ 5173523 w 12192000"/>
              <a:gd name="connsiteY80-6732" fmla="*/ 2309057 h 3482342"/>
              <a:gd name="connsiteX81-6733" fmla="*/ 5148543 w 12192000"/>
              <a:gd name="connsiteY81-6734" fmla="*/ 2282356 h 3482342"/>
              <a:gd name="connsiteX82-6735" fmla="*/ 5079548 w 12192000"/>
              <a:gd name="connsiteY82-6736" fmla="*/ 2313485 h 3482342"/>
              <a:gd name="connsiteX83-6737" fmla="*/ 4975908 w 12192000"/>
              <a:gd name="connsiteY83-6738" fmla="*/ 2364128 h 3482342"/>
              <a:gd name="connsiteX84-6739" fmla="*/ 4913723 w 12192000"/>
              <a:gd name="connsiteY84-6740" fmla="*/ 2385265 h 3482342"/>
              <a:gd name="connsiteX85-6741" fmla="*/ 4746485 w 12192000"/>
              <a:gd name="connsiteY85-6742" fmla="*/ 2451769 h 3482342"/>
              <a:gd name="connsiteX86-6743" fmla="*/ 4681588 w 12192000"/>
              <a:gd name="connsiteY86-6744" fmla="*/ 2467494 h 3482342"/>
              <a:gd name="connsiteX87-6745" fmla="*/ 1783655 w 12192000"/>
              <a:gd name="connsiteY87-6746" fmla="*/ 3163860 h 3482342"/>
              <a:gd name="connsiteX88-6747" fmla="*/ 1325955 w 12192000"/>
              <a:gd name="connsiteY88-6748" fmla="*/ 3176692 h 3482342"/>
              <a:gd name="connsiteX89-6749" fmla="*/ 1190384 w 12192000"/>
              <a:gd name="connsiteY89-6750" fmla="*/ 3203504 h 3482342"/>
              <a:gd name="connsiteX90-6751" fmla="*/ 1094537 w 12192000"/>
              <a:gd name="connsiteY90-6752" fmla="*/ 3229469 h 3482342"/>
              <a:gd name="connsiteX91-6753" fmla="*/ 779276 w 12192000"/>
              <a:gd name="connsiteY91-6754" fmla="*/ 3327290 h 3482342"/>
              <a:gd name="connsiteX92-6755" fmla="*/ 600378 w 12192000"/>
              <a:gd name="connsiteY92-6756" fmla="*/ 3335250 h 3482342"/>
              <a:gd name="connsiteX93-6757" fmla="*/ 493457 w 12192000"/>
              <a:gd name="connsiteY93-6758" fmla="*/ 3365044 h 3482342"/>
              <a:gd name="connsiteX94-6759" fmla="*/ 349402 w 12192000"/>
              <a:gd name="connsiteY94-6760" fmla="*/ 3380897 h 3482342"/>
              <a:gd name="connsiteX95-6761" fmla="*/ 192183 w 12192000"/>
              <a:gd name="connsiteY95-6762" fmla="*/ 3460075 h 3482342"/>
              <a:gd name="connsiteX96-6763" fmla="*/ 46713 w 12192000"/>
              <a:gd name="connsiteY96-6764" fmla="*/ 3462986 h 3482342"/>
              <a:gd name="connsiteX97-6765" fmla="*/ 2765 w 12192000"/>
              <a:gd name="connsiteY97-6766" fmla="*/ 3480770 h 3482342"/>
              <a:gd name="connsiteX98-6767" fmla="*/ 0 w 12192000"/>
              <a:gd name="connsiteY98-6768" fmla="*/ 3482342 h 3482342"/>
              <a:gd name="connsiteX99-6769" fmla="*/ 0 w 12192000"/>
              <a:gd name="connsiteY99-6770" fmla="*/ 0 h 3482342"/>
              <a:gd name="connsiteX0-6771" fmla="*/ 0 w 12192000"/>
              <a:gd name="connsiteY0-6772" fmla="*/ 0 h 3482342"/>
              <a:gd name="connsiteX1-6773" fmla="*/ 12192000 w 12192000"/>
              <a:gd name="connsiteY1-6774" fmla="*/ 0 h 3482342"/>
              <a:gd name="connsiteX2-6775" fmla="*/ 12192000 w 12192000"/>
              <a:gd name="connsiteY2-6776" fmla="*/ 635369 h 3482342"/>
              <a:gd name="connsiteX3-6777" fmla="*/ 12191789 w 12192000"/>
              <a:gd name="connsiteY3-6778" fmla="*/ 560396 h 3482342"/>
              <a:gd name="connsiteX4-6779" fmla="*/ 11983027 w 12192000"/>
              <a:gd name="connsiteY4-6780" fmla="*/ 646756 h 3482342"/>
              <a:gd name="connsiteX5-6781" fmla="*/ 11923051 w 12192000"/>
              <a:gd name="connsiteY5-6782" fmla="*/ 656045 h 3482342"/>
              <a:gd name="connsiteX6-6783" fmla="*/ 11832939 w 12192000"/>
              <a:gd name="connsiteY6-6784" fmla="*/ 674181 h 3482342"/>
              <a:gd name="connsiteX7-6785" fmla="*/ 11767770 w 12192000"/>
              <a:gd name="connsiteY7-6786" fmla="*/ 683807 h 3482342"/>
              <a:gd name="connsiteX8-6787" fmla="*/ 11728279 w 12192000"/>
              <a:gd name="connsiteY8-6788" fmla="*/ 700816 h 3482342"/>
              <a:gd name="connsiteX9-6789" fmla="*/ 11722533 w 12192000"/>
              <a:gd name="connsiteY9-6790" fmla="*/ 703421 h 3482342"/>
              <a:gd name="connsiteX10-6791" fmla="*/ 11720002 w 12192000"/>
              <a:gd name="connsiteY10-6792" fmla="*/ 710566 h 3482342"/>
              <a:gd name="connsiteX11-6793" fmla="*/ 11707351 w 12192000"/>
              <a:gd name="connsiteY11-6794" fmla="*/ 710310 h 3482342"/>
              <a:gd name="connsiteX12-6795" fmla="*/ 11700369 w 12192000"/>
              <a:gd name="connsiteY12-6796" fmla="*/ 713480 h 3482342"/>
              <a:gd name="connsiteX13-6797" fmla="*/ 11691126 w 12192000"/>
              <a:gd name="connsiteY13-6798" fmla="*/ 726131 h 3482342"/>
              <a:gd name="connsiteX14-6799" fmla="*/ 11656818 w 12192000"/>
              <a:gd name="connsiteY14-6800" fmla="*/ 769062 h 3482342"/>
              <a:gd name="connsiteX15-6801" fmla="*/ 11501920 w 12192000"/>
              <a:gd name="connsiteY15-6802" fmla="*/ 813109 h 3482342"/>
              <a:gd name="connsiteX16-6803" fmla="*/ 11338523 w 12192000"/>
              <a:gd name="connsiteY16-6804" fmla="*/ 852810 h 3482342"/>
              <a:gd name="connsiteX17-6805" fmla="*/ 11228040 w 12192000"/>
              <a:gd name="connsiteY17-6806" fmla="*/ 958953 h 3482342"/>
              <a:gd name="connsiteX18-6807" fmla="*/ 11193568 w 12192000"/>
              <a:gd name="connsiteY18-6808" fmla="*/ 1039464 h 3482342"/>
              <a:gd name="connsiteX19-6809" fmla="*/ 11120819 w 12192000"/>
              <a:gd name="connsiteY19-6810" fmla="*/ 1126133 h 3482342"/>
              <a:gd name="connsiteX20-6811" fmla="*/ 11028687 w 12192000"/>
              <a:gd name="connsiteY20-6812" fmla="*/ 1199018 h 3482342"/>
              <a:gd name="connsiteX21-6813" fmla="*/ 10815658 w 12192000"/>
              <a:gd name="connsiteY21-6814" fmla="*/ 1287849 h 3482342"/>
              <a:gd name="connsiteX22-6815" fmla="*/ 10679906 w 12192000"/>
              <a:gd name="connsiteY22-6816" fmla="*/ 1324988 h 3482342"/>
              <a:gd name="connsiteX23-6817" fmla="*/ 10636304 w 12192000"/>
              <a:gd name="connsiteY23-6818" fmla="*/ 1317928 h 3482342"/>
              <a:gd name="connsiteX24-6819" fmla="*/ 10573203 w 12192000"/>
              <a:gd name="connsiteY24-6820" fmla="*/ 1351996 h 3482342"/>
              <a:gd name="connsiteX25-6821" fmla="*/ 10513263 w 12192000"/>
              <a:gd name="connsiteY25-6822" fmla="*/ 1350756 h 3482342"/>
              <a:gd name="connsiteX26-6823" fmla="*/ 10464012 w 12192000"/>
              <a:gd name="connsiteY26-6824" fmla="*/ 1391778 h 3482342"/>
              <a:gd name="connsiteX27-6825" fmla="*/ 10405409 w 12192000"/>
              <a:gd name="connsiteY27-6826" fmla="*/ 1422789 h 3482342"/>
              <a:gd name="connsiteX28-6827" fmla="*/ 10370530 w 12192000"/>
              <a:gd name="connsiteY28-6828" fmla="*/ 1441596 h 3482342"/>
              <a:gd name="connsiteX29-6829" fmla="*/ 10264922 w 12192000"/>
              <a:gd name="connsiteY29-6830" fmla="*/ 1472107 h 3482342"/>
              <a:gd name="connsiteX30-6831" fmla="*/ 10058690 w 12192000"/>
              <a:gd name="connsiteY30-6832" fmla="*/ 1474888 h 3482342"/>
              <a:gd name="connsiteX31-6833" fmla="*/ 10004424 w 12192000"/>
              <a:gd name="connsiteY31-6834" fmla="*/ 1489801 h 3482342"/>
              <a:gd name="connsiteX32-6835" fmla="*/ 9999951 w 12192000"/>
              <a:gd name="connsiteY32-6836" fmla="*/ 1499127 h 3482342"/>
              <a:gd name="connsiteX33-6837" fmla="*/ 9845462 w 12192000"/>
              <a:gd name="connsiteY33-6838" fmla="*/ 1548192 h 3482342"/>
              <a:gd name="connsiteX34-6839" fmla="*/ 9736156 w 12192000"/>
              <a:gd name="connsiteY34-6840" fmla="*/ 1581928 h 3482342"/>
              <a:gd name="connsiteX35-6841" fmla="*/ 9693355 w 12192000"/>
              <a:gd name="connsiteY35-6842" fmla="*/ 1602632 h 3482342"/>
              <a:gd name="connsiteX36-6843" fmla="*/ 9664242 w 12192000"/>
              <a:gd name="connsiteY36-6844" fmla="*/ 1622075 h 3482342"/>
              <a:gd name="connsiteX37-6845" fmla="*/ 9579195 w 12192000"/>
              <a:gd name="connsiteY37-6846" fmla="*/ 1648017 h 3482342"/>
              <a:gd name="connsiteX38-6847" fmla="*/ 9433652 w 12192000"/>
              <a:gd name="connsiteY38-6848" fmla="*/ 1681174 h 3482342"/>
              <a:gd name="connsiteX39-6849" fmla="*/ 9403775 w 12192000"/>
              <a:gd name="connsiteY39-6850" fmla="*/ 1690403 h 3482342"/>
              <a:gd name="connsiteX40-6851" fmla="*/ 9382503 w 12192000"/>
              <a:gd name="connsiteY40-6852" fmla="*/ 1706957 h 3482342"/>
              <a:gd name="connsiteX41-6853" fmla="*/ 9381410 w 12192000"/>
              <a:gd name="connsiteY41-6854" fmla="*/ 1718312 h 3482342"/>
              <a:gd name="connsiteX42-6855" fmla="*/ 9365685 w 12192000"/>
              <a:gd name="connsiteY42-6856" fmla="*/ 1724772 h 3482342"/>
              <a:gd name="connsiteX43-6857" fmla="*/ 9278020 w 12192000"/>
              <a:gd name="connsiteY43-6858" fmla="*/ 1741161 h 3482342"/>
              <a:gd name="connsiteX44-6859" fmla="*/ 9217145 w 12192000"/>
              <a:gd name="connsiteY44-6860" fmla="*/ 1771195 h 3482342"/>
              <a:gd name="connsiteX45-6861" fmla="*/ 8955875 w 12192000"/>
              <a:gd name="connsiteY45-6862" fmla="*/ 1796806 h 3482342"/>
              <a:gd name="connsiteX46-6863" fmla="*/ 8648415 w 12192000"/>
              <a:gd name="connsiteY46-6864" fmla="*/ 1878623 h 3482342"/>
              <a:gd name="connsiteX47-6865" fmla="*/ 8495949 w 12192000"/>
              <a:gd name="connsiteY47-6866" fmla="*/ 1902425 h 3482342"/>
              <a:gd name="connsiteX48-6867" fmla="*/ 8236214 w 12192000"/>
              <a:gd name="connsiteY48-6868" fmla="*/ 1909725 h 3482342"/>
              <a:gd name="connsiteX49-6869" fmla="*/ 8132104 w 12192000"/>
              <a:gd name="connsiteY49-6870" fmla="*/ 1895727 h 3482342"/>
              <a:gd name="connsiteX50-6871" fmla="*/ 7918078 w 12192000"/>
              <a:gd name="connsiteY50-6872" fmla="*/ 1862668 h 3482342"/>
              <a:gd name="connsiteX51-6873" fmla="*/ 7817899 w 12192000"/>
              <a:gd name="connsiteY51-6874" fmla="*/ 1862176 h 3482342"/>
              <a:gd name="connsiteX52-6875" fmla="*/ 7768994 w 12192000"/>
              <a:gd name="connsiteY52-6876" fmla="*/ 1855721 h 3482342"/>
              <a:gd name="connsiteX53-6877" fmla="*/ 7618027 w 12192000"/>
              <a:gd name="connsiteY53-6878" fmla="*/ 1830959 h 3482342"/>
              <a:gd name="connsiteX54-6879" fmla="*/ 7449425 w 12192000"/>
              <a:gd name="connsiteY54-6880" fmla="*/ 1810910 h 3482342"/>
              <a:gd name="connsiteX55-6881" fmla="*/ 7342915 w 12192000"/>
              <a:gd name="connsiteY55-6882" fmla="*/ 1819827 h 3482342"/>
              <a:gd name="connsiteX56-6883" fmla="*/ 7255191 w 12192000"/>
              <a:gd name="connsiteY56-6884" fmla="*/ 1834354 h 3482342"/>
              <a:gd name="connsiteX57-6885" fmla="*/ 7131205 w 12192000"/>
              <a:gd name="connsiteY57-6886" fmla="*/ 1845557 h 3482342"/>
              <a:gd name="connsiteX58-6887" fmla="*/ 6917124 w 12192000"/>
              <a:gd name="connsiteY58-6888" fmla="*/ 1837109 h 3482342"/>
              <a:gd name="connsiteX59-6889" fmla="*/ 6837145 w 12192000"/>
              <a:gd name="connsiteY59-6890" fmla="*/ 1870724 h 3482342"/>
              <a:gd name="connsiteX60-6891" fmla="*/ 6753991 w 12192000"/>
              <a:gd name="connsiteY60-6892" fmla="*/ 1860969 h 3482342"/>
              <a:gd name="connsiteX61-6893" fmla="*/ 6727754 w 12192000"/>
              <a:gd name="connsiteY61-6894" fmla="*/ 1882372 h 3482342"/>
              <a:gd name="connsiteX62-6895" fmla="*/ 6723371 w 12192000"/>
              <a:gd name="connsiteY62-6896" fmla="*/ 1886494 h 3482342"/>
              <a:gd name="connsiteX63-6897" fmla="*/ 6702779 w 12192000"/>
              <a:gd name="connsiteY63-6898" fmla="*/ 1893601 h 3482342"/>
              <a:gd name="connsiteX64-6899" fmla="*/ 6700779 w 12192000"/>
              <a:gd name="connsiteY64-6900" fmla="*/ 1907344 h 3482342"/>
              <a:gd name="connsiteX65-6901" fmla="*/ 6672513 w 12192000"/>
              <a:gd name="connsiteY65-6902" fmla="*/ 1926452 h 3482342"/>
              <a:gd name="connsiteX66-6903" fmla="*/ 6633549 w 12192000"/>
              <a:gd name="connsiteY66-6904" fmla="*/ 1936255 h 3482342"/>
              <a:gd name="connsiteX67-6905" fmla="*/ 6444344 w 12192000"/>
              <a:gd name="connsiteY67-6906" fmla="*/ 1969663 h 3482342"/>
              <a:gd name="connsiteX68-6907" fmla="*/ 6333446 w 12192000"/>
              <a:gd name="connsiteY68-6908" fmla="*/ 1997163 h 3482342"/>
              <a:gd name="connsiteX69-6909" fmla="*/ 6294933 w 12192000"/>
              <a:gd name="connsiteY69-6910" fmla="*/ 2019412 h 3482342"/>
              <a:gd name="connsiteX70-6911" fmla="*/ 6238719 w 12192000"/>
              <a:gd name="connsiteY70-6912" fmla="*/ 2042547 h 3482342"/>
              <a:gd name="connsiteX71-6913" fmla="*/ 6142310 w 12192000"/>
              <a:gd name="connsiteY71-6914" fmla="*/ 2092510 h 3482342"/>
              <a:gd name="connsiteX72-6915" fmla="*/ 6007916 w 12192000"/>
              <a:gd name="connsiteY72-6916" fmla="*/ 2143752 h 3482342"/>
              <a:gd name="connsiteX73-6917" fmla="*/ 5894610 w 12192000"/>
              <a:gd name="connsiteY73-6918" fmla="*/ 2130684 h 3482342"/>
              <a:gd name="connsiteX74-6919" fmla="*/ 5817682 w 12192000"/>
              <a:gd name="connsiteY74-6920" fmla="*/ 2157358 h 3482342"/>
              <a:gd name="connsiteX75-6921" fmla="*/ 5591469 w 12192000"/>
              <a:gd name="connsiteY75-6922" fmla="*/ 2178389 h 3482342"/>
              <a:gd name="connsiteX76-6923" fmla="*/ 5414282 w 12192000"/>
              <a:gd name="connsiteY76-6924" fmla="*/ 2183070 h 3482342"/>
              <a:gd name="connsiteX77-6925" fmla="*/ 5368369 w 12192000"/>
              <a:gd name="connsiteY77-6926" fmla="*/ 2204272 h 3482342"/>
              <a:gd name="connsiteX78-6927" fmla="*/ 5291263 w 12192000"/>
              <a:gd name="connsiteY78-6928" fmla="*/ 2239182 h 3482342"/>
              <a:gd name="connsiteX79-6929" fmla="*/ 5240857 w 12192000"/>
              <a:gd name="connsiteY79-6930" fmla="*/ 2289444 h 3482342"/>
              <a:gd name="connsiteX80-6931" fmla="*/ 5173523 w 12192000"/>
              <a:gd name="connsiteY80-6932" fmla="*/ 2309057 h 3482342"/>
              <a:gd name="connsiteX81-6933" fmla="*/ 5148543 w 12192000"/>
              <a:gd name="connsiteY81-6934" fmla="*/ 2282356 h 3482342"/>
              <a:gd name="connsiteX82-6935" fmla="*/ 5079548 w 12192000"/>
              <a:gd name="connsiteY82-6936" fmla="*/ 2313485 h 3482342"/>
              <a:gd name="connsiteX83-6937" fmla="*/ 4975908 w 12192000"/>
              <a:gd name="connsiteY83-6938" fmla="*/ 2364128 h 3482342"/>
              <a:gd name="connsiteX84-6939" fmla="*/ 4913723 w 12192000"/>
              <a:gd name="connsiteY84-6940" fmla="*/ 2385265 h 3482342"/>
              <a:gd name="connsiteX85-6941" fmla="*/ 4746485 w 12192000"/>
              <a:gd name="connsiteY85-6942" fmla="*/ 2451769 h 3482342"/>
              <a:gd name="connsiteX86-6943" fmla="*/ 4681588 w 12192000"/>
              <a:gd name="connsiteY86-6944" fmla="*/ 2467494 h 3482342"/>
              <a:gd name="connsiteX87-6945" fmla="*/ 1783655 w 12192000"/>
              <a:gd name="connsiteY87-6946" fmla="*/ 3163860 h 3482342"/>
              <a:gd name="connsiteX88-6947" fmla="*/ 1325955 w 12192000"/>
              <a:gd name="connsiteY88-6948" fmla="*/ 3176692 h 3482342"/>
              <a:gd name="connsiteX89-6949" fmla="*/ 1190384 w 12192000"/>
              <a:gd name="connsiteY89-6950" fmla="*/ 3203504 h 3482342"/>
              <a:gd name="connsiteX90-6951" fmla="*/ 1094537 w 12192000"/>
              <a:gd name="connsiteY90-6952" fmla="*/ 3229469 h 3482342"/>
              <a:gd name="connsiteX91-6953" fmla="*/ 779276 w 12192000"/>
              <a:gd name="connsiteY91-6954" fmla="*/ 3327290 h 3482342"/>
              <a:gd name="connsiteX92-6955" fmla="*/ 600378 w 12192000"/>
              <a:gd name="connsiteY92-6956" fmla="*/ 3335250 h 3482342"/>
              <a:gd name="connsiteX93-6957" fmla="*/ 493457 w 12192000"/>
              <a:gd name="connsiteY93-6958" fmla="*/ 3365044 h 3482342"/>
              <a:gd name="connsiteX94-6959" fmla="*/ 349402 w 12192000"/>
              <a:gd name="connsiteY94-6960" fmla="*/ 3380897 h 3482342"/>
              <a:gd name="connsiteX95-6961" fmla="*/ 192183 w 12192000"/>
              <a:gd name="connsiteY95-6962" fmla="*/ 3460075 h 3482342"/>
              <a:gd name="connsiteX96-6963" fmla="*/ 46713 w 12192000"/>
              <a:gd name="connsiteY96-6964" fmla="*/ 3462986 h 3482342"/>
              <a:gd name="connsiteX97-6965" fmla="*/ 2765 w 12192000"/>
              <a:gd name="connsiteY97-6966" fmla="*/ 3480770 h 3482342"/>
              <a:gd name="connsiteX98-6967" fmla="*/ 0 w 12192000"/>
              <a:gd name="connsiteY98-6968" fmla="*/ 3482342 h 3482342"/>
              <a:gd name="connsiteX99-6969" fmla="*/ 0 w 12192000"/>
              <a:gd name="connsiteY99-6970" fmla="*/ 0 h 3482342"/>
              <a:gd name="connsiteX0-6971" fmla="*/ 0 w 12192000"/>
              <a:gd name="connsiteY0-6972" fmla="*/ 0 h 3482342"/>
              <a:gd name="connsiteX1-6973" fmla="*/ 12192000 w 12192000"/>
              <a:gd name="connsiteY1-6974" fmla="*/ 0 h 3482342"/>
              <a:gd name="connsiteX2-6975" fmla="*/ 12192000 w 12192000"/>
              <a:gd name="connsiteY2-6976" fmla="*/ 635369 h 3482342"/>
              <a:gd name="connsiteX3-6977" fmla="*/ 12191789 w 12192000"/>
              <a:gd name="connsiteY3-6978" fmla="*/ 560396 h 3482342"/>
              <a:gd name="connsiteX4-6979" fmla="*/ 11983027 w 12192000"/>
              <a:gd name="connsiteY4-6980" fmla="*/ 646756 h 3482342"/>
              <a:gd name="connsiteX5-6981" fmla="*/ 11923051 w 12192000"/>
              <a:gd name="connsiteY5-6982" fmla="*/ 656045 h 3482342"/>
              <a:gd name="connsiteX6-6983" fmla="*/ 11832939 w 12192000"/>
              <a:gd name="connsiteY6-6984" fmla="*/ 674181 h 3482342"/>
              <a:gd name="connsiteX7-6985" fmla="*/ 11767770 w 12192000"/>
              <a:gd name="connsiteY7-6986" fmla="*/ 683807 h 3482342"/>
              <a:gd name="connsiteX8-6987" fmla="*/ 11728279 w 12192000"/>
              <a:gd name="connsiteY8-6988" fmla="*/ 700816 h 3482342"/>
              <a:gd name="connsiteX9-6989" fmla="*/ 11722533 w 12192000"/>
              <a:gd name="connsiteY9-6990" fmla="*/ 703421 h 3482342"/>
              <a:gd name="connsiteX10-6991" fmla="*/ 11720002 w 12192000"/>
              <a:gd name="connsiteY10-6992" fmla="*/ 710566 h 3482342"/>
              <a:gd name="connsiteX11-6993" fmla="*/ 11707351 w 12192000"/>
              <a:gd name="connsiteY11-6994" fmla="*/ 710310 h 3482342"/>
              <a:gd name="connsiteX12-6995" fmla="*/ 11700369 w 12192000"/>
              <a:gd name="connsiteY12-6996" fmla="*/ 713480 h 3482342"/>
              <a:gd name="connsiteX13-6997" fmla="*/ 11691126 w 12192000"/>
              <a:gd name="connsiteY13-6998" fmla="*/ 726131 h 3482342"/>
              <a:gd name="connsiteX14-6999" fmla="*/ 11656818 w 12192000"/>
              <a:gd name="connsiteY14-7000" fmla="*/ 769062 h 3482342"/>
              <a:gd name="connsiteX15-7001" fmla="*/ 11501920 w 12192000"/>
              <a:gd name="connsiteY15-7002" fmla="*/ 813109 h 3482342"/>
              <a:gd name="connsiteX16-7003" fmla="*/ 11338523 w 12192000"/>
              <a:gd name="connsiteY16-7004" fmla="*/ 852810 h 3482342"/>
              <a:gd name="connsiteX17-7005" fmla="*/ 11228040 w 12192000"/>
              <a:gd name="connsiteY17-7006" fmla="*/ 958953 h 3482342"/>
              <a:gd name="connsiteX18-7007" fmla="*/ 11193568 w 12192000"/>
              <a:gd name="connsiteY18-7008" fmla="*/ 1039464 h 3482342"/>
              <a:gd name="connsiteX19-7009" fmla="*/ 11120819 w 12192000"/>
              <a:gd name="connsiteY19-7010" fmla="*/ 1126133 h 3482342"/>
              <a:gd name="connsiteX20-7011" fmla="*/ 11028687 w 12192000"/>
              <a:gd name="connsiteY20-7012" fmla="*/ 1199018 h 3482342"/>
              <a:gd name="connsiteX21-7013" fmla="*/ 10815658 w 12192000"/>
              <a:gd name="connsiteY21-7014" fmla="*/ 1287849 h 3482342"/>
              <a:gd name="connsiteX22-7015" fmla="*/ 10679906 w 12192000"/>
              <a:gd name="connsiteY22-7016" fmla="*/ 1324988 h 3482342"/>
              <a:gd name="connsiteX23-7017" fmla="*/ 10636304 w 12192000"/>
              <a:gd name="connsiteY23-7018" fmla="*/ 1317928 h 3482342"/>
              <a:gd name="connsiteX24-7019" fmla="*/ 10573203 w 12192000"/>
              <a:gd name="connsiteY24-7020" fmla="*/ 1351996 h 3482342"/>
              <a:gd name="connsiteX25-7021" fmla="*/ 10513263 w 12192000"/>
              <a:gd name="connsiteY25-7022" fmla="*/ 1350756 h 3482342"/>
              <a:gd name="connsiteX26-7023" fmla="*/ 10464012 w 12192000"/>
              <a:gd name="connsiteY26-7024" fmla="*/ 1391778 h 3482342"/>
              <a:gd name="connsiteX27-7025" fmla="*/ 10405409 w 12192000"/>
              <a:gd name="connsiteY27-7026" fmla="*/ 1422789 h 3482342"/>
              <a:gd name="connsiteX28-7027" fmla="*/ 10370530 w 12192000"/>
              <a:gd name="connsiteY28-7028" fmla="*/ 1441596 h 3482342"/>
              <a:gd name="connsiteX29-7029" fmla="*/ 10264922 w 12192000"/>
              <a:gd name="connsiteY29-7030" fmla="*/ 1472107 h 3482342"/>
              <a:gd name="connsiteX30-7031" fmla="*/ 10058690 w 12192000"/>
              <a:gd name="connsiteY30-7032" fmla="*/ 1474888 h 3482342"/>
              <a:gd name="connsiteX31-7033" fmla="*/ 10004424 w 12192000"/>
              <a:gd name="connsiteY31-7034" fmla="*/ 1489801 h 3482342"/>
              <a:gd name="connsiteX32-7035" fmla="*/ 9999951 w 12192000"/>
              <a:gd name="connsiteY32-7036" fmla="*/ 1499127 h 3482342"/>
              <a:gd name="connsiteX33-7037" fmla="*/ 9845462 w 12192000"/>
              <a:gd name="connsiteY33-7038" fmla="*/ 1548192 h 3482342"/>
              <a:gd name="connsiteX34-7039" fmla="*/ 9736156 w 12192000"/>
              <a:gd name="connsiteY34-7040" fmla="*/ 1581928 h 3482342"/>
              <a:gd name="connsiteX35-7041" fmla="*/ 9693355 w 12192000"/>
              <a:gd name="connsiteY35-7042" fmla="*/ 1602632 h 3482342"/>
              <a:gd name="connsiteX36-7043" fmla="*/ 9664242 w 12192000"/>
              <a:gd name="connsiteY36-7044" fmla="*/ 1622075 h 3482342"/>
              <a:gd name="connsiteX37-7045" fmla="*/ 9579195 w 12192000"/>
              <a:gd name="connsiteY37-7046" fmla="*/ 1648017 h 3482342"/>
              <a:gd name="connsiteX38-7047" fmla="*/ 9433652 w 12192000"/>
              <a:gd name="connsiteY38-7048" fmla="*/ 1681174 h 3482342"/>
              <a:gd name="connsiteX39-7049" fmla="*/ 9403775 w 12192000"/>
              <a:gd name="connsiteY39-7050" fmla="*/ 1690403 h 3482342"/>
              <a:gd name="connsiteX40-7051" fmla="*/ 9382503 w 12192000"/>
              <a:gd name="connsiteY40-7052" fmla="*/ 1706957 h 3482342"/>
              <a:gd name="connsiteX41-7053" fmla="*/ 9381410 w 12192000"/>
              <a:gd name="connsiteY41-7054" fmla="*/ 1718312 h 3482342"/>
              <a:gd name="connsiteX42-7055" fmla="*/ 9365685 w 12192000"/>
              <a:gd name="connsiteY42-7056" fmla="*/ 1724772 h 3482342"/>
              <a:gd name="connsiteX43-7057" fmla="*/ 9278020 w 12192000"/>
              <a:gd name="connsiteY43-7058" fmla="*/ 1741161 h 3482342"/>
              <a:gd name="connsiteX44-7059" fmla="*/ 9217145 w 12192000"/>
              <a:gd name="connsiteY44-7060" fmla="*/ 1771195 h 3482342"/>
              <a:gd name="connsiteX45-7061" fmla="*/ 8955875 w 12192000"/>
              <a:gd name="connsiteY45-7062" fmla="*/ 1796806 h 3482342"/>
              <a:gd name="connsiteX46-7063" fmla="*/ 8648415 w 12192000"/>
              <a:gd name="connsiteY46-7064" fmla="*/ 1878623 h 3482342"/>
              <a:gd name="connsiteX47-7065" fmla="*/ 8495949 w 12192000"/>
              <a:gd name="connsiteY47-7066" fmla="*/ 1902425 h 3482342"/>
              <a:gd name="connsiteX48-7067" fmla="*/ 8236214 w 12192000"/>
              <a:gd name="connsiteY48-7068" fmla="*/ 1909725 h 3482342"/>
              <a:gd name="connsiteX49-7069" fmla="*/ 8132104 w 12192000"/>
              <a:gd name="connsiteY49-7070" fmla="*/ 1895727 h 3482342"/>
              <a:gd name="connsiteX50-7071" fmla="*/ 7918078 w 12192000"/>
              <a:gd name="connsiteY50-7072" fmla="*/ 1862668 h 3482342"/>
              <a:gd name="connsiteX51-7073" fmla="*/ 7817899 w 12192000"/>
              <a:gd name="connsiteY51-7074" fmla="*/ 1862176 h 3482342"/>
              <a:gd name="connsiteX52-7075" fmla="*/ 7768994 w 12192000"/>
              <a:gd name="connsiteY52-7076" fmla="*/ 1855721 h 3482342"/>
              <a:gd name="connsiteX53-7077" fmla="*/ 7618027 w 12192000"/>
              <a:gd name="connsiteY53-7078" fmla="*/ 1830959 h 3482342"/>
              <a:gd name="connsiteX54-7079" fmla="*/ 7449425 w 12192000"/>
              <a:gd name="connsiteY54-7080" fmla="*/ 1810910 h 3482342"/>
              <a:gd name="connsiteX55-7081" fmla="*/ 7342915 w 12192000"/>
              <a:gd name="connsiteY55-7082" fmla="*/ 1819827 h 3482342"/>
              <a:gd name="connsiteX56-7083" fmla="*/ 7255191 w 12192000"/>
              <a:gd name="connsiteY56-7084" fmla="*/ 1834354 h 3482342"/>
              <a:gd name="connsiteX57-7085" fmla="*/ 7131205 w 12192000"/>
              <a:gd name="connsiteY57-7086" fmla="*/ 1845557 h 3482342"/>
              <a:gd name="connsiteX58-7087" fmla="*/ 6917124 w 12192000"/>
              <a:gd name="connsiteY58-7088" fmla="*/ 1837109 h 3482342"/>
              <a:gd name="connsiteX59-7089" fmla="*/ 6837145 w 12192000"/>
              <a:gd name="connsiteY59-7090" fmla="*/ 1870724 h 3482342"/>
              <a:gd name="connsiteX60-7091" fmla="*/ 6753991 w 12192000"/>
              <a:gd name="connsiteY60-7092" fmla="*/ 1860969 h 3482342"/>
              <a:gd name="connsiteX61-7093" fmla="*/ 6727754 w 12192000"/>
              <a:gd name="connsiteY61-7094" fmla="*/ 1882372 h 3482342"/>
              <a:gd name="connsiteX62-7095" fmla="*/ 6723371 w 12192000"/>
              <a:gd name="connsiteY62-7096" fmla="*/ 1886494 h 3482342"/>
              <a:gd name="connsiteX63-7097" fmla="*/ 6702779 w 12192000"/>
              <a:gd name="connsiteY63-7098" fmla="*/ 1893601 h 3482342"/>
              <a:gd name="connsiteX64-7099" fmla="*/ 6700779 w 12192000"/>
              <a:gd name="connsiteY64-7100" fmla="*/ 1907344 h 3482342"/>
              <a:gd name="connsiteX65-7101" fmla="*/ 6672513 w 12192000"/>
              <a:gd name="connsiteY65-7102" fmla="*/ 1926452 h 3482342"/>
              <a:gd name="connsiteX66-7103" fmla="*/ 6633549 w 12192000"/>
              <a:gd name="connsiteY66-7104" fmla="*/ 1936255 h 3482342"/>
              <a:gd name="connsiteX67-7105" fmla="*/ 6444344 w 12192000"/>
              <a:gd name="connsiteY67-7106" fmla="*/ 1969663 h 3482342"/>
              <a:gd name="connsiteX68-7107" fmla="*/ 6333446 w 12192000"/>
              <a:gd name="connsiteY68-7108" fmla="*/ 1997163 h 3482342"/>
              <a:gd name="connsiteX69-7109" fmla="*/ 6294933 w 12192000"/>
              <a:gd name="connsiteY69-7110" fmla="*/ 2019412 h 3482342"/>
              <a:gd name="connsiteX70-7111" fmla="*/ 6238719 w 12192000"/>
              <a:gd name="connsiteY70-7112" fmla="*/ 2042547 h 3482342"/>
              <a:gd name="connsiteX71-7113" fmla="*/ 6142310 w 12192000"/>
              <a:gd name="connsiteY71-7114" fmla="*/ 2092510 h 3482342"/>
              <a:gd name="connsiteX72-7115" fmla="*/ 6007916 w 12192000"/>
              <a:gd name="connsiteY72-7116" fmla="*/ 2143752 h 3482342"/>
              <a:gd name="connsiteX73-7117" fmla="*/ 5894610 w 12192000"/>
              <a:gd name="connsiteY73-7118" fmla="*/ 2130684 h 3482342"/>
              <a:gd name="connsiteX74-7119" fmla="*/ 5817682 w 12192000"/>
              <a:gd name="connsiteY74-7120" fmla="*/ 2157358 h 3482342"/>
              <a:gd name="connsiteX75-7121" fmla="*/ 5591469 w 12192000"/>
              <a:gd name="connsiteY75-7122" fmla="*/ 2178389 h 3482342"/>
              <a:gd name="connsiteX76-7123" fmla="*/ 5414282 w 12192000"/>
              <a:gd name="connsiteY76-7124" fmla="*/ 2183070 h 3482342"/>
              <a:gd name="connsiteX77-7125" fmla="*/ 5368369 w 12192000"/>
              <a:gd name="connsiteY77-7126" fmla="*/ 2204272 h 3482342"/>
              <a:gd name="connsiteX78-7127" fmla="*/ 5291263 w 12192000"/>
              <a:gd name="connsiteY78-7128" fmla="*/ 2239182 h 3482342"/>
              <a:gd name="connsiteX79-7129" fmla="*/ 5240857 w 12192000"/>
              <a:gd name="connsiteY79-7130" fmla="*/ 2289444 h 3482342"/>
              <a:gd name="connsiteX80-7131" fmla="*/ 5173523 w 12192000"/>
              <a:gd name="connsiteY80-7132" fmla="*/ 2309057 h 3482342"/>
              <a:gd name="connsiteX81-7133" fmla="*/ 5148543 w 12192000"/>
              <a:gd name="connsiteY81-7134" fmla="*/ 2282356 h 3482342"/>
              <a:gd name="connsiteX82-7135" fmla="*/ 5079548 w 12192000"/>
              <a:gd name="connsiteY82-7136" fmla="*/ 2313485 h 3482342"/>
              <a:gd name="connsiteX83-7137" fmla="*/ 4975908 w 12192000"/>
              <a:gd name="connsiteY83-7138" fmla="*/ 2364128 h 3482342"/>
              <a:gd name="connsiteX84-7139" fmla="*/ 4913723 w 12192000"/>
              <a:gd name="connsiteY84-7140" fmla="*/ 2385265 h 3482342"/>
              <a:gd name="connsiteX85-7141" fmla="*/ 4746485 w 12192000"/>
              <a:gd name="connsiteY85-7142" fmla="*/ 2451769 h 3482342"/>
              <a:gd name="connsiteX86-7143" fmla="*/ 4681588 w 12192000"/>
              <a:gd name="connsiteY86-7144" fmla="*/ 2467494 h 3482342"/>
              <a:gd name="connsiteX87-7145" fmla="*/ 1783655 w 12192000"/>
              <a:gd name="connsiteY87-7146" fmla="*/ 3163860 h 3482342"/>
              <a:gd name="connsiteX88-7147" fmla="*/ 1325955 w 12192000"/>
              <a:gd name="connsiteY88-7148" fmla="*/ 3176692 h 3482342"/>
              <a:gd name="connsiteX89-7149" fmla="*/ 1190384 w 12192000"/>
              <a:gd name="connsiteY89-7150" fmla="*/ 3203504 h 3482342"/>
              <a:gd name="connsiteX90-7151" fmla="*/ 1094537 w 12192000"/>
              <a:gd name="connsiteY90-7152" fmla="*/ 3229469 h 3482342"/>
              <a:gd name="connsiteX91-7153" fmla="*/ 779276 w 12192000"/>
              <a:gd name="connsiteY91-7154" fmla="*/ 3327290 h 3482342"/>
              <a:gd name="connsiteX92-7155" fmla="*/ 600378 w 12192000"/>
              <a:gd name="connsiteY92-7156" fmla="*/ 3335250 h 3482342"/>
              <a:gd name="connsiteX93-7157" fmla="*/ 493457 w 12192000"/>
              <a:gd name="connsiteY93-7158" fmla="*/ 3365044 h 3482342"/>
              <a:gd name="connsiteX94-7159" fmla="*/ 349402 w 12192000"/>
              <a:gd name="connsiteY94-7160" fmla="*/ 3380897 h 3482342"/>
              <a:gd name="connsiteX95-7161" fmla="*/ 192183 w 12192000"/>
              <a:gd name="connsiteY95-7162" fmla="*/ 3460075 h 3482342"/>
              <a:gd name="connsiteX96-7163" fmla="*/ 46713 w 12192000"/>
              <a:gd name="connsiteY96-7164" fmla="*/ 3462986 h 3482342"/>
              <a:gd name="connsiteX97-7165" fmla="*/ 2765 w 12192000"/>
              <a:gd name="connsiteY97-7166" fmla="*/ 3480770 h 3482342"/>
              <a:gd name="connsiteX98-7167" fmla="*/ 0 w 12192000"/>
              <a:gd name="connsiteY98-7168" fmla="*/ 3482342 h 3482342"/>
              <a:gd name="connsiteX99-7169" fmla="*/ 0 w 12192000"/>
              <a:gd name="connsiteY99-7170" fmla="*/ 0 h 3482342"/>
              <a:gd name="connsiteX0-7171" fmla="*/ 0 w 12192000"/>
              <a:gd name="connsiteY0-7172" fmla="*/ 0 h 3482342"/>
              <a:gd name="connsiteX1-7173" fmla="*/ 12192000 w 12192000"/>
              <a:gd name="connsiteY1-7174" fmla="*/ 0 h 3482342"/>
              <a:gd name="connsiteX2-7175" fmla="*/ 12192000 w 12192000"/>
              <a:gd name="connsiteY2-7176" fmla="*/ 635369 h 3482342"/>
              <a:gd name="connsiteX3-7177" fmla="*/ 12191789 w 12192000"/>
              <a:gd name="connsiteY3-7178" fmla="*/ 560396 h 3482342"/>
              <a:gd name="connsiteX4-7179" fmla="*/ 11983027 w 12192000"/>
              <a:gd name="connsiteY4-7180" fmla="*/ 646756 h 3482342"/>
              <a:gd name="connsiteX5-7181" fmla="*/ 11923051 w 12192000"/>
              <a:gd name="connsiteY5-7182" fmla="*/ 656045 h 3482342"/>
              <a:gd name="connsiteX6-7183" fmla="*/ 11832939 w 12192000"/>
              <a:gd name="connsiteY6-7184" fmla="*/ 674181 h 3482342"/>
              <a:gd name="connsiteX7-7185" fmla="*/ 11767770 w 12192000"/>
              <a:gd name="connsiteY7-7186" fmla="*/ 683807 h 3482342"/>
              <a:gd name="connsiteX8-7187" fmla="*/ 11728279 w 12192000"/>
              <a:gd name="connsiteY8-7188" fmla="*/ 700816 h 3482342"/>
              <a:gd name="connsiteX9-7189" fmla="*/ 11722533 w 12192000"/>
              <a:gd name="connsiteY9-7190" fmla="*/ 703421 h 3482342"/>
              <a:gd name="connsiteX10-7191" fmla="*/ 11720002 w 12192000"/>
              <a:gd name="connsiteY10-7192" fmla="*/ 710566 h 3482342"/>
              <a:gd name="connsiteX11-7193" fmla="*/ 11707351 w 12192000"/>
              <a:gd name="connsiteY11-7194" fmla="*/ 710310 h 3482342"/>
              <a:gd name="connsiteX12-7195" fmla="*/ 11700369 w 12192000"/>
              <a:gd name="connsiteY12-7196" fmla="*/ 713480 h 3482342"/>
              <a:gd name="connsiteX13-7197" fmla="*/ 11691126 w 12192000"/>
              <a:gd name="connsiteY13-7198" fmla="*/ 726131 h 3482342"/>
              <a:gd name="connsiteX14-7199" fmla="*/ 11656818 w 12192000"/>
              <a:gd name="connsiteY14-7200" fmla="*/ 769062 h 3482342"/>
              <a:gd name="connsiteX15-7201" fmla="*/ 11501920 w 12192000"/>
              <a:gd name="connsiteY15-7202" fmla="*/ 813109 h 3482342"/>
              <a:gd name="connsiteX16-7203" fmla="*/ 11338523 w 12192000"/>
              <a:gd name="connsiteY16-7204" fmla="*/ 852810 h 3482342"/>
              <a:gd name="connsiteX17-7205" fmla="*/ 11228040 w 12192000"/>
              <a:gd name="connsiteY17-7206" fmla="*/ 958953 h 3482342"/>
              <a:gd name="connsiteX18-7207" fmla="*/ 11193568 w 12192000"/>
              <a:gd name="connsiteY18-7208" fmla="*/ 1039464 h 3482342"/>
              <a:gd name="connsiteX19-7209" fmla="*/ 11120819 w 12192000"/>
              <a:gd name="connsiteY19-7210" fmla="*/ 1126133 h 3482342"/>
              <a:gd name="connsiteX20-7211" fmla="*/ 11028687 w 12192000"/>
              <a:gd name="connsiteY20-7212" fmla="*/ 1199018 h 3482342"/>
              <a:gd name="connsiteX21-7213" fmla="*/ 10815658 w 12192000"/>
              <a:gd name="connsiteY21-7214" fmla="*/ 1287849 h 3482342"/>
              <a:gd name="connsiteX22-7215" fmla="*/ 10679906 w 12192000"/>
              <a:gd name="connsiteY22-7216" fmla="*/ 1324988 h 3482342"/>
              <a:gd name="connsiteX23-7217" fmla="*/ 10636304 w 12192000"/>
              <a:gd name="connsiteY23-7218" fmla="*/ 1317928 h 3482342"/>
              <a:gd name="connsiteX24-7219" fmla="*/ 10573203 w 12192000"/>
              <a:gd name="connsiteY24-7220" fmla="*/ 1351996 h 3482342"/>
              <a:gd name="connsiteX25-7221" fmla="*/ 10513263 w 12192000"/>
              <a:gd name="connsiteY25-7222" fmla="*/ 1350756 h 3482342"/>
              <a:gd name="connsiteX26-7223" fmla="*/ 10464012 w 12192000"/>
              <a:gd name="connsiteY26-7224" fmla="*/ 1391778 h 3482342"/>
              <a:gd name="connsiteX27-7225" fmla="*/ 10405409 w 12192000"/>
              <a:gd name="connsiteY27-7226" fmla="*/ 1422789 h 3482342"/>
              <a:gd name="connsiteX28-7227" fmla="*/ 10370530 w 12192000"/>
              <a:gd name="connsiteY28-7228" fmla="*/ 1441596 h 3482342"/>
              <a:gd name="connsiteX29-7229" fmla="*/ 10264922 w 12192000"/>
              <a:gd name="connsiteY29-7230" fmla="*/ 1472107 h 3482342"/>
              <a:gd name="connsiteX30-7231" fmla="*/ 10058690 w 12192000"/>
              <a:gd name="connsiteY30-7232" fmla="*/ 1474888 h 3482342"/>
              <a:gd name="connsiteX31-7233" fmla="*/ 10004424 w 12192000"/>
              <a:gd name="connsiteY31-7234" fmla="*/ 1489801 h 3482342"/>
              <a:gd name="connsiteX32-7235" fmla="*/ 9999951 w 12192000"/>
              <a:gd name="connsiteY32-7236" fmla="*/ 1499127 h 3482342"/>
              <a:gd name="connsiteX33-7237" fmla="*/ 9845462 w 12192000"/>
              <a:gd name="connsiteY33-7238" fmla="*/ 1548192 h 3482342"/>
              <a:gd name="connsiteX34-7239" fmla="*/ 9736156 w 12192000"/>
              <a:gd name="connsiteY34-7240" fmla="*/ 1581928 h 3482342"/>
              <a:gd name="connsiteX35-7241" fmla="*/ 9693355 w 12192000"/>
              <a:gd name="connsiteY35-7242" fmla="*/ 1602632 h 3482342"/>
              <a:gd name="connsiteX36-7243" fmla="*/ 9664242 w 12192000"/>
              <a:gd name="connsiteY36-7244" fmla="*/ 1622075 h 3482342"/>
              <a:gd name="connsiteX37-7245" fmla="*/ 9579195 w 12192000"/>
              <a:gd name="connsiteY37-7246" fmla="*/ 1648017 h 3482342"/>
              <a:gd name="connsiteX38-7247" fmla="*/ 9433652 w 12192000"/>
              <a:gd name="connsiteY38-7248" fmla="*/ 1681174 h 3482342"/>
              <a:gd name="connsiteX39-7249" fmla="*/ 9403775 w 12192000"/>
              <a:gd name="connsiteY39-7250" fmla="*/ 1690403 h 3482342"/>
              <a:gd name="connsiteX40-7251" fmla="*/ 9382503 w 12192000"/>
              <a:gd name="connsiteY40-7252" fmla="*/ 1706957 h 3482342"/>
              <a:gd name="connsiteX41-7253" fmla="*/ 9381410 w 12192000"/>
              <a:gd name="connsiteY41-7254" fmla="*/ 1718312 h 3482342"/>
              <a:gd name="connsiteX42-7255" fmla="*/ 9365685 w 12192000"/>
              <a:gd name="connsiteY42-7256" fmla="*/ 1724772 h 3482342"/>
              <a:gd name="connsiteX43-7257" fmla="*/ 9278020 w 12192000"/>
              <a:gd name="connsiteY43-7258" fmla="*/ 1741161 h 3482342"/>
              <a:gd name="connsiteX44-7259" fmla="*/ 9217145 w 12192000"/>
              <a:gd name="connsiteY44-7260" fmla="*/ 1771195 h 3482342"/>
              <a:gd name="connsiteX45-7261" fmla="*/ 8955875 w 12192000"/>
              <a:gd name="connsiteY45-7262" fmla="*/ 1796806 h 3482342"/>
              <a:gd name="connsiteX46-7263" fmla="*/ 8648415 w 12192000"/>
              <a:gd name="connsiteY46-7264" fmla="*/ 1878623 h 3482342"/>
              <a:gd name="connsiteX47-7265" fmla="*/ 8495949 w 12192000"/>
              <a:gd name="connsiteY47-7266" fmla="*/ 1902425 h 3482342"/>
              <a:gd name="connsiteX48-7267" fmla="*/ 8236214 w 12192000"/>
              <a:gd name="connsiteY48-7268" fmla="*/ 1909725 h 3482342"/>
              <a:gd name="connsiteX49-7269" fmla="*/ 8132104 w 12192000"/>
              <a:gd name="connsiteY49-7270" fmla="*/ 1895727 h 3482342"/>
              <a:gd name="connsiteX50-7271" fmla="*/ 7918078 w 12192000"/>
              <a:gd name="connsiteY50-7272" fmla="*/ 1862668 h 3482342"/>
              <a:gd name="connsiteX51-7273" fmla="*/ 7817899 w 12192000"/>
              <a:gd name="connsiteY51-7274" fmla="*/ 1862176 h 3482342"/>
              <a:gd name="connsiteX52-7275" fmla="*/ 7768994 w 12192000"/>
              <a:gd name="connsiteY52-7276" fmla="*/ 1855721 h 3482342"/>
              <a:gd name="connsiteX53-7277" fmla="*/ 7618027 w 12192000"/>
              <a:gd name="connsiteY53-7278" fmla="*/ 1830959 h 3482342"/>
              <a:gd name="connsiteX54-7279" fmla="*/ 7449425 w 12192000"/>
              <a:gd name="connsiteY54-7280" fmla="*/ 1810910 h 3482342"/>
              <a:gd name="connsiteX55-7281" fmla="*/ 7342915 w 12192000"/>
              <a:gd name="connsiteY55-7282" fmla="*/ 1819827 h 3482342"/>
              <a:gd name="connsiteX56-7283" fmla="*/ 7255191 w 12192000"/>
              <a:gd name="connsiteY56-7284" fmla="*/ 1834354 h 3482342"/>
              <a:gd name="connsiteX57-7285" fmla="*/ 7131205 w 12192000"/>
              <a:gd name="connsiteY57-7286" fmla="*/ 1845557 h 3482342"/>
              <a:gd name="connsiteX58-7287" fmla="*/ 6941837 w 12192000"/>
              <a:gd name="connsiteY58-7288" fmla="*/ 1840640 h 3482342"/>
              <a:gd name="connsiteX59-7289" fmla="*/ 6837145 w 12192000"/>
              <a:gd name="connsiteY59-7290" fmla="*/ 1870724 h 3482342"/>
              <a:gd name="connsiteX60-7291" fmla="*/ 6753991 w 12192000"/>
              <a:gd name="connsiteY60-7292" fmla="*/ 1860969 h 3482342"/>
              <a:gd name="connsiteX61-7293" fmla="*/ 6727754 w 12192000"/>
              <a:gd name="connsiteY61-7294" fmla="*/ 1882372 h 3482342"/>
              <a:gd name="connsiteX62-7295" fmla="*/ 6723371 w 12192000"/>
              <a:gd name="connsiteY62-7296" fmla="*/ 1886494 h 3482342"/>
              <a:gd name="connsiteX63-7297" fmla="*/ 6702779 w 12192000"/>
              <a:gd name="connsiteY63-7298" fmla="*/ 1893601 h 3482342"/>
              <a:gd name="connsiteX64-7299" fmla="*/ 6700779 w 12192000"/>
              <a:gd name="connsiteY64-7300" fmla="*/ 1907344 h 3482342"/>
              <a:gd name="connsiteX65-7301" fmla="*/ 6672513 w 12192000"/>
              <a:gd name="connsiteY65-7302" fmla="*/ 1926452 h 3482342"/>
              <a:gd name="connsiteX66-7303" fmla="*/ 6633549 w 12192000"/>
              <a:gd name="connsiteY66-7304" fmla="*/ 1936255 h 3482342"/>
              <a:gd name="connsiteX67-7305" fmla="*/ 6444344 w 12192000"/>
              <a:gd name="connsiteY67-7306" fmla="*/ 1969663 h 3482342"/>
              <a:gd name="connsiteX68-7307" fmla="*/ 6333446 w 12192000"/>
              <a:gd name="connsiteY68-7308" fmla="*/ 1997163 h 3482342"/>
              <a:gd name="connsiteX69-7309" fmla="*/ 6294933 w 12192000"/>
              <a:gd name="connsiteY69-7310" fmla="*/ 2019412 h 3482342"/>
              <a:gd name="connsiteX70-7311" fmla="*/ 6238719 w 12192000"/>
              <a:gd name="connsiteY70-7312" fmla="*/ 2042547 h 3482342"/>
              <a:gd name="connsiteX71-7313" fmla="*/ 6142310 w 12192000"/>
              <a:gd name="connsiteY71-7314" fmla="*/ 2092510 h 3482342"/>
              <a:gd name="connsiteX72-7315" fmla="*/ 6007916 w 12192000"/>
              <a:gd name="connsiteY72-7316" fmla="*/ 2143752 h 3482342"/>
              <a:gd name="connsiteX73-7317" fmla="*/ 5894610 w 12192000"/>
              <a:gd name="connsiteY73-7318" fmla="*/ 2130684 h 3482342"/>
              <a:gd name="connsiteX74-7319" fmla="*/ 5817682 w 12192000"/>
              <a:gd name="connsiteY74-7320" fmla="*/ 2157358 h 3482342"/>
              <a:gd name="connsiteX75-7321" fmla="*/ 5591469 w 12192000"/>
              <a:gd name="connsiteY75-7322" fmla="*/ 2178389 h 3482342"/>
              <a:gd name="connsiteX76-7323" fmla="*/ 5414282 w 12192000"/>
              <a:gd name="connsiteY76-7324" fmla="*/ 2183070 h 3482342"/>
              <a:gd name="connsiteX77-7325" fmla="*/ 5368369 w 12192000"/>
              <a:gd name="connsiteY77-7326" fmla="*/ 2204272 h 3482342"/>
              <a:gd name="connsiteX78-7327" fmla="*/ 5291263 w 12192000"/>
              <a:gd name="connsiteY78-7328" fmla="*/ 2239182 h 3482342"/>
              <a:gd name="connsiteX79-7329" fmla="*/ 5240857 w 12192000"/>
              <a:gd name="connsiteY79-7330" fmla="*/ 2289444 h 3482342"/>
              <a:gd name="connsiteX80-7331" fmla="*/ 5173523 w 12192000"/>
              <a:gd name="connsiteY80-7332" fmla="*/ 2309057 h 3482342"/>
              <a:gd name="connsiteX81-7333" fmla="*/ 5148543 w 12192000"/>
              <a:gd name="connsiteY81-7334" fmla="*/ 2282356 h 3482342"/>
              <a:gd name="connsiteX82-7335" fmla="*/ 5079548 w 12192000"/>
              <a:gd name="connsiteY82-7336" fmla="*/ 2313485 h 3482342"/>
              <a:gd name="connsiteX83-7337" fmla="*/ 4975908 w 12192000"/>
              <a:gd name="connsiteY83-7338" fmla="*/ 2364128 h 3482342"/>
              <a:gd name="connsiteX84-7339" fmla="*/ 4913723 w 12192000"/>
              <a:gd name="connsiteY84-7340" fmla="*/ 2385265 h 3482342"/>
              <a:gd name="connsiteX85-7341" fmla="*/ 4746485 w 12192000"/>
              <a:gd name="connsiteY85-7342" fmla="*/ 2451769 h 3482342"/>
              <a:gd name="connsiteX86-7343" fmla="*/ 4681588 w 12192000"/>
              <a:gd name="connsiteY86-7344" fmla="*/ 2467494 h 3482342"/>
              <a:gd name="connsiteX87-7345" fmla="*/ 1783655 w 12192000"/>
              <a:gd name="connsiteY87-7346" fmla="*/ 3163860 h 3482342"/>
              <a:gd name="connsiteX88-7347" fmla="*/ 1325955 w 12192000"/>
              <a:gd name="connsiteY88-7348" fmla="*/ 3176692 h 3482342"/>
              <a:gd name="connsiteX89-7349" fmla="*/ 1190384 w 12192000"/>
              <a:gd name="connsiteY89-7350" fmla="*/ 3203504 h 3482342"/>
              <a:gd name="connsiteX90-7351" fmla="*/ 1094537 w 12192000"/>
              <a:gd name="connsiteY90-7352" fmla="*/ 3229469 h 3482342"/>
              <a:gd name="connsiteX91-7353" fmla="*/ 779276 w 12192000"/>
              <a:gd name="connsiteY91-7354" fmla="*/ 3327290 h 3482342"/>
              <a:gd name="connsiteX92-7355" fmla="*/ 600378 w 12192000"/>
              <a:gd name="connsiteY92-7356" fmla="*/ 3335250 h 3482342"/>
              <a:gd name="connsiteX93-7357" fmla="*/ 493457 w 12192000"/>
              <a:gd name="connsiteY93-7358" fmla="*/ 3365044 h 3482342"/>
              <a:gd name="connsiteX94-7359" fmla="*/ 349402 w 12192000"/>
              <a:gd name="connsiteY94-7360" fmla="*/ 3380897 h 3482342"/>
              <a:gd name="connsiteX95-7361" fmla="*/ 192183 w 12192000"/>
              <a:gd name="connsiteY95-7362" fmla="*/ 3460075 h 3482342"/>
              <a:gd name="connsiteX96-7363" fmla="*/ 46713 w 12192000"/>
              <a:gd name="connsiteY96-7364" fmla="*/ 3462986 h 3482342"/>
              <a:gd name="connsiteX97-7365" fmla="*/ 2765 w 12192000"/>
              <a:gd name="connsiteY97-7366" fmla="*/ 3480770 h 3482342"/>
              <a:gd name="connsiteX98-7367" fmla="*/ 0 w 12192000"/>
              <a:gd name="connsiteY98-7368" fmla="*/ 3482342 h 3482342"/>
              <a:gd name="connsiteX99-7369" fmla="*/ 0 w 12192000"/>
              <a:gd name="connsiteY99-7370" fmla="*/ 0 h 3482342"/>
              <a:gd name="connsiteX0-7371" fmla="*/ 0 w 12192000"/>
              <a:gd name="connsiteY0-7372" fmla="*/ 0 h 3482342"/>
              <a:gd name="connsiteX1-7373" fmla="*/ 12192000 w 12192000"/>
              <a:gd name="connsiteY1-7374" fmla="*/ 0 h 3482342"/>
              <a:gd name="connsiteX2-7375" fmla="*/ 12192000 w 12192000"/>
              <a:gd name="connsiteY2-7376" fmla="*/ 635369 h 3482342"/>
              <a:gd name="connsiteX3-7377" fmla="*/ 12191789 w 12192000"/>
              <a:gd name="connsiteY3-7378" fmla="*/ 560396 h 3482342"/>
              <a:gd name="connsiteX4-7379" fmla="*/ 11983027 w 12192000"/>
              <a:gd name="connsiteY4-7380" fmla="*/ 646756 h 3482342"/>
              <a:gd name="connsiteX5-7381" fmla="*/ 11923051 w 12192000"/>
              <a:gd name="connsiteY5-7382" fmla="*/ 656045 h 3482342"/>
              <a:gd name="connsiteX6-7383" fmla="*/ 11832939 w 12192000"/>
              <a:gd name="connsiteY6-7384" fmla="*/ 674181 h 3482342"/>
              <a:gd name="connsiteX7-7385" fmla="*/ 11767770 w 12192000"/>
              <a:gd name="connsiteY7-7386" fmla="*/ 683807 h 3482342"/>
              <a:gd name="connsiteX8-7387" fmla="*/ 11728279 w 12192000"/>
              <a:gd name="connsiteY8-7388" fmla="*/ 700816 h 3482342"/>
              <a:gd name="connsiteX9-7389" fmla="*/ 11722533 w 12192000"/>
              <a:gd name="connsiteY9-7390" fmla="*/ 703421 h 3482342"/>
              <a:gd name="connsiteX10-7391" fmla="*/ 11720002 w 12192000"/>
              <a:gd name="connsiteY10-7392" fmla="*/ 710566 h 3482342"/>
              <a:gd name="connsiteX11-7393" fmla="*/ 11707351 w 12192000"/>
              <a:gd name="connsiteY11-7394" fmla="*/ 710310 h 3482342"/>
              <a:gd name="connsiteX12-7395" fmla="*/ 11700369 w 12192000"/>
              <a:gd name="connsiteY12-7396" fmla="*/ 713480 h 3482342"/>
              <a:gd name="connsiteX13-7397" fmla="*/ 11691126 w 12192000"/>
              <a:gd name="connsiteY13-7398" fmla="*/ 726131 h 3482342"/>
              <a:gd name="connsiteX14-7399" fmla="*/ 11656818 w 12192000"/>
              <a:gd name="connsiteY14-7400" fmla="*/ 769062 h 3482342"/>
              <a:gd name="connsiteX15-7401" fmla="*/ 11501920 w 12192000"/>
              <a:gd name="connsiteY15-7402" fmla="*/ 813109 h 3482342"/>
              <a:gd name="connsiteX16-7403" fmla="*/ 11338523 w 12192000"/>
              <a:gd name="connsiteY16-7404" fmla="*/ 852810 h 3482342"/>
              <a:gd name="connsiteX17-7405" fmla="*/ 11228040 w 12192000"/>
              <a:gd name="connsiteY17-7406" fmla="*/ 958953 h 3482342"/>
              <a:gd name="connsiteX18-7407" fmla="*/ 11193568 w 12192000"/>
              <a:gd name="connsiteY18-7408" fmla="*/ 1039464 h 3482342"/>
              <a:gd name="connsiteX19-7409" fmla="*/ 11120819 w 12192000"/>
              <a:gd name="connsiteY19-7410" fmla="*/ 1126133 h 3482342"/>
              <a:gd name="connsiteX20-7411" fmla="*/ 11028687 w 12192000"/>
              <a:gd name="connsiteY20-7412" fmla="*/ 1199018 h 3482342"/>
              <a:gd name="connsiteX21-7413" fmla="*/ 10815658 w 12192000"/>
              <a:gd name="connsiteY21-7414" fmla="*/ 1287849 h 3482342"/>
              <a:gd name="connsiteX22-7415" fmla="*/ 10679906 w 12192000"/>
              <a:gd name="connsiteY22-7416" fmla="*/ 1324988 h 3482342"/>
              <a:gd name="connsiteX23-7417" fmla="*/ 10636304 w 12192000"/>
              <a:gd name="connsiteY23-7418" fmla="*/ 1317928 h 3482342"/>
              <a:gd name="connsiteX24-7419" fmla="*/ 10573203 w 12192000"/>
              <a:gd name="connsiteY24-7420" fmla="*/ 1351996 h 3482342"/>
              <a:gd name="connsiteX25-7421" fmla="*/ 10513263 w 12192000"/>
              <a:gd name="connsiteY25-7422" fmla="*/ 1350756 h 3482342"/>
              <a:gd name="connsiteX26-7423" fmla="*/ 10464012 w 12192000"/>
              <a:gd name="connsiteY26-7424" fmla="*/ 1391778 h 3482342"/>
              <a:gd name="connsiteX27-7425" fmla="*/ 10405409 w 12192000"/>
              <a:gd name="connsiteY27-7426" fmla="*/ 1422789 h 3482342"/>
              <a:gd name="connsiteX28-7427" fmla="*/ 10370530 w 12192000"/>
              <a:gd name="connsiteY28-7428" fmla="*/ 1441596 h 3482342"/>
              <a:gd name="connsiteX29-7429" fmla="*/ 10264922 w 12192000"/>
              <a:gd name="connsiteY29-7430" fmla="*/ 1472107 h 3482342"/>
              <a:gd name="connsiteX30-7431" fmla="*/ 10058690 w 12192000"/>
              <a:gd name="connsiteY30-7432" fmla="*/ 1474888 h 3482342"/>
              <a:gd name="connsiteX31-7433" fmla="*/ 10004424 w 12192000"/>
              <a:gd name="connsiteY31-7434" fmla="*/ 1489801 h 3482342"/>
              <a:gd name="connsiteX32-7435" fmla="*/ 9999951 w 12192000"/>
              <a:gd name="connsiteY32-7436" fmla="*/ 1499127 h 3482342"/>
              <a:gd name="connsiteX33-7437" fmla="*/ 9845462 w 12192000"/>
              <a:gd name="connsiteY33-7438" fmla="*/ 1548192 h 3482342"/>
              <a:gd name="connsiteX34-7439" fmla="*/ 9736156 w 12192000"/>
              <a:gd name="connsiteY34-7440" fmla="*/ 1581928 h 3482342"/>
              <a:gd name="connsiteX35-7441" fmla="*/ 9693355 w 12192000"/>
              <a:gd name="connsiteY35-7442" fmla="*/ 1602632 h 3482342"/>
              <a:gd name="connsiteX36-7443" fmla="*/ 9664242 w 12192000"/>
              <a:gd name="connsiteY36-7444" fmla="*/ 1622075 h 3482342"/>
              <a:gd name="connsiteX37-7445" fmla="*/ 9579195 w 12192000"/>
              <a:gd name="connsiteY37-7446" fmla="*/ 1648017 h 3482342"/>
              <a:gd name="connsiteX38-7447" fmla="*/ 9433652 w 12192000"/>
              <a:gd name="connsiteY38-7448" fmla="*/ 1681174 h 3482342"/>
              <a:gd name="connsiteX39-7449" fmla="*/ 9403775 w 12192000"/>
              <a:gd name="connsiteY39-7450" fmla="*/ 1690403 h 3482342"/>
              <a:gd name="connsiteX40-7451" fmla="*/ 9382503 w 12192000"/>
              <a:gd name="connsiteY40-7452" fmla="*/ 1706957 h 3482342"/>
              <a:gd name="connsiteX41-7453" fmla="*/ 9381410 w 12192000"/>
              <a:gd name="connsiteY41-7454" fmla="*/ 1718312 h 3482342"/>
              <a:gd name="connsiteX42-7455" fmla="*/ 9365685 w 12192000"/>
              <a:gd name="connsiteY42-7456" fmla="*/ 1724772 h 3482342"/>
              <a:gd name="connsiteX43-7457" fmla="*/ 9278020 w 12192000"/>
              <a:gd name="connsiteY43-7458" fmla="*/ 1741161 h 3482342"/>
              <a:gd name="connsiteX44-7459" fmla="*/ 9217145 w 12192000"/>
              <a:gd name="connsiteY44-7460" fmla="*/ 1771195 h 3482342"/>
              <a:gd name="connsiteX45-7461" fmla="*/ 8955875 w 12192000"/>
              <a:gd name="connsiteY45-7462" fmla="*/ 1796806 h 3482342"/>
              <a:gd name="connsiteX46-7463" fmla="*/ 8648415 w 12192000"/>
              <a:gd name="connsiteY46-7464" fmla="*/ 1878623 h 3482342"/>
              <a:gd name="connsiteX47-7465" fmla="*/ 8495949 w 12192000"/>
              <a:gd name="connsiteY47-7466" fmla="*/ 1902425 h 3482342"/>
              <a:gd name="connsiteX48-7467" fmla="*/ 8236214 w 12192000"/>
              <a:gd name="connsiteY48-7468" fmla="*/ 1909725 h 3482342"/>
              <a:gd name="connsiteX49-7469" fmla="*/ 8132104 w 12192000"/>
              <a:gd name="connsiteY49-7470" fmla="*/ 1895727 h 3482342"/>
              <a:gd name="connsiteX50-7471" fmla="*/ 7918078 w 12192000"/>
              <a:gd name="connsiteY50-7472" fmla="*/ 1862668 h 3482342"/>
              <a:gd name="connsiteX51-7473" fmla="*/ 7817899 w 12192000"/>
              <a:gd name="connsiteY51-7474" fmla="*/ 1862176 h 3482342"/>
              <a:gd name="connsiteX52-7475" fmla="*/ 7768994 w 12192000"/>
              <a:gd name="connsiteY52-7476" fmla="*/ 1855721 h 3482342"/>
              <a:gd name="connsiteX53-7477" fmla="*/ 7618027 w 12192000"/>
              <a:gd name="connsiteY53-7478" fmla="*/ 1830959 h 3482342"/>
              <a:gd name="connsiteX54-7479" fmla="*/ 7449425 w 12192000"/>
              <a:gd name="connsiteY54-7480" fmla="*/ 1810910 h 3482342"/>
              <a:gd name="connsiteX55-7481" fmla="*/ 7342915 w 12192000"/>
              <a:gd name="connsiteY55-7482" fmla="*/ 1819827 h 3482342"/>
              <a:gd name="connsiteX56-7483" fmla="*/ 7255191 w 12192000"/>
              <a:gd name="connsiteY56-7484" fmla="*/ 1834354 h 3482342"/>
              <a:gd name="connsiteX57-7485" fmla="*/ 7131205 w 12192000"/>
              <a:gd name="connsiteY57-7486" fmla="*/ 1845557 h 3482342"/>
              <a:gd name="connsiteX58-7487" fmla="*/ 6941837 w 12192000"/>
              <a:gd name="connsiteY58-7488" fmla="*/ 1840640 h 3482342"/>
              <a:gd name="connsiteX59-7489" fmla="*/ 6837145 w 12192000"/>
              <a:gd name="connsiteY59-7490" fmla="*/ 1870724 h 3482342"/>
              <a:gd name="connsiteX60-7491" fmla="*/ 6753991 w 12192000"/>
              <a:gd name="connsiteY60-7492" fmla="*/ 1860969 h 3482342"/>
              <a:gd name="connsiteX61-7493" fmla="*/ 6727754 w 12192000"/>
              <a:gd name="connsiteY61-7494" fmla="*/ 1882372 h 3482342"/>
              <a:gd name="connsiteX62-7495" fmla="*/ 6723371 w 12192000"/>
              <a:gd name="connsiteY62-7496" fmla="*/ 1886494 h 3482342"/>
              <a:gd name="connsiteX63-7497" fmla="*/ 6702779 w 12192000"/>
              <a:gd name="connsiteY63-7498" fmla="*/ 1893601 h 3482342"/>
              <a:gd name="connsiteX64-7499" fmla="*/ 6700779 w 12192000"/>
              <a:gd name="connsiteY64-7500" fmla="*/ 1907344 h 3482342"/>
              <a:gd name="connsiteX65-7501" fmla="*/ 6672513 w 12192000"/>
              <a:gd name="connsiteY65-7502" fmla="*/ 1926452 h 3482342"/>
              <a:gd name="connsiteX66-7503" fmla="*/ 6633549 w 12192000"/>
              <a:gd name="connsiteY66-7504" fmla="*/ 1936255 h 3482342"/>
              <a:gd name="connsiteX67-7505" fmla="*/ 6444344 w 12192000"/>
              <a:gd name="connsiteY67-7506" fmla="*/ 1969663 h 3482342"/>
              <a:gd name="connsiteX68-7507" fmla="*/ 6333446 w 12192000"/>
              <a:gd name="connsiteY68-7508" fmla="*/ 1997163 h 3482342"/>
              <a:gd name="connsiteX69-7509" fmla="*/ 6294933 w 12192000"/>
              <a:gd name="connsiteY69-7510" fmla="*/ 2019412 h 3482342"/>
              <a:gd name="connsiteX70-7511" fmla="*/ 6238719 w 12192000"/>
              <a:gd name="connsiteY70-7512" fmla="*/ 2042547 h 3482342"/>
              <a:gd name="connsiteX71-7513" fmla="*/ 6142310 w 12192000"/>
              <a:gd name="connsiteY71-7514" fmla="*/ 2092510 h 3482342"/>
              <a:gd name="connsiteX72-7515" fmla="*/ 6007916 w 12192000"/>
              <a:gd name="connsiteY72-7516" fmla="*/ 2143752 h 3482342"/>
              <a:gd name="connsiteX73-7517" fmla="*/ 5894610 w 12192000"/>
              <a:gd name="connsiteY73-7518" fmla="*/ 2130684 h 3482342"/>
              <a:gd name="connsiteX74-7519" fmla="*/ 5817682 w 12192000"/>
              <a:gd name="connsiteY74-7520" fmla="*/ 2157358 h 3482342"/>
              <a:gd name="connsiteX75-7521" fmla="*/ 5591469 w 12192000"/>
              <a:gd name="connsiteY75-7522" fmla="*/ 2178389 h 3482342"/>
              <a:gd name="connsiteX76-7523" fmla="*/ 5414282 w 12192000"/>
              <a:gd name="connsiteY76-7524" fmla="*/ 2183070 h 3482342"/>
              <a:gd name="connsiteX77-7525" fmla="*/ 5368369 w 12192000"/>
              <a:gd name="connsiteY77-7526" fmla="*/ 2204272 h 3482342"/>
              <a:gd name="connsiteX78-7527" fmla="*/ 5291263 w 12192000"/>
              <a:gd name="connsiteY78-7528" fmla="*/ 2239182 h 3482342"/>
              <a:gd name="connsiteX79-7529" fmla="*/ 5240857 w 12192000"/>
              <a:gd name="connsiteY79-7530" fmla="*/ 2289444 h 3482342"/>
              <a:gd name="connsiteX80-7531" fmla="*/ 5173523 w 12192000"/>
              <a:gd name="connsiteY80-7532" fmla="*/ 2309057 h 3482342"/>
              <a:gd name="connsiteX81-7533" fmla="*/ 5148543 w 12192000"/>
              <a:gd name="connsiteY81-7534" fmla="*/ 2282356 h 3482342"/>
              <a:gd name="connsiteX82-7535" fmla="*/ 5079548 w 12192000"/>
              <a:gd name="connsiteY82-7536" fmla="*/ 2313485 h 3482342"/>
              <a:gd name="connsiteX83-7537" fmla="*/ 4975908 w 12192000"/>
              <a:gd name="connsiteY83-7538" fmla="*/ 2364128 h 3482342"/>
              <a:gd name="connsiteX84-7539" fmla="*/ 4913723 w 12192000"/>
              <a:gd name="connsiteY84-7540" fmla="*/ 2385265 h 3482342"/>
              <a:gd name="connsiteX85-7541" fmla="*/ 4746485 w 12192000"/>
              <a:gd name="connsiteY85-7542" fmla="*/ 2451769 h 3482342"/>
              <a:gd name="connsiteX86-7543" fmla="*/ 4681588 w 12192000"/>
              <a:gd name="connsiteY86-7544" fmla="*/ 2467494 h 3482342"/>
              <a:gd name="connsiteX87-7545" fmla="*/ 1783655 w 12192000"/>
              <a:gd name="connsiteY87-7546" fmla="*/ 3163860 h 3482342"/>
              <a:gd name="connsiteX88-7547" fmla="*/ 1325955 w 12192000"/>
              <a:gd name="connsiteY88-7548" fmla="*/ 3176692 h 3482342"/>
              <a:gd name="connsiteX89-7549" fmla="*/ 1190384 w 12192000"/>
              <a:gd name="connsiteY89-7550" fmla="*/ 3203504 h 3482342"/>
              <a:gd name="connsiteX90-7551" fmla="*/ 1094537 w 12192000"/>
              <a:gd name="connsiteY90-7552" fmla="*/ 3229469 h 3482342"/>
              <a:gd name="connsiteX91-7553" fmla="*/ 779276 w 12192000"/>
              <a:gd name="connsiteY91-7554" fmla="*/ 3327290 h 3482342"/>
              <a:gd name="connsiteX92-7555" fmla="*/ 600378 w 12192000"/>
              <a:gd name="connsiteY92-7556" fmla="*/ 3335250 h 3482342"/>
              <a:gd name="connsiteX93-7557" fmla="*/ 493457 w 12192000"/>
              <a:gd name="connsiteY93-7558" fmla="*/ 3365044 h 3482342"/>
              <a:gd name="connsiteX94-7559" fmla="*/ 349402 w 12192000"/>
              <a:gd name="connsiteY94-7560" fmla="*/ 3380897 h 3482342"/>
              <a:gd name="connsiteX95-7561" fmla="*/ 192183 w 12192000"/>
              <a:gd name="connsiteY95-7562" fmla="*/ 3460075 h 3482342"/>
              <a:gd name="connsiteX96-7563" fmla="*/ 46713 w 12192000"/>
              <a:gd name="connsiteY96-7564" fmla="*/ 3462986 h 3482342"/>
              <a:gd name="connsiteX97-7565" fmla="*/ 2765 w 12192000"/>
              <a:gd name="connsiteY97-7566" fmla="*/ 3480770 h 3482342"/>
              <a:gd name="connsiteX98-7567" fmla="*/ 0 w 12192000"/>
              <a:gd name="connsiteY98-7568" fmla="*/ 3482342 h 3482342"/>
              <a:gd name="connsiteX99-7569" fmla="*/ 0 w 12192000"/>
              <a:gd name="connsiteY99-7570" fmla="*/ 0 h 3482342"/>
              <a:gd name="connsiteX0-7571" fmla="*/ 0 w 12192000"/>
              <a:gd name="connsiteY0-7572" fmla="*/ 0 h 3482342"/>
              <a:gd name="connsiteX1-7573" fmla="*/ 12192000 w 12192000"/>
              <a:gd name="connsiteY1-7574" fmla="*/ 0 h 3482342"/>
              <a:gd name="connsiteX2-7575" fmla="*/ 12192000 w 12192000"/>
              <a:gd name="connsiteY2-7576" fmla="*/ 635369 h 3482342"/>
              <a:gd name="connsiteX3-7577" fmla="*/ 12191789 w 12192000"/>
              <a:gd name="connsiteY3-7578" fmla="*/ 560396 h 3482342"/>
              <a:gd name="connsiteX4-7579" fmla="*/ 11983027 w 12192000"/>
              <a:gd name="connsiteY4-7580" fmla="*/ 646756 h 3482342"/>
              <a:gd name="connsiteX5-7581" fmla="*/ 11923051 w 12192000"/>
              <a:gd name="connsiteY5-7582" fmla="*/ 656045 h 3482342"/>
              <a:gd name="connsiteX6-7583" fmla="*/ 11832939 w 12192000"/>
              <a:gd name="connsiteY6-7584" fmla="*/ 674181 h 3482342"/>
              <a:gd name="connsiteX7-7585" fmla="*/ 11767770 w 12192000"/>
              <a:gd name="connsiteY7-7586" fmla="*/ 683807 h 3482342"/>
              <a:gd name="connsiteX8-7587" fmla="*/ 11728279 w 12192000"/>
              <a:gd name="connsiteY8-7588" fmla="*/ 700816 h 3482342"/>
              <a:gd name="connsiteX9-7589" fmla="*/ 11722533 w 12192000"/>
              <a:gd name="connsiteY9-7590" fmla="*/ 703421 h 3482342"/>
              <a:gd name="connsiteX10-7591" fmla="*/ 11720002 w 12192000"/>
              <a:gd name="connsiteY10-7592" fmla="*/ 710566 h 3482342"/>
              <a:gd name="connsiteX11-7593" fmla="*/ 11707351 w 12192000"/>
              <a:gd name="connsiteY11-7594" fmla="*/ 710310 h 3482342"/>
              <a:gd name="connsiteX12-7595" fmla="*/ 11700369 w 12192000"/>
              <a:gd name="connsiteY12-7596" fmla="*/ 713480 h 3482342"/>
              <a:gd name="connsiteX13-7597" fmla="*/ 11691126 w 12192000"/>
              <a:gd name="connsiteY13-7598" fmla="*/ 726131 h 3482342"/>
              <a:gd name="connsiteX14-7599" fmla="*/ 11656818 w 12192000"/>
              <a:gd name="connsiteY14-7600" fmla="*/ 769062 h 3482342"/>
              <a:gd name="connsiteX15-7601" fmla="*/ 11501920 w 12192000"/>
              <a:gd name="connsiteY15-7602" fmla="*/ 813109 h 3482342"/>
              <a:gd name="connsiteX16-7603" fmla="*/ 11338523 w 12192000"/>
              <a:gd name="connsiteY16-7604" fmla="*/ 852810 h 3482342"/>
              <a:gd name="connsiteX17-7605" fmla="*/ 11228040 w 12192000"/>
              <a:gd name="connsiteY17-7606" fmla="*/ 958953 h 3482342"/>
              <a:gd name="connsiteX18-7607" fmla="*/ 11193568 w 12192000"/>
              <a:gd name="connsiteY18-7608" fmla="*/ 1039464 h 3482342"/>
              <a:gd name="connsiteX19-7609" fmla="*/ 11120819 w 12192000"/>
              <a:gd name="connsiteY19-7610" fmla="*/ 1126133 h 3482342"/>
              <a:gd name="connsiteX20-7611" fmla="*/ 11028687 w 12192000"/>
              <a:gd name="connsiteY20-7612" fmla="*/ 1199018 h 3482342"/>
              <a:gd name="connsiteX21-7613" fmla="*/ 10815658 w 12192000"/>
              <a:gd name="connsiteY21-7614" fmla="*/ 1287849 h 3482342"/>
              <a:gd name="connsiteX22-7615" fmla="*/ 10679906 w 12192000"/>
              <a:gd name="connsiteY22-7616" fmla="*/ 1324988 h 3482342"/>
              <a:gd name="connsiteX23-7617" fmla="*/ 10636304 w 12192000"/>
              <a:gd name="connsiteY23-7618" fmla="*/ 1317928 h 3482342"/>
              <a:gd name="connsiteX24-7619" fmla="*/ 10573203 w 12192000"/>
              <a:gd name="connsiteY24-7620" fmla="*/ 1351996 h 3482342"/>
              <a:gd name="connsiteX25-7621" fmla="*/ 10513263 w 12192000"/>
              <a:gd name="connsiteY25-7622" fmla="*/ 1350756 h 3482342"/>
              <a:gd name="connsiteX26-7623" fmla="*/ 10464012 w 12192000"/>
              <a:gd name="connsiteY26-7624" fmla="*/ 1391778 h 3482342"/>
              <a:gd name="connsiteX27-7625" fmla="*/ 10405409 w 12192000"/>
              <a:gd name="connsiteY27-7626" fmla="*/ 1422789 h 3482342"/>
              <a:gd name="connsiteX28-7627" fmla="*/ 10370530 w 12192000"/>
              <a:gd name="connsiteY28-7628" fmla="*/ 1441596 h 3482342"/>
              <a:gd name="connsiteX29-7629" fmla="*/ 10264922 w 12192000"/>
              <a:gd name="connsiteY29-7630" fmla="*/ 1472107 h 3482342"/>
              <a:gd name="connsiteX30-7631" fmla="*/ 10058690 w 12192000"/>
              <a:gd name="connsiteY30-7632" fmla="*/ 1474888 h 3482342"/>
              <a:gd name="connsiteX31-7633" fmla="*/ 10004424 w 12192000"/>
              <a:gd name="connsiteY31-7634" fmla="*/ 1489801 h 3482342"/>
              <a:gd name="connsiteX32-7635" fmla="*/ 9999951 w 12192000"/>
              <a:gd name="connsiteY32-7636" fmla="*/ 1499127 h 3482342"/>
              <a:gd name="connsiteX33-7637" fmla="*/ 9845462 w 12192000"/>
              <a:gd name="connsiteY33-7638" fmla="*/ 1548192 h 3482342"/>
              <a:gd name="connsiteX34-7639" fmla="*/ 9736156 w 12192000"/>
              <a:gd name="connsiteY34-7640" fmla="*/ 1581928 h 3482342"/>
              <a:gd name="connsiteX35-7641" fmla="*/ 9693355 w 12192000"/>
              <a:gd name="connsiteY35-7642" fmla="*/ 1602632 h 3482342"/>
              <a:gd name="connsiteX36-7643" fmla="*/ 9664242 w 12192000"/>
              <a:gd name="connsiteY36-7644" fmla="*/ 1622075 h 3482342"/>
              <a:gd name="connsiteX37-7645" fmla="*/ 9579195 w 12192000"/>
              <a:gd name="connsiteY37-7646" fmla="*/ 1648017 h 3482342"/>
              <a:gd name="connsiteX38-7647" fmla="*/ 9433652 w 12192000"/>
              <a:gd name="connsiteY38-7648" fmla="*/ 1681174 h 3482342"/>
              <a:gd name="connsiteX39-7649" fmla="*/ 9403775 w 12192000"/>
              <a:gd name="connsiteY39-7650" fmla="*/ 1690403 h 3482342"/>
              <a:gd name="connsiteX40-7651" fmla="*/ 9382503 w 12192000"/>
              <a:gd name="connsiteY40-7652" fmla="*/ 1706957 h 3482342"/>
              <a:gd name="connsiteX41-7653" fmla="*/ 9381410 w 12192000"/>
              <a:gd name="connsiteY41-7654" fmla="*/ 1718312 h 3482342"/>
              <a:gd name="connsiteX42-7655" fmla="*/ 9365685 w 12192000"/>
              <a:gd name="connsiteY42-7656" fmla="*/ 1724772 h 3482342"/>
              <a:gd name="connsiteX43-7657" fmla="*/ 9278020 w 12192000"/>
              <a:gd name="connsiteY43-7658" fmla="*/ 1741161 h 3482342"/>
              <a:gd name="connsiteX44-7659" fmla="*/ 9217145 w 12192000"/>
              <a:gd name="connsiteY44-7660" fmla="*/ 1771195 h 3482342"/>
              <a:gd name="connsiteX45-7661" fmla="*/ 8955875 w 12192000"/>
              <a:gd name="connsiteY45-7662" fmla="*/ 1796806 h 3482342"/>
              <a:gd name="connsiteX46-7663" fmla="*/ 8648415 w 12192000"/>
              <a:gd name="connsiteY46-7664" fmla="*/ 1878623 h 3482342"/>
              <a:gd name="connsiteX47-7665" fmla="*/ 8495949 w 12192000"/>
              <a:gd name="connsiteY47-7666" fmla="*/ 1902425 h 3482342"/>
              <a:gd name="connsiteX48-7667" fmla="*/ 8236214 w 12192000"/>
              <a:gd name="connsiteY48-7668" fmla="*/ 1909725 h 3482342"/>
              <a:gd name="connsiteX49-7669" fmla="*/ 8132104 w 12192000"/>
              <a:gd name="connsiteY49-7670" fmla="*/ 1895727 h 3482342"/>
              <a:gd name="connsiteX50-7671" fmla="*/ 7918078 w 12192000"/>
              <a:gd name="connsiteY50-7672" fmla="*/ 1862668 h 3482342"/>
              <a:gd name="connsiteX51-7673" fmla="*/ 7817899 w 12192000"/>
              <a:gd name="connsiteY51-7674" fmla="*/ 1862176 h 3482342"/>
              <a:gd name="connsiteX52-7675" fmla="*/ 7768994 w 12192000"/>
              <a:gd name="connsiteY52-7676" fmla="*/ 1855721 h 3482342"/>
              <a:gd name="connsiteX53-7677" fmla="*/ 7618027 w 12192000"/>
              <a:gd name="connsiteY53-7678" fmla="*/ 1830959 h 3482342"/>
              <a:gd name="connsiteX54-7679" fmla="*/ 7449425 w 12192000"/>
              <a:gd name="connsiteY54-7680" fmla="*/ 1810910 h 3482342"/>
              <a:gd name="connsiteX55-7681" fmla="*/ 7342915 w 12192000"/>
              <a:gd name="connsiteY55-7682" fmla="*/ 1819827 h 3482342"/>
              <a:gd name="connsiteX56-7683" fmla="*/ 7255191 w 12192000"/>
              <a:gd name="connsiteY56-7684" fmla="*/ 1834354 h 3482342"/>
              <a:gd name="connsiteX57-7685" fmla="*/ 7131205 w 12192000"/>
              <a:gd name="connsiteY57-7686" fmla="*/ 1845557 h 3482342"/>
              <a:gd name="connsiteX58-7687" fmla="*/ 6941837 w 12192000"/>
              <a:gd name="connsiteY58-7688" fmla="*/ 1840640 h 3482342"/>
              <a:gd name="connsiteX59-7689" fmla="*/ 6837145 w 12192000"/>
              <a:gd name="connsiteY59-7690" fmla="*/ 1870724 h 3482342"/>
              <a:gd name="connsiteX60-7691" fmla="*/ 6753991 w 12192000"/>
              <a:gd name="connsiteY60-7692" fmla="*/ 1860969 h 3482342"/>
              <a:gd name="connsiteX61-7693" fmla="*/ 6727754 w 12192000"/>
              <a:gd name="connsiteY61-7694" fmla="*/ 1882372 h 3482342"/>
              <a:gd name="connsiteX62-7695" fmla="*/ 6723371 w 12192000"/>
              <a:gd name="connsiteY62-7696" fmla="*/ 1886494 h 3482342"/>
              <a:gd name="connsiteX63-7697" fmla="*/ 6702779 w 12192000"/>
              <a:gd name="connsiteY63-7698" fmla="*/ 1893601 h 3482342"/>
              <a:gd name="connsiteX64-7699" fmla="*/ 6700779 w 12192000"/>
              <a:gd name="connsiteY64-7700" fmla="*/ 1907344 h 3482342"/>
              <a:gd name="connsiteX65-7701" fmla="*/ 6672513 w 12192000"/>
              <a:gd name="connsiteY65-7702" fmla="*/ 1926452 h 3482342"/>
              <a:gd name="connsiteX66-7703" fmla="*/ 6633549 w 12192000"/>
              <a:gd name="connsiteY66-7704" fmla="*/ 1936255 h 3482342"/>
              <a:gd name="connsiteX67-7705" fmla="*/ 6444344 w 12192000"/>
              <a:gd name="connsiteY67-7706" fmla="*/ 1969663 h 3482342"/>
              <a:gd name="connsiteX68-7707" fmla="*/ 6333446 w 12192000"/>
              <a:gd name="connsiteY68-7708" fmla="*/ 1997163 h 3482342"/>
              <a:gd name="connsiteX69-7709" fmla="*/ 6294933 w 12192000"/>
              <a:gd name="connsiteY69-7710" fmla="*/ 2019412 h 3482342"/>
              <a:gd name="connsiteX70-7711" fmla="*/ 6238719 w 12192000"/>
              <a:gd name="connsiteY70-7712" fmla="*/ 2042547 h 3482342"/>
              <a:gd name="connsiteX71-7713" fmla="*/ 6142310 w 12192000"/>
              <a:gd name="connsiteY71-7714" fmla="*/ 2092510 h 3482342"/>
              <a:gd name="connsiteX72-7715" fmla="*/ 6007916 w 12192000"/>
              <a:gd name="connsiteY72-7716" fmla="*/ 2143752 h 3482342"/>
              <a:gd name="connsiteX73-7717" fmla="*/ 5894610 w 12192000"/>
              <a:gd name="connsiteY73-7718" fmla="*/ 2130684 h 3482342"/>
              <a:gd name="connsiteX74-7719" fmla="*/ 5817682 w 12192000"/>
              <a:gd name="connsiteY74-7720" fmla="*/ 2157358 h 3482342"/>
              <a:gd name="connsiteX75-7721" fmla="*/ 5591469 w 12192000"/>
              <a:gd name="connsiteY75-7722" fmla="*/ 2178389 h 3482342"/>
              <a:gd name="connsiteX76-7723" fmla="*/ 5414282 w 12192000"/>
              <a:gd name="connsiteY76-7724" fmla="*/ 2183070 h 3482342"/>
              <a:gd name="connsiteX77-7725" fmla="*/ 5368369 w 12192000"/>
              <a:gd name="connsiteY77-7726" fmla="*/ 2204272 h 3482342"/>
              <a:gd name="connsiteX78-7727" fmla="*/ 5291263 w 12192000"/>
              <a:gd name="connsiteY78-7728" fmla="*/ 2239182 h 3482342"/>
              <a:gd name="connsiteX79-7729" fmla="*/ 5240857 w 12192000"/>
              <a:gd name="connsiteY79-7730" fmla="*/ 2289444 h 3482342"/>
              <a:gd name="connsiteX80-7731" fmla="*/ 5173523 w 12192000"/>
              <a:gd name="connsiteY80-7732" fmla="*/ 2309057 h 3482342"/>
              <a:gd name="connsiteX81-7733" fmla="*/ 5148543 w 12192000"/>
              <a:gd name="connsiteY81-7734" fmla="*/ 2282356 h 3482342"/>
              <a:gd name="connsiteX82-7735" fmla="*/ 5079548 w 12192000"/>
              <a:gd name="connsiteY82-7736" fmla="*/ 2313485 h 3482342"/>
              <a:gd name="connsiteX83-7737" fmla="*/ 4975908 w 12192000"/>
              <a:gd name="connsiteY83-7738" fmla="*/ 2364128 h 3482342"/>
              <a:gd name="connsiteX84-7739" fmla="*/ 4913723 w 12192000"/>
              <a:gd name="connsiteY84-7740" fmla="*/ 2385265 h 3482342"/>
              <a:gd name="connsiteX85-7741" fmla="*/ 4746485 w 12192000"/>
              <a:gd name="connsiteY85-7742" fmla="*/ 2451769 h 3482342"/>
              <a:gd name="connsiteX86-7743" fmla="*/ 4681588 w 12192000"/>
              <a:gd name="connsiteY86-7744" fmla="*/ 2467494 h 3482342"/>
              <a:gd name="connsiteX87-7745" fmla="*/ 1783655 w 12192000"/>
              <a:gd name="connsiteY87-7746" fmla="*/ 3163860 h 3482342"/>
              <a:gd name="connsiteX88-7747" fmla="*/ 1325955 w 12192000"/>
              <a:gd name="connsiteY88-7748" fmla="*/ 3176692 h 3482342"/>
              <a:gd name="connsiteX89-7749" fmla="*/ 1190384 w 12192000"/>
              <a:gd name="connsiteY89-7750" fmla="*/ 3203504 h 3482342"/>
              <a:gd name="connsiteX90-7751" fmla="*/ 1094537 w 12192000"/>
              <a:gd name="connsiteY90-7752" fmla="*/ 3229469 h 3482342"/>
              <a:gd name="connsiteX91-7753" fmla="*/ 779276 w 12192000"/>
              <a:gd name="connsiteY91-7754" fmla="*/ 3327290 h 3482342"/>
              <a:gd name="connsiteX92-7755" fmla="*/ 600378 w 12192000"/>
              <a:gd name="connsiteY92-7756" fmla="*/ 3335250 h 3482342"/>
              <a:gd name="connsiteX93-7757" fmla="*/ 493457 w 12192000"/>
              <a:gd name="connsiteY93-7758" fmla="*/ 3365044 h 3482342"/>
              <a:gd name="connsiteX94-7759" fmla="*/ 349402 w 12192000"/>
              <a:gd name="connsiteY94-7760" fmla="*/ 3380897 h 3482342"/>
              <a:gd name="connsiteX95-7761" fmla="*/ 192183 w 12192000"/>
              <a:gd name="connsiteY95-7762" fmla="*/ 3460075 h 3482342"/>
              <a:gd name="connsiteX96-7763" fmla="*/ 46713 w 12192000"/>
              <a:gd name="connsiteY96-7764" fmla="*/ 3462986 h 3482342"/>
              <a:gd name="connsiteX97-7765" fmla="*/ 2765 w 12192000"/>
              <a:gd name="connsiteY97-7766" fmla="*/ 3480770 h 3482342"/>
              <a:gd name="connsiteX98-7767" fmla="*/ 0 w 12192000"/>
              <a:gd name="connsiteY98-7768" fmla="*/ 3482342 h 3482342"/>
              <a:gd name="connsiteX99-7769" fmla="*/ 0 w 12192000"/>
              <a:gd name="connsiteY99-7770" fmla="*/ 0 h 3482342"/>
              <a:gd name="connsiteX0-7771" fmla="*/ 0 w 12192000"/>
              <a:gd name="connsiteY0-7772" fmla="*/ 0 h 3482342"/>
              <a:gd name="connsiteX1-7773" fmla="*/ 12192000 w 12192000"/>
              <a:gd name="connsiteY1-7774" fmla="*/ 0 h 3482342"/>
              <a:gd name="connsiteX2-7775" fmla="*/ 12192000 w 12192000"/>
              <a:gd name="connsiteY2-7776" fmla="*/ 635369 h 3482342"/>
              <a:gd name="connsiteX3-7777" fmla="*/ 12191789 w 12192000"/>
              <a:gd name="connsiteY3-7778" fmla="*/ 560396 h 3482342"/>
              <a:gd name="connsiteX4-7779" fmla="*/ 11983027 w 12192000"/>
              <a:gd name="connsiteY4-7780" fmla="*/ 646756 h 3482342"/>
              <a:gd name="connsiteX5-7781" fmla="*/ 11923051 w 12192000"/>
              <a:gd name="connsiteY5-7782" fmla="*/ 656045 h 3482342"/>
              <a:gd name="connsiteX6-7783" fmla="*/ 11832939 w 12192000"/>
              <a:gd name="connsiteY6-7784" fmla="*/ 674181 h 3482342"/>
              <a:gd name="connsiteX7-7785" fmla="*/ 11767770 w 12192000"/>
              <a:gd name="connsiteY7-7786" fmla="*/ 683807 h 3482342"/>
              <a:gd name="connsiteX8-7787" fmla="*/ 11728279 w 12192000"/>
              <a:gd name="connsiteY8-7788" fmla="*/ 700816 h 3482342"/>
              <a:gd name="connsiteX9-7789" fmla="*/ 11722533 w 12192000"/>
              <a:gd name="connsiteY9-7790" fmla="*/ 703421 h 3482342"/>
              <a:gd name="connsiteX10-7791" fmla="*/ 11720002 w 12192000"/>
              <a:gd name="connsiteY10-7792" fmla="*/ 710566 h 3482342"/>
              <a:gd name="connsiteX11-7793" fmla="*/ 11707351 w 12192000"/>
              <a:gd name="connsiteY11-7794" fmla="*/ 710310 h 3482342"/>
              <a:gd name="connsiteX12-7795" fmla="*/ 11700369 w 12192000"/>
              <a:gd name="connsiteY12-7796" fmla="*/ 713480 h 3482342"/>
              <a:gd name="connsiteX13-7797" fmla="*/ 11691126 w 12192000"/>
              <a:gd name="connsiteY13-7798" fmla="*/ 726131 h 3482342"/>
              <a:gd name="connsiteX14-7799" fmla="*/ 11656818 w 12192000"/>
              <a:gd name="connsiteY14-7800" fmla="*/ 769062 h 3482342"/>
              <a:gd name="connsiteX15-7801" fmla="*/ 11501920 w 12192000"/>
              <a:gd name="connsiteY15-7802" fmla="*/ 813109 h 3482342"/>
              <a:gd name="connsiteX16-7803" fmla="*/ 11338523 w 12192000"/>
              <a:gd name="connsiteY16-7804" fmla="*/ 852810 h 3482342"/>
              <a:gd name="connsiteX17-7805" fmla="*/ 11228040 w 12192000"/>
              <a:gd name="connsiteY17-7806" fmla="*/ 958953 h 3482342"/>
              <a:gd name="connsiteX18-7807" fmla="*/ 11193568 w 12192000"/>
              <a:gd name="connsiteY18-7808" fmla="*/ 1039464 h 3482342"/>
              <a:gd name="connsiteX19-7809" fmla="*/ 11120819 w 12192000"/>
              <a:gd name="connsiteY19-7810" fmla="*/ 1126133 h 3482342"/>
              <a:gd name="connsiteX20-7811" fmla="*/ 11028687 w 12192000"/>
              <a:gd name="connsiteY20-7812" fmla="*/ 1199018 h 3482342"/>
              <a:gd name="connsiteX21-7813" fmla="*/ 10815658 w 12192000"/>
              <a:gd name="connsiteY21-7814" fmla="*/ 1287849 h 3482342"/>
              <a:gd name="connsiteX22-7815" fmla="*/ 10679906 w 12192000"/>
              <a:gd name="connsiteY22-7816" fmla="*/ 1324988 h 3482342"/>
              <a:gd name="connsiteX23-7817" fmla="*/ 10636304 w 12192000"/>
              <a:gd name="connsiteY23-7818" fmla="*/ 1317928 h 3482342"/>
              <a:gd name="connsiteX24-7819" fmla="*/ 10573203 w 12192000"/>
              <a:gd name="connsiteY24-7820" fmla="*/ 1351996 h 3482342"/>
              <a:gd name="connsiteX25-7821" fmla="*/ 10513263 w 12192000"/>
              <a:gd name="connsiteY25-7822" fmla="*/ 1350756 h 3482342"/>
              <a:gd name="connsiteX26-7823" fmla="*/ 10464012 w 12192000"/>
              <a:gd name="connsiteY26-7824" fmla="*/ 1391778 h 3482342"/>
              <a:gd name="connsiteX27-7825" fmla="*/ 10405409 w 12192000"/>
              <a:gd name="connsiteY27-7826" fmla="*/ 1422789 h 3482342"/>
              <a:gd name="connsiteX28-7827" fmla="*/ 10370530 w 12192000"/>
              <a:gd name="connsiteY28-7828" fmla="*/ 1441596 h 3482342"/>
              <a:gd name="connsiteX29-7829" fmla="*/ 10264922 w 12192000"/>
              <a:gd name="connsiteY29-7830" fmla="*/ 1472107 h 3482342"/>
              <a:gd name="connsiteX30-7831" fmla="*/ 10058690 w 12192000"/>
              <a:gd name="connsiteY30-7832" fmla="*/ 1474888 h 3482342"/>
              <a:gd name="connsiteX31-7833" fmla="*/ 10004424 w 12192000"/>
              <a:gd name="connsiteY31-7834" fmla="*/ 1489801 h 3482342"/>
              <a:gd name="connsiteX32-7835" fmla="*/ 9999951 w 12192000"/>
              <a:gd name="connsiteY32-7836" fmla="*/ 1499127 h 3482342"/>
              <a:gd name="connsiteX33-7837" fmla="*/ 9845462 w 12192000"/>
              <a:gd name="connsiteY33-7838" fmla="*/ 1548192 h 3482342"/>
              <a:gd name="connsiteX34-7839" fmla="*/ 9736156 w 12192000"/>
              <a:gd name="connsiteY34-7840" fmla="*/ 1581928 h 3482342"/>
              <a:gd name="connsiteX35-7841" fmla="*/ 9693355 w 12192000"/>
              <a:gd name="connsiteY35-7842" fmla="*/ 1602632 h 3482342"/>
              <a:gd name="connsiteX36-7843" fmla="*/ 9664242 w 12192000"/>
              <a:gd name="connsiteY36-7844" fmla="*/ 1622075 h 3482342"/>
              <a:gd name="connsiteX37-7845" fmla="*/ 9579195 w 12192000"/>
              <a:gd name="connsiteY37-7846" fmla="*/ 1648017 h 3482342"/>
              <a:gd name="connsiteX38-7847" fmla="*/ 9433652 w 12192000"/>
              <a:gd name="connsiteY38-7848" fmla="*/ 1681174 h 3482342"/>
              <a:gd name="connsiteX39-7849" fmla="*/ 9403775 w 12192000"/>
              <a:gd name="connsiteY39-7850" fmla="*/ 1690403 h 3482342"/>
              <a:gd name="connsiteX40-7851" fmla="*/ 9382503 w 12192000"/>
              <a:gd name="connsiteY40-7852" fmla="*/ 1706957 h 3482342"/>
              <a:gd name="connsiteX41-7853" fmla="*/ 9381410 w 12192000"/>
              <a:gd name="connsiteY41-7854" fmla="*/ 1718312 h 3482342"/>
              <a:gd name="connsiteX42-7855" fmla="*/ 9365685 w 12192000"/>
              <a:gd name="connsiteY42-7856" fmla="*/ 1724772 h 3482342"/>
              <a:gd name="connsiteX43-7857" fmla="*/ 9278020 w 12192000"/>
              <a:gd name="connsiteY43-7858" fmla="*/ 1741161 h 3482342"/>
              <a:gd name="connsiteX44-7859" fmla="*/ 9217145 w 12192000"/>
              <a:gd name="connsiteY44-7860" fmla="*/ 1771195 h 3482342"/>
              <a:gd name="connsiteX45-7861" fmla="*/ 8955875 w 12192000"/>
              <a:gd name="connsiteY45-7862" fmla="*/ 1796806 h 3482342"/>
              <a:gd name="connsiteX46-7863" fmla="*/ 8648415 w 12192000"/>
              <a:gd name="connsiteY46-7864" fmla="*/ 1878623 h 3482342"/>
              <a:gd name="connsiteX47-7865" fmla="*/ 8495949 w 12192000"/>
              <a:gd name="connsiteY47-7866" fmla="*/ 1902425 h 3482342"/>
              <a:gd name="connsiteX48-7867" fmla="*/ 8236214 w 12192000"/>
              <a:gd name="connsiteY48-7868" fmla="*/ 1909725 h 3482342"/>
              <a:gd name="connsiteX49-7869" fmla="*/ 8132104 w 12192000"/>
              <a:gd name="connsiteY49-7870" fmla="*/ 1895727 h 3482342"/>
              <a:gd name="connsiteX50-7871" fmla="*/ 7918078 w 12192000"/>
              <a:gd name="connsiteY50-7872" fmla="*/ 1862668 h 3482342"/>
              <a:gd name="connsiteX51-7873" fmla="*/ 7817899 w 12192000"/>
              <a:gd name="connsiteY51-7874" fmla="*/ 1862176 h 3482342"/>
              <a:gd name="connsiteX52-7875" fmla="*/ 7768994 w 12192000"/>
              <a:gd name="connsiteY52-7876" fmla="*/ 1855721 h 3482342"/>
              <a:gd name="connsiteX53-7877" fmla="*/ 7618027 w 12192000"/>
              <a:gd name="connsiteY53-7878" fmla="*/ 1830959 h 3482342"/>
              <a:gd name="connsiteX54-7879" fmla="*/ 7449425 w 12192000"/>
              <a:gd name="connsiteY54-7880" fmla="*/ 1810910 h 3482342"/>
              <a:gd name="connsiteX55-7881" fmla="*/ 7342915 w 12192000"/>
              <a:gd name="connsiteY55-7882" fmla="*/ 1819827 h 3482342"/>
              <a:gd name="connsiteX56-7883" fmla="*/ 7255191 w 12192000"/>
              <a:gd name="connsiteY56-7884" fmla="*/ 1834354 h 3482342"/>
              <a:gd name="connsiteX57-7885" fmla="*/ 7131205 w 12192000"/>
              <a:gd name="connsiteY57-7886" fmla="*/ 1845557 h 3482342"/>
              <a:gd name="connsiteX58-7887" fmla="*/ 6941837 w 12192000"/>
              <a:gd name="connsiteY58-7888" fmla="*/ 1840640 h 3482342"/>
              <a:gd name="connsiteX59-7889" fmla="*/ 6837145 w 12192000"/>
              <a:gd name="connsiteY59-7890" fmla="*/ 1870724 h 3482342"/>
              <a:gd name="connsiteX60-7891" fmla="*/ 6753991 w 12192000"/>
              <a:gd name="connsiteY60-7892" fmla="*/ 1860969 h 3482342"/>
              <a:gd name="connsiteX61-7893" fmla="*/ 6727754 w 12192000"/>
              <a:gd name="connsiteY61-7894" fmla="*/ 1882372 h 3482342"/>
              <a:gd name="connsiteX62-7895" fmla="*/ 6723371 w 12192000"/>
              <a:gd name="connsiteY62-7896" fmla="*/ 1886494 h 3482342"/>
              <a:gd name="connsiteX63-7897" fmla="*/ 6702779 w 12192000"/>
              <a:gd name="connsiteY63-7898" fmla="*/ 1893601 h 3482342"/>
              <a:gd name="connsiteX64-7899" fmla="*/ 6700779 w 12192000"/>
              <a:gd name="connsiteY64-7900" fmla="*/ 1907344 h 3482342"/>
              <a:gd name="connsiteX65-7901" fmla="*/ 6672513 w 12192000"/>
              <a:gd name="connsiteY65-7902" fmla="*/ 1926452 h 3482342"/>
              <a:gd name="connsiteX66-7903" fmla="*/ 6622958 w 12192000"/>
              <a:gd name="connsiteY66-7904" fmla="*/ 1936255 h 3482342"/>
              <a:gd name="connsiteX67-7905" fmla="*/ 6444344 w 12192000"/>
              <a:gd name="connsiteY67-7906" fmla="*/ 1969663 h 3482342"/>
              <a:gd name="connsiteX68-7907" fmla="*/ 6333446 w 12192000"/>
              <a:gd name="connsiteY68-7908" fmla="*/ 1997163 h 3482342"/>
              <a:gd name="connsiteX69-7909" fmla="*/ 6294933 w 12192000"/>
              <a:gd name="connsiteY69-7910" fmla="*/ 2019412 h 3482342"/>
              <a:gd name="connsiteX70-7911" fmla="*/ 6238719 w 12192000"/>
              <a:gd name="connsiteY70-7912" fmla="*/ 2042547 h 3482342"/>
              <a:gd name="connsiteX71-7913" fmla="*/ 6142310 w 12192000"/>
              <a:gd name="connsiteY71-7914" fmla="*/ 2092510 h 3482342"/>
              <a:gd name="connsiteX72-7915" fmla="*/ 6007916 w 12192000"/>
              <a:gd name="connsiteY72-7916" fmla="*/ 2143752 h 3482342"/>
              <a:gd name="connsiteX73-7917" fmla="*/ 5894610 w 12192000"/>
              <a:gd name="connsiteY73-7918" fmla="*/ 2130684 h 3482342"/>
              <a:gd name="connsiteX74-7919" fmla="*/ 5817682 w 12192000"/>
              <a:gd name="connsiteY74-7920" fmla="*/ 2157358 h 3482342"/>
              <a:gd name="connsiteX75-7921" fmla="*/ 5591469 w 12192000"/>
              <a:gd name="connsiteY75-7922" fmla="*/ 2178389 h 3482342"/>
              <a:gd name="connsiteX76-7923" fmla="*/ 5414282 w 12192000"/>
              <a:gd name="connsiteY76-7924" fmla="*/ 2183070 h 3482342"/>
              <a:gd name="connsiteX77-7925" fmla="*/ 5368369 w 12192000"/>
              <a:gd name="connsiteY77-7926" fmla="*/ 2204272 h 3482342"/>
              <a:gd name="connsiteX78-7927" fmla="*/ 5291263 w 12192000"/>
              <a:gd name="connsiteY78-7928" fmla="*/ 2239182 h 3482342"/>
              <a:gd name="connsiteX79-7929" fmla="*/ 5240857 w 12192000"/>
              <a:gd name="connsiteY79-7930" fmla="*/ 2289444 h 3482342"/>
              <a:gd name="connsiteX80-7931" fmla="*/ 5173523 w 12192000"/>
              <a:gd name="connsiteY80-7932" fmla="*/ 2309057 h 3482342"/>
              <a:gd name="connsiteX81-7933" fmla="*/ 5148543 w 12192000"/>
              <a:gd name="connsiteY81-7934" fmla="*/ 2282356 h 3482342"/>
              <a:gd name="connsiteX82-7935" fmla="*/ 5079548 w 12192000"/>
              <a:gd name="connsiteY82-7936" fmla="*/ 2313485 h 3482342"/>
              <a:gd name="connsiteX83-7937" fmla="*/ 4975908 w 12192000"/>
              <a:gd name="connsiteY83-7938" fmla="*/ 2364128 h 3482342"/>
              <a:gd name="connsiteX84-7939" fmla="*/ 4913723 w 12192000"/>
              <a:gd name="connsiteY84-7940" fmla="*/ 2385265 h 3482342"/>
              <a:gd name="connsiteX85-7941" fmla="*/ 4746485 w 12192000"/>
              <a:gd name="connsiteY85-7942" fmla="*/ 2451769 h 3482342"/>
              <a:gd name="connsiteX86-7943" fmla="*/ 4681588 w 12192000"/>
              <a:gd name="connsiteY86-7944" fmla="*/ 2467494 h 3482342"/>
              <a:gd name="connsiteX87-7945" fmla="*/ 1783655 w 12192000"/>
              <a:gd name="connsiteY87-7946" fmla="*/ 3163860 h 3482342"/>
              <a:gd name="connsiteX88-7947" fmla="*/ 1325955 w 12192000"/>
              <a:gd name="connsiteY88-7948" fmla="*/ 3176692 h 3482342"/>
              <a:gd name="connsiteX89-7949" fmla="*/ 1190384 w 12192000"/>
              <a:gd name="connsiteY89-7950" fmla="*/ 3203504 h 3482342"/>
              <a:gd name="connsiteX90-7951" fmla="*/ 1094537 w 12192000"/>
              <a:gd name="connsiteY90-7952" fmla="*/ 3229469 h 3482342"/>
              <a:gd name="connsiteX91-7953" fmla="*/ 779276 w 12192000"/>
              <a:gd name="connsiteY91-7954" fmla="*/ 3327290 h 3482342"/>
              <a:gd name="connsiteX92-7955" fmla="*/ 600378 w 12192000"/>
              <a:gd name="connsiteY92-7956" fmla="*/ 3335250 h 3482342"/>
              <a:gd name="connsiteX93-7957" fmla="*/ 493457 w 12192000"/>
              <a:gd name="connsiteY93-7958" fmla="*/ 3365044 h 3482342"/>
              <a:gd name="connsiteX94-7959" fmla="*/ 349402 w 12192000"/>
              <a:gd name="connsiteY94-7960" fmla="*/ 3380897 h 3482342"/>
              <a:gd name="connsiteX95-7961" fmla="*/ 192183 w 12192000"/>
              <a:gd name="connsiteY95-7962" fmla="*/ 3460075 h 3482342"/>
              <a:gd name="connsiteX96-7963" fmla="*/ 46713 w 12192000"/>
              <a:gd name="connsiteY96-7964" fmla="*/ 3462986 h 3482342"/>
              <a:gd name="connsiteX97-7965" fmla="*/ 2765 w 12192000"/>
              <a:gd name="connsiteY97-7966" fmla="*/ 3480770 h 3482342"/>
              <a:gd name="connsiteX98-7967" fmla="*/ 0 w 12192000"/>
              <a:gd name="connsiteY98-7968" fmla="*/ 3482342 h 3482342"/>
              <a:gd name="connsiteX99-7969" fmla="*/ 0 w 12192000"/>
              <a:gd name="connsiteY99-7970" fmla="*/ 0 h 3482342"/>
              <a:gd name="connsiteX0-7971" fmla="*/ 0 w 12192000"/>
              <a:gd name="connsiteY0-7972" fmla="*/ 0 h 3482342"/>
              <a:gd name="connsiteX1-7973" fmla="*/ 12192000 w 12192000"/>
              <a:gd name="connsiteY1-7974" fmla="*/ 0 h 3482342"/>
              <a:gd name="connsiteX2-7975" fmla="*/ 12192000 w 12192000"/>
              <a:gd name="connsiteY2-7976" fmla="*/ 635369 h 3482342"/>
              <a:gd name="connsiteX3-7977" fmla="*/ 12191789 w 12192000"/>
              <a:gd name="connsiteY3-7978" fmla="*/ 560396 h 3482342"/>
              <a:gd name="connsiteX4-7979" fmla="*/ 11983027 w 12192000"/>
              <a:gd name="connsiteY4-7980" fmla="*/ 646756 h 3482342"/>
              <a:gd name="connsiteX5-7981" fmla="*/ 11923051 w 12192000"/>
              <a:gd name="connsiteY5-7982" fmla="*/ 656045 h 3482342"/>
              <a:gd name="connsiteX6-7983" fmla="*/ 11832939 w 12192000"/>
              <a:gd name="connsiteY6-7984" fmla="*/ 674181 h 3482342"/>
              <a:gd name="connsiteX7-7985" fmla="*/ 11767770 w 12192000"/>
              <a:gd name="connsiteY7-7986" fmla="*/ 683807 h 3482342"/>
              <a:gd name="connsiteX8-7987" fmla="*/ 11728279 w 12192000"/>
              <a:gd name="connsiteY8-7988" fmla="*/ 700816 h 3482342"/>
              <a:gd name="connsiteX9-7989" fmla="*/ 11722533 w 12192000"/>
              <a:gd name="connsiteY9-7990" fmla="*/ 703421 h 3482342"/>
              <a:gd name="connsiteX10-7991" fmla="*/ 11720002 w 12192000"/>
              <a:gd name="connsiteY10-7992" fmla="*/ 710566 h 3482342"/>
              <a:gd name="connsiteX11-7993" fmla="*/ 11707351 w 12192000"/>
              <a:gd name="connsiteY11-7994" fmla="*/ 710310 h 3482342"/>
              <a:gd name="connsiteX12-7995" fmla="*/ 11700369 w 12192000"/>
              <a:gd name="connsiteY12-7996" fmla="*/ 713480 h 3482342"/>
              <a:gd name="connsiteX13-7997" fmla="*/ 11691126 w 12192000"/>
              <a:gd name="connsiteY13-7998" fmla="*/ 726131 h 3482342"/>
              <a:gd name="connsiteX14-7999" fmla="*/ 11656818 w 12192000"/>
              <a:gd name="connsiteY14-8000" fmla="*/ 769062 h 3482342"/>
              <a:gd name="connsiteX15-8001" fmla="*/ 11501920 w 12192000"/>
              <a:gd name="connsiteY15-8002" fmla="*/ 813109 h 3482342"/>
              <a:gd name="connsiteX16-8003" fmla="*/ 11338523 w 12192000"/>
              <a:gd name="connsiteY16-8004" fmla="*/ 852810 h 3482342"/>
              <a:gd name="connsiteX17-8005" fmla="*/ 11228040 w 12192000"/>
              <a:gd name="connsiteY17-8006" fmla="*/ 958953 h 3482342"/>
              <a:gd name="connsiteX18-8007" fmla="*/ 11193568 w 12192000"/>
              <a:gd name="connsiteY18-8008" fmla="*/ 1039464 h 3482342"/>
              <a:gd name="connsiteX19-8009" fmla="*/ 11120819 w 12192000"/>
              <a:gd name="connsiteY19-8010" fmla="*/ 1126133 h 3482342"/>
              <a:gd name="connsiteX20-8011" fmla="*/ 11028687 w 12192000"/>
              <a:gd name="connsiteY20-8012" fmla="*/ 1199018 h 3482342"/>
              <a:gd name="connsiteX21-8013" fmla="*/ 10815658 w 12192000"/>
              <a:gd name="connsiteY21-8014" fmla="*/ 1287849 h 3482342"/>
              <a:gd name="connsiteX22-8015" fmla="*/ 10679906 w 12192000"/>
              <a:gd name="connsiteY22-8016" fmla="*/ 1324988 h 3482342"/>
              <a:gd name="connsiteX23-8017" fmla="*/ 10636304 w 12192000"/>
              <a:gd name="connsiteY23-8018" fmla="*/ 1317928 h 3482342"/>
              <a:gd name="connsiteX24-8019" fmla="*/ 10573203 w 12192000"/>
              <a:gd name="connsiteY24-8020" fmla="*/ 1351996 h 3482342"/>
              <a:gd name="connsiteX25-8021" fmla="*/ 10513263 w 12192000"/>
              <a:gd name="connsiteY25-8022" fmla="*/ 1350756 h 3482342"/>
              <a:gd name="connsiteX26-8023" fmla="*/ 10464012 w 12192000"/>
              <a:gd name="connsiteY26-8024" fmla="*/ 1391778 h 3482342"/>
              <a:gd name="connsiteX27-8025" fmla="*/ 10405409 w 12192000"/>
              <a:gd name="connsiteY27-8026" fmla="*/ 1422789 h 3482342"/>
              <a:gd name="connsiteX28-8027" fmla="*/ 10370530 w 12192000"/>
              <a:gd name="connsiteY28-8028" fmla="*/ 1441596 h 3482342"/>
              <a:gd name="connsiteX29-8029" fmla="*/ 10264922 w 12192000"/>
              <a:gd name="connsiteY29-8030" fmla="*/ 1472107 h 3482342"/>
              <a:gd name="connsiteX30-8031" fmla="*/ 10058690 w 12192000"/>
              <a:gd name="connsiteY30-8032" fmla="*/ 1474888 h 3482342"/>
              <a:gd name="connsiteX31-8033" fmla="*/ 10004424 w 12192000"/>
              <a:gd name="connsiteY31-8034" fmla="*/ 1489801 h 3482342"/>
              <a:gd name="connsiteX32-8035" fmla="*/ 9999951 w 12192000"/>
              <a:gd name="connsiteY32-8036" fmla="*/ 1499127 h 3482342"/>
              <a:gd name="connsiteX33-8037" fmla="*/ 9845462 w 12192000"/>
              <a:gd name="connsiteY33-8038" fmla="*/ 1548192 h 3482342"/>
              <a:gd name="connsiteX34-8039" fmla="*/ 9736156 w 12192000"/>
              <a:gd name="connsiteY34-8040" fmla="*/ 1581928 h 3482342"/>
              <a:gd name="connsiteX35-8041" fmla="*/ 9693355 w 12192000"/>
              <a:gd name="connsiteY35-8042" fmla="*/ 1602632 h 3482342"/>
              <a:gd name="connsiteX36-8043" fmla="*/ 9664242 w 12192000"/>
              <a:gd name="connsiteY36-8044" fmla="*/ 1622075 h 3482342"/>
              <a:gd name="connsiteX37-8045" fmla="*/ 9579195 w 12192000"/>
              <a:gd name="connsiteY37-8046" fmla="*/ 1648017 h 3482342"/>
              <a:gd name="connsiteX38-8047" fmla="*/ 9433652 w 12192000"/>
              <a:gd name="connsiteY38-8048" fmla="*/ 1681174 h 3482342"/>
              <a:gd name="connsiteX39-8049" fmla="*/ 9403775 w 12192000"/>
              <a:gd name="connsiteY39-8050" fmla="*/ 1690403 h 3482342"/>
              <a:gd name="connsiteX40-8051" fmla="*/ 9382503 w 12192000"/>
              <a:gd name="connsiteY40-8052" fmla="*/ 1706957 h 3482342"/>
              <a:gd name="connsiteX41-8053" fmla="*/ 9381410 w 12192000"/>
              <a:gd name="connsiteY41-8054" fmla="*/ 1718312 h 3482342"/>
              <a:gd name="connsiteX42-8055" fmla="*/ 9365685 w 12192000"/>
              <a:gd name="connsiteY42-8056" fmla="*/ 1724772 h 3482342"/>
              <a:gd name="connsiteX43-8057" fmla="*/ 9278020 w 12192000"/>
              <a:gd name="connsiteY43-8058" fmla="*/ 1741161 h 3482342"/>
              <a:gd name="connsiteX44-8059" fmla="*/ 9217145 w 12192000"/>
              <a:gd name="connsiteY44-8060" fmla="*/ 1771195 h 3482342"/>
              <a:gd name="connsiteX45-8061" fmla="*/ 8955875 w 12192000"/>
              <a:gd name="connsiteY45-8062" fmla="*/ 1796806 h 3482342"/>
              <a:gd name="connsiteX46-8063" fmla="*/ 8648415 w 12192000"/>
              <a:gd name="connsiteY46-8064" fmla="*/ 1878623 h 3482342"/>
              <a:gd name="connsiteX47-8065" fmla="*/ 8495949 w 12192000"/>
              <a:gd name="connsiteY47-8066" fmla="*/ 1902425 h 3482342"/>
              <a:gd name="connsiteX48-8067" fmla="*/ 8236214 w 12192000"/>
              <a:gd name="connsiteY48-8068" fmla="*/ 1909725 h 3482342"/>
              <a:gd name="connsiteX49-8069" fmla="*/ 8132104 w 12192000"/>
              <a:gd name="connsiteY49-8070" fmla="*/ 1895727 h 3482342"/>
              <a:gd name="connsiteX50-8071" fmla="*/ 7918078 w 12192000"/>
              <a:gd name="connsiteY50-8072" fmla="*/ 1862668 h 3482342"/>
              <a:gd name="connsiteX51-8073" fmla="*/ 7817899 w 12192000"/>
              <a:gd name="connsiteY51-8074" fmla="*/ 1862176 h 3482342"/>
              <a:gd name="connsiteX52-8075" fmla="*/ 7768994 w 12192000"/>
              <a:gd name="connsiteY52-8076" fmla="*/ 1855721 h 3482342"/>
              <a:gd name="connsiteX53-8077" fmla="*/ 7618027 w 12192000"/>
              <a:gd name="connsiteY53-8078" fmla="*/ 1830959 h 3482342"/>
              <a:gd name="connsiteX54-8079" fmla="*/ 7449425 w 12192000"/>
              <a:gd name="connsiteY54-8080" fmla="*/ 1810910 h 3482342"/>
              <a:gd name="connsiteX55-8081" fmla="*/ 7342915 w 12192000"/>
              <a:gd name="connsiteY55-8082" fmla="*/ 1819827 h 3482342"/>
              <a:gd name="connsiteX56-8083" fmla="*/ 7255191 w 12192000"/>
              <a:gd name="connsiteY56-8084" fmla="*/ 1834354 h 3482342"/>
              <a:gd name="connsiteX57-8085" fmla="*/ 7131205 w 12192000"/>
              <a:gd name="connsiteY57-8086" fmla="*/ 1845557 h 3482342"/>
              <a:gd name="connsiteX58-8087" fmla="*/ 6941837 w 12192000"/>
              <a:gd name="connsiteY58-8088" fmla="*/ 1840640 h 3482342"/>
              <a:gd name="connsiteX59-8089" fmla="*/ 6837145 w 12192000"/>
              <a:gd name="connsiteY59-8090" fmla="*/ 1870724 h 3482342"/>
              <a:gd name="connsiteX60-8091" fmla="*/ 6753991 w 12192000"/>
              <a:gd name="connsiteY60-8092" fmla="*/ 1860969 h 3482342"/>
              <a:gd name="connsiteX61-8093" fmla="*/ 6727754 w 12192000"/>
              <a:gd name="connsiteY61-8094" fmla="*/ 1882372 h 3482342"/>
              <a:gd name="connsiteX62-8095" fmla="*/ 6723371 w 12192000"/>
              <a:gd name="connsiteY62-8096" fmla="*/ 1886494 h 3482342"/>
              <a:gd name="connsiteX63-8097" fmla="*/ 6702779 w 12192000"/>
              <a:gd name="connsiteY63-8098" fmla="*/ 1893601 h 3482342"/>
              <a:gd name="connsiteX64-8099" fmla="*/ 6700779 w 12192000"/>
              <a:gd name="connsiteY64-8100" fmla="*/ 1907344 h 3482342"/>
              <a:gd name="connsiteX65-8101" fmla="*/ 6651330 w 12192000"/>
              <a:gd name="connsiteY65-8102" fmla="*/ 1922921 h 3482342"/>
              <a:gd name="connsiteX66-8103" fmla="*/ 6622958 w 12192000"/>
              <a:gd name="connsiteY66-8104" fmla="*/ 1936255 h 3482342"/>
              <a:gd name="connsiteX67-8105" fmla="*/ 6444344 w 12192000"/>
              <a:gd name="connsiteY67-8106" fmla="*/ 1969663 h 3482342"/>
              <a:gd name="connsiteX68-8107" fmla="*/ 6333446 w 12192000"/>
              <a:gd name="connsiteY68-8108" fmla="*/ 1997163 h 3482342"/>
              <a:gd name="connsiteX69-8109" fmla="*/ 6294933 w 12192000"/>
              <a:gd name="connsiteY69-8110" fmla="*/ 2019412 h 3482342"/>
              <a:gd name="connsiteX70-8111" fmla="*/ 6238719 w 12192000"/>
              <a:gd name="connsiteY70-8112" fmla="*/ 2042547 h 3482342"/>
              <a:gd name="connsiteX71-8113" fmla="*/ 6142310 w 12192000"/>
              <a:gd name="connsiteY71-8114" fmla="*/ 2092510 h 3482342"/>
              <a:gd name="connsiteX72-8115" fmla="*/ 6007916 w 12192000"/>
              <a:gd name="connsiteY72-8116" fmla="*/ 2143752 h 3482342"/>
              <a:gd name="connsiteX73-8117" fmla="*/ 5894610 w 12192000"/>
              <a:gd name="connsiteY73-8118" fmla="*/ 2130684 h 3482342"/>
              <a:gd name="connsiteX74-8119" fmla="*/ 5817682 w 12192000"/>
              <a:gd name="connsiteY74-8120" fmla="*/ 2157358 h 3482342"/>
              <a:gd name="connsiteX75-8121" fmla="*/ 5591469 w 12192000"/>
              <a:gd name="connsiteY75-8122" fmla="*/ 2178389 h 3482342"/>
              <a:gd name="connsiteX76-8123" fmla="*/ 5414282 w 12192000"/>
              <a:gd name="connsiteY76-8124" fmla="*/ 2183070 h 3482342"/>
              <a:gd name="connsiteX77-8125" fmla="*/ 5368369 w 12192000"/>
              <a:gd name="connsiteY77-8126" fmla="*/ 2204272 h 3482342"/>
              <a:gd name="connsiteX78-8127" fmla="*/ 5291263 w 12192000"/>
              <a:gd name="connsiteY78-8128" fmla="*/ 2239182 h 3482342"/>
              <a:gd name="connsiteX79-8129" fmla="*/ 5240857 w 12192000"/>
              <a:gd name="connsiteY79-8130" fmla="*/ 2289444 h 3482342"/>
              <a:gd name="connsiteX80-8131" fmla="*/ 5173523 w 12192000"/>
              <a:gd name="connsiteY80-8132" fmla="*/ 2309057 h 3482342"/>
              <a:gd name="connsiteX81-8133" fmla="*/ 5148543 w 12192000"/>
              <a:gd name="connsiteY81-8134" fmla="*/ 2282356 h 3482342"/>
              <a:gd name="connsiteX82-8135" fmla="*/ 5079548 w 12192000"/>
              <a:gd name="connsiteY82-8136" fmla="*/ 2313485 h 3482342"/>
              <a:gd name="connsiteX83-8137" fmla="*/ 4975908 w 12192000"/>
              <a:gd name="connsiteY83-8138" fmla="*/ 2364128 h 3482342"/>
              <a:gd name="connsiteX84-8139" fmla="*/ 4913723 w 12192000"/>
              <a:gd name="connsiteY84-8140" fmla="*/ 2385265 h 3482342"/>
              <a:gd name="connsiteX85-8141" fmla="*/ 4746485 w 12192000"/>
              <a:gd name="connsiteY85-8142" fmla="*/ 2451769 h 3482342"/>
              <a:gd name="connsiteX86-8143" fmla="*/ 4681588 w 12192000"/>
              <a:gd name="connsiteY86-8144" fmla="*/ 2467494 h 3482342"/>
              <a:gd name="connsiteX87-8145" fmla="*/ 1783655 w 12192000"/>
              <a:gd name="connsiteY87-8146" fmla="*/ 3163860 h 3482342"/>
              <a:gd name="connsiteX88-8147" fmla="*/ 1325955 w 12192000"/>
              <a:gd name="connsiteY88-8148" fmla="*/ 3176692 h 3482342"/>
              <a:gd name="connsiteX89-8149" fmla="*/ 1190384 w 12192000"/>
              <a:gd name="connsiteY89-8150" fmla="*/ 3203504 h 3482342"/>
              <a:gd name="connsiteX90-8151" fmla="*/ 1094537 w 12192000"/>
              <a:gd name="connsiteY90-8152" fmla="*/ 3229469 h 3482342"/>
              <a:gd name="connsiteX91-8153" fmla="*/ 779276 w 12192000"/>
              <a:gd name="connsiteY91-8154" fmla="*/ 3327290 h 3482342"/>
              <a:gd name="connsiteX92-8155" fmla="*/ 600378 w 12192000"/>
              <a:gd name="connsiteY92-8156" fmla="*/ 3335250 h 3482342"/>
              <a:gd name="connsiteX93-8157" fmla="*/ 493457 w 12192000"/>
              <a:gd name="connsiteY93-8158" fmla="*/ 3365044 h 3482342"/>
              <a:gd name="connsiteX94-8159" fmla="*/ 349402 w 12192000"/>
              <a:gd name="connsiteY94-8160" fmla="*/ 3380897 h 3482342"/>
              <a:gd name="connsiteX95-8161" fmla="*/ 192183 w 12192000"/>
              <a:gd name="connsiteY95-8162" fmla="*/ 3460075 h 3482342"/>
              <a:gd name="connsiteX96-8163" fmla="*/ 46713 w 12192000"/>
              <a:gd name="connsiteY96-8164" fmla="*/ 3462986 h 3482342"/>
              <a:gd name="connsiteX97-8165" fmla="*/ 2765 w 12192000"/>
              <a:gd name="connsiteY97-8166" fmla="*/ 3480770 h 3482342"/>
              <a:gd name="connsiteX98-8167" fmla="*/ 0 w 12192000"/>
              <a:gd name="connsiteY98-8168" fmla="*/ 3482342 h 3482342"/>
              <a:gd name="connsiteX99-8169" fmla="*/ 0 w 12192000"/>
              <a:gd name="connsiteY99-8170" fmla="*/ 0 h 3482342"/>
              <a:gd name="connsiteX0-8171" fmla="*/ 0 w 12192000"/>
              <a:gd name="connsiteY0-8172" fmla="*/ 0 h 3482342"/>
              <a:gd name="connsiteX1-8173" fmla="*/ 12192000 w 12192000"/>
              <a:gd name="connsiteY1-8174" fmla="*/ 0 h 3482342"/>
              <a:gd name="connsiteX2-8175" fmla="*/ 12192000 w 12192000"/>
              <a:gd name="connsiteY2-8176" fmla="*/ 635369 h 3482342"/>
              <a:gd name="connsiteX3-8177" fmla="*/ 12191789 w 12192000"/>
              <a:gd name="connsiteY3-8178" fmla="*/ 560396 h 3482342"/>
              <a:gd name="connsiteX4-8179" fmla="*/ 11983027 w 12192000"/>
              <a:gd name="connsiteY4-8180" fmla="*/ 646756 h 3482342"/>
              <a:gd name="connsiteX5-8181" fmla="*/ 11923051 w 12192000"/>
              <a:gd name="connsiteY5-8182" fmla="*/ 656045 h 3482342"/>
              <a:gd name="connsiteX6-8183" fmla="*/ 11832939 w 12192000"/>
              <a:gd name="connsiteY6-8184" fmla="*/ 674181 h 3482342"/>
              <a:gd name="connsiteX7-8185" fmla="*/ 11767770 w 12192000"/>
              <a:gd name="connsiteY7-8186" fmla="*/ 683807 h 3482342"/>
              <a:gd name="connsiteX8-8187" fmla="*/ 11728279 w 12192000"/>
              <a:gd name="connsiteY8-8188" fmla="*/ 700816 h 3482342"/>
              <a:gd name="connsiteX9-8189" fmla="*/ 11722533 w 12192000"/>
              <a:gd name="connsiteY9-8190" fmla="*/ 703421 h 3482342"/>
              <a:gd name="connsiteX10-8191" fmla="*/ 11720002 w 12192000"/>
              <a:gd name="connsiteY10-8192" fmla="*/ 710566 h 3482342"/>
              <a:gd name="connsiteX11-8193" fmla="*/ 11707351 w 12192000"/>
              <a:gd name="connsiteY11-8194" fmla="*/ 710310 h 3482342"/>
              <a:gd name="connsiteX12-8195" fmla="*/ 11700369 w 12192000"/>
              <a:gd name="connsiteY12-8196" fmla="*/ 713480 h 3482342"/>
              <a:gd name="connsiteX13-8197" fmla="*/ 11691126 w 12192000"/>
              <a:gd name="connsiteY13-8198" fmla="*/ 726131 h 3482342"/>
              <a:gd name="connsiteX14-8199" fmla="*/ 11656818 w 12192000"/>
              <a:gd name="connsiteY14-8200" fmla="*/ 769062 h 3482342"/>
              <a:gd name="connsiteX15-8201" fmla="*/ 11501920 w 12192000"/>
              <a:gd name="connsiteY15-8202" fmla="*/ 813109 h 3482342"/>
              <a:gd name="connsiteX16-8203" fmla="*/ 11338523 w 12192000"/>
              <a:gd name="connsiteY16-8204" fmla="*/ 852810 h 3482342"/>
              <a:gd name="connsiteX17-8205" fmla="*/ 11228040 w 12192000"/>
              <a:gd name="connsiteY17-8206" fmla="*/ 958953 h 3482342"/>
              <a:gd name="connsiteX18-8207" fmla="*/ 11193568 w 12192000"/>
              <a:gd name="connsiteY18-8208" fmla="*/ 1039464 h 3482342"/>
              <a:gd name="connsiteX19-8209" fmla="*/ 11120819 w 12192000"/>
              <a:gd name="connsiteY19-8210" fmla="*/ 1126133 h 3482342"/>
              <a:gd name="connsiteX20-8211" fmla="*/ 11028687 w 12192000"/>
              <a:gd name="connsiteY20-8212" fmla="*/ 1199018 h 3482342"/>
              <a:gd name="connsiteX21-8213" fmla="*/ 10815658 w 12192000"/>
              <a:gd name="connsiteY21-8214" fmla="*/ 1287849 h 3482342"/>
              <a:gd name="connsiteX22-8215" fmla="*/ 10679906 w 12192000"/>
              <a:gd name="connsiteY22-8216" fmla="*/ 1324988 h 3482342"/>
              <a:gd name="connsiteX23-8217" fmla="*/ 10636304 w 12192000"/>
              <a:gd name="connsiteY23-8218" fmla="*/ 1317928 h 3482342"/>
              <a:gd name="connsiteX24-8219" fmla="*/ 10573203 w 12192000"/>
              <a:gd name="connsiteY24-8220" fmla="*/ 1351996 h 3482342"/>
              <a:gd name="connsiteX25-8221" fmla="*/ 10513263 w 12192000"/>
              <a:gd name="connsiteY25-8222" fmla="*/ 1350756 h 3482342"/>
              <a:gd name="connsiteX26-8223" fmla="*/ 10464012 w 12192000"/>
              <a:gd name="connsiteY26-8224" fmla="*/ 1391778 h 3482342"/>
              <a:gd name="connsiteX27-8225" fmla="*/ 10405409 w 12192000"/>
              <a:gd name="connsiteY27-8226" fmla="*/ 1422789 h 3482342"/>
              <a:gd name="connsiteX28-8227" fmla="*/ 10370530 w 12192000"/>
              <a:gd name="connsiteY28-8228" fmla="*/ 1441596 h 3482342"/>
              <a:gd name="connsiteX29-8229" fmla="*/ 10264922 w 12192000"/>
              <a:gd name="connsiteY29-8230" fmla="*/ 1472107 h 3482342"/>
              <a:gd name="connsiteX30-8231" fmla="*/ 10058690 w 12192000"/>
              <a:gd name="connsiteY30-8232" fmla="*/ 1474888 h 3482342"/>
              <a:gd name="connsiteX31-8233" fmla="*/ 10004424 w 12192000"/>
              <a:gd name="connsiteY31-8234" fmla="*/ 1489801 h 3482342"/>
              <a:gd name="connsiteX32-8235" fmla="*/ 9999951 w 12192000"/>
              <a:gd name="connsiteY32-8236" fmla="*/ 1499127 h 3482342"/>
              <a:gd name="connsiteX33-8237" fmla="*/ 9845462 w 12192000"/>
              <a:gd name="connsiteY33-8238" fmla="*/ 1548192 h 3482342"/>
              <a:gd name="connsiteX34-8239" fmla="*/ 9736156 w 12192000"/>
              <a:gd name="connsiteY34-8240" fmla="*/ 1581928 h 3482342"/>
              <a:gd name="connsiteX35-8241" fmla="*/ 9693355 w 12192000"/>
              <a:gd name="connsiteY35-8242" fmla="*/ 1602632 h 3482342"/>
              <a:gd name="connsiteX36-8243" fmla="*/ 9664242 w 12192000"/>
              <a:gd name="connsiteY36-8244" fmla="*/ 1622075 h 3482342"/>
              <a:gd name="connsiteX37-8245" fmla="*/ 9579195 w 12192000"/>
              <a:gd name="connsiteY37-8246" fmla="*/ 1648017 h 3482342"/>
              <a:gd name="connsiteX38-8247" fmla="*/ 9433652 w 12192000"/>
              <a:gd name="connsiteY38-8248" fmla="*/ 1681174 h 3482342"/>
              <a:gd name="connsiteX39-8249" fmla="*/ 9403775 w 12192000"/>
              <a:gd name="connsiteY39-8250" fmla="*/ 1690403 h 3482342"/>
              <a:gd name="connsiteX40-8251" fmla="*/ 9382503 w 12192000"/>
              <a:gd name="connsiteY40-8252" fmla="*/ 1706957 h 3482342"/>
              <a:gd name="connsiteX41-8253" fmla="*/ 9381410 w 12192000"/>
              <a:gd name="connsiteY41-8254" fmla="*/ 1718312 h 3482342"/>
              <a:gd name="connsiteX42-8255" fmla="*/ 9365685 w 12192000"/>
              <a:gd name="connsiteY42-8256" fmla="*/ 1724772 h 3482342"/>
              <a:gd name="connsiteX43-8257" fmla="*/ 9278020 w 12192000"/>
              <a:gd name="connsiteY43-8258" fmla="*/ 1741161 h 3482342"/>
              <a:gd name="connsiteX44-8259" fmla="*/ 9217145 w 12192000"/>
              <a:gd name="connsiteY44-8260" fmla="*/ 1771195 h 3482342"/>
              <a:gd name="connsiteX45-8261" fmla="*/ 8955875 w 12192000"/>
              <a:gd name="connsiteY45-8262" fmla="*/ 1796806 h 3482342"/>
              <a:gd name="connsiteX46-8263" fmla="*/ 8648415 w 12192000"/>
              <a:gd name="connsiteY46-8264" fmla="*/ 1878623 h 3482342"/>
              <a:gd name="connsiteX47-8265" fmla="*/ 8495949 w 12192000"/>
              <a:gd name="connsiteY47-8266" fmla="*/ 1902425 h 3482342"/>
              <a:gd name="connsiteX48-8267" fmla="*/ 8236214 w 12192000"/>
              <a:gd name="connsiteY48-8268" fmla="*/ 1909725 h 3482342"/>
              <a:gd name="connsiteX49-8269" fmla="*/ 8132104 w 12192000"/>
              <a:gd name="connsiteY49-8270" fmla="*/ 1895727 h 3482342"/>
              <a:gd name="connsiteX50-8271" fmla="*/ 7918078 w 12192000"/>
              <a:gd name="connsiteY50-8272" fmla="*/ 1862668 h 3482342"/>
              <a:gd name="connsiteX51-8273" fmla="*/ 7817899 w 12192000"/>
              <a:gd name="connsiteY51-8274" fmla="*/ 1862176 h 3482342"/>
              <a:gd name="connsiteX52-8275" fmla="*/ 7768994 w 12192000"/>
              <a:gd name="connsiteY52-8276" fmla="*/ 1855721 h 3482342"/>
              <a:gd name="connsiteX53-8277" fmla="*/ 7618027 w 12192000"/>
              <a:gd name="connsiteY53-8278" fmla="*/ 1830959 h 3482342"/>
              <a:gd name="connsiteX54-8279" fmla="*/ 7449425 w 12192000"/>
              <a:gd name="connsiteY54-8280" fmla="*/ 1810910 h 3482342"/>
              <a:gd name="connsiteX55-8281" fmla="*/ 7342915 w 12192000"/>
              <a:gd name="connsiteY55-8282" fmla="*/ 1819827 h 3482342"/>
              <a:gd name="connsiteX56-8283" fmla="*/ 7255191 w 12192000"/>
              <a:gd name="connsiteY56-8284" fmla="*/ 1834354 h 3482342"/>
              <a:gd name="connsiteX57-8285" fmla="*/ 7131205 w 12192000"/>
              <a:gd name="connsiteY57-8286" fmla="*/ 1845557 h 3482342"/>
              <a:gd name="connsiteX58-8287" fmla="*/ 6941837 w 12192000"/>
              <a:gd name="connsiteY58-8288" fmla="*/ 1840640 h 3482342"/>
              <a:gd name="connsiteX59-8289" fmla="*/ 6837145 w 12192000"/>
              <a:gd name="connsiteY59-8290" fmla="*/ 1870724 h 3482342"/>
              <a:gd name="connsiteX60-8291" fmla="*/ 6753991 w 12192000"/>
              <a:gd name="connsiteY60-8292" fmla="*/ 1860969 h 3482342"/>
              <a:gd name="connsiteX61-8293" fmla="*/ 6727754 w 12192000"/>
              <a:gd name="connsiteY61-8294" fmla="*/ 1882372 h 3482342"/>
              <a:gd name="connsiteX62-8295" fmla="*/ 6723371 w 12192000"/>
              <a:gd name="connsiteY62-8296" fmla="*/ 1886494 h 3482342"/>
              <a:gd name="connsiteX63-8297" fmla="*/ 6702779 w 12192000"/>
              <a:gd name="connsiteY63-8298" fmla="*/ 1893601 h 3482342"/>
              <a:gd name="connsiteX64-8299" fmla="*/ 6686657 w 12192000"/>
              <a:gd name="connsiteY64-8300" fmla="*/ 1907344 h 3482342"/>
              <a:gd name="connsiteX65-8301" fmla="*/ 6651330 w 12192000"/>
              <a:gd name="connsiteY65-8302" fmla="*/ 1922921 h 3482342"/>
              <a:gd name="connsiteX66-8303" fmla="*/ 6622958 w 12192000"/>
              <a:gd name="connsiteY66-8304" fmla="*/ 1936255 h 3482342"/>
              <a:gd name="connsiteX67-8305" fmla="*/ 6444344 w 12192000"/>
              <a:gd name="connsiteY67-8306" fmla="*/ 1969663 h 3482342"/>
              <a:gd name="connsiteX68-8307" fmla="*/ 6333446 w 12192000"/>
              <a:gd name="connsiteY68-8308" fmla="*/ 1997163 h 3482342"/>
              <a:gd name="connsiteX69-8309" fmla="*/ 6294933 w 12192000"/>
              <a:gd name="connsiteY69-8310" fmla="*/ 2019412 h 3482342"/>
              <a:gd name="connsiteX70-8311" fmla="*/ 6238719 w 12192000"/>
              <a:gd name="connsiteY70-8312" fmla="*/ 2042547 h 3482342"/>
              <a:gd name="connsiteX71-8313" fmla="*/ 6142310 w 12192000"/>
              <a:gd name="connsiteY71-8314" fmla="*/ 2092510 h 3482342"/>
              <a:gd name="connsiteX72-8315" fmla="*/ 6007916 w 12192000"/>
              <a:gd name="connsiteY72-8316" fmla="*/ 2143752 h 3482342"/>
              <a:gd name="connsiteX73-8317" fmla="*/ 5894610 w 12192000"/>
              <a:gd name="connsiteY73-8318" fmla="*/ 2130684 h 3482342"/>
              <a:gd name="connsiteX74-8319" fmla="*/ 5817682 w 12192000"/>
              <a:gd name="connsiteY74-8320" fmla="*/ 2157358 h 3482342"/>
              <a:gd name="connsiteX75-8321" fmla="*/ 5591469 w 12192000"/>
              <a:gd name="connsiteY75-8322" fmla="*/ 2178389 h 3482342"/>
              <a:gd name="connsiteX76-8323" fmla="*/ 5414282 w 12192000"/>
              <a:gd name="connsiteY76-8324" fmla="*/ 2183070 h 3482342"/>
              <a:gd name="connsiteX77-8325" fmla="*/ 5368369 w 12192000"/>
              <a:gd name="connsiteY77-8326" fmla="*/ 2204272 h 3482342"/>
              <a:gd name="connsiteX78-8327" fmla="*/ 5291263 w 12192000"/>
              <a:gd name="connsiteY78-8328" fmla="*/ 2239182 h 3482342"/>
              <a:gd name="connsiteX79-8329" fmla="*/ 5240857 w 12192000"/>
              <a:gd name="connsiteY79-8330" fmla="*/ 2289444 h 3482342"/>
              <a:gd name="connsiteX80-8331" fmla="*/ 5173523 w 12192000"/>
              <a:gd name="connsiteY80-8332" fmla="*/ 2309057 h 3482342"/>
              <a:gd name="connsiteX81-8333" fmla="*/ 5148543 w 12192000"/>
              <a:gd name="connsiteY81-8334" fmla="*/ 2282356 h 3482342"/>
              <a:gd name="connsiteX82-8335" fmla="*/ 5079548 w 12192000"/>
              <a:gd name="connsiteY82-8336" fmla="*/ 2313485 h 3482342"/>
              <a:gd name="connsiteX83-8337" fmla="*/ 4975908 w 12192000"/>
              <a:gd name="connsiteY83-8338" fmla="*/ 2364128 h 3482342"/>
              <a:gd name="connsiteX84-8339" fmla="*/ 4913723 w 12192000"/>
              <a:gd name="connsiteY84-8340" fmla="*/ 2385265 h 3482342"/>
              <a:gd name="connsiteX85-8341" fmla="*/ 4746485 w 12192000"/>
              <a:gd name="connsiteY85-8342" fmla="*/ 2451769 h 3482342"/>
              <a:gd name="connsiteX86-8343" fmla="*/ 4681588 w 12192000"/>
              <a:gd name="connsiteY86-8344" fmla="*/ 2467494 h 3482342"/>
              <a:gd name="connsiteX87-8345" fmla="*/ 1783655 w 12192000"/>
              <a:gd name="connsiteY87-8346" fmla="*/ 3163860 h 3482342"/>
              <a:gd name="connsiteX88-8347" fmla="*/ 1325955 w 12192000"/>
              <a:gd name="connsiteY88-8348" fmla="*/ 3176692 h 3482342"/>
              <a:gd name="connsiteX89-8349" fmla="*/ 1190384 w 12192000"/>
              <a:gd name="connsiteY89-8350" fmla="*/ 3203504 h 3482342"/>
              <a:gd name="connsiteX90-8351" fmla="*/ 1094537 w 12192000"/>
              <a:gd name="connsiteY90-8352" fmla="*/ 3229469 h 3482342"/>
              <a:gd name="connsiteX91-8353" fmla="*/ 779276 w 12192000"/>
              <a:gd name="connsiteY91-8354" fmla="*/ 3327290 h 3482342"/>
              <a:gd name="connsiteX92-8355" fmla="*/ 600378 w 12192000"/>
              <a:gd name="connsiteY92-8356" fmla="*/ 3335250 h 3482342"/>
              <a:gd name="connsiteX93-8357" fmla="*/ 493457 w 12192000"/>
              <a:gd name="connsiteY93-8358" fmla="*/ 3365044 h 3482342"/>
              <a:gd name="connsiteX94-8359" fmla="*/ 349402 w 12192000"/>
              <a:gd name="connsiteY94-8360" fmla="*/ 3380897 h 3482342"/>
              <a:gd name="connsiteX95-8361" fmla="*/ 192183 w 12192000"/>
              <a:gd name="connsiteY95-8362" fmla="*/ 3460075 h 3482342"/>
              <a:gd name="connsiteX96-8363" fmla="*/ 46713 w 12192000"/>
              <a:gd name="connsiteY96-8364" fmla="*/ 3462986 h 3482342"/>
              <a:gd name="connsiteX97-8365" fmla="*/ 2765 w 12192000"/>
              <a:gd name="connsiteY97-8366" fmla="*/ 3480770 h 3482342"/>
              <a:gd name="connsiteX98-8367" fmla="*/ 0 w 12192000"/>
              <a:gd name="connsiteY98-8368" fmla="*/ 3482342 h 3482342"/>
              <a:gd name="connsiteX99-8369" fmla="*/ 0 w 12192000"/>
              <a:gd name="connsiteY99-8370" fmla="*/ 0 h 3482342"/>
              <a:gd name="connsiteX0-8371" fmla="*/ 0 w 12192000"/>
              <a:gd name="connsiteY0-8372" fmla="*/ 0 h 3482342"/>
              <a:gd name="connsiteX1-8373" fmla="*/ 12192000 w 12192000"/>
              <a:gd name="connsiteY1-8374" fmla="*/ 0 h 3482342"/>
              <a:gd name="connsiteX2-8375" fmla="*/ 12192000 w 12192000"/>
              <a:gd name="connsiteY2-8376" fmla="*/ 635369 h 3482342"/>
              <a:gd name="connsiteX3-8377" fmla="*/ 12191789 w 12192000"/>
              <a:gd name="connsiteY3-8378" fmla="*/ 560396 h 3482342"/>
              <a:gd name="connsiteX4-8379" fmla="*/ 11983027 w 12192000"/>
              <a:gd name="connsiteY4-8380" fmla="*/ 646756 h 3482342"/>
              <a:gd name="connsiteX5-8381" fmla="*/ 11923051 w 12192000"/>
              <a:gd name="connsiteY5-8382" fmla="*/ 656045 h 3482342"/>
              <a:gd name="connsiteX6-8383" fmla="*/ 11832939 w 12192000"/>
              <a:gd name="connsiteY6-8384" fmla="*/ 674181 h 3482342"/>
              <a:gd name="connsiteX7-8385" fmla="*/ 11767770 w 12192000"/>
              <a:gd name="connsiteY7-8386" fmla="*/ 683807 h 3482342"/>
              <a:gd name="connsiteX8-8387" fmla="*/ 11728279 w 12192000"/>
              <a:gd name="connsiteY8-8388" fmla="*/ 700816 h 3482342"/>
              <a:gd name="connsiteX9-8389" fmla="*/ 11722533 w 12192000"/>
              <a:gd name="connsiteY9-8390" fmla="*/ 703421 h 3482342"/>
              <a:gd name="connsiteX10-8391" fmla="*/ 11720002 w 12192000"/>
              <a:gd name="connsiteY10-8392" fmla="*/ 710566 h 3482342"/>
              <a:gd name="connsiteX11-8393" fmla="*/ 11707351 w 12192000"/>
              <a:gd name="connsiteY11-8394" fmla="*/ 710310 h 3482342"/>
              <a:gd name="connsiteX12-8395" fmla="*/ 11700369 w 12192000"/>
              <a:gd name="connsiteY12-8396" fmla="*/ 713480 h 3482342"/>
              <a:gd name="connsiteX13-8397" fmla="*/ 11691126 w 12192000"/>
              <a:gd name="connsiteY13-8398" fmla="*/ 726131 h 3482342"/>
              <a:gd name="connsiteX14-8399" fmla="*/ 11656818 w 12192000"/>
              <a:gd name="connsiteY14-8400" fmla="*/ 769062 h 3482342"/>
              <a:gd name="connsiteX15-8401" fmla="*/ 11501920 w 12192000"/>
              <a:gd name="connsiteY15-8402" fmla="*/ 813109 h 3482342"/>
              <a:gd name="connsiteX16-8403" fmla="*/ 11338523 w 12192000"/>
              <a:gd name="connsiteY16-8404" fmla="*/ 852810 h 3482342"/>
              <a:gd name="connsiteX17-8405" fmla="*/ 11228040 w 12192000"/>
              <a:gd name="connsiteY17-8406" fmla="*/ 958953 h 3482342"/>
              <a:gd name="connsiteX18-8407" fmla="*/ 11193568 w 12192000"/>
              <a:gd name="connsiteY18-8408" fmla="*/ 1039464 h 3482342"/>
              <a:gd name="connsiteX19-8409" fmla="*/ 11120819 w 12192000"/>
              <a:gd name="connsiteY19-8410" fmla="*/ 1126133 h 3482342"/>
              <a:gd name="connsiteX20-8411" fmla="*/ 11028687 w 12192000"/>
              <a:gd name="connsiteY20-8412" fmla="*/ 1199018 h 3482342"/>
              <a:gd name="connsiteX21-8413" fmla="*/ 10815658 w 12192000"/>
              <a:gd name="connsiteY21-8414" fmla="*/ 1287849 h 3482342"/>
              <a:gd name="connsiteX22-8415" fmla="*/ 10679906 w 12192000"/>
              <a:gd name="connsiteY22-8416" fmla="*/ 1324988 h 3482342"/>
              <a:gd name="connsiteX23-8417" fmla="*/ 10636304 w 12192000"/>
              <a:gd name="connsiteY23-8418" fmla="*/ 1317928 h 3482342"/>
              <a:gd name="connsiteX24-8419" fmla="*/ 10573203 w 12192000"/>
              <a:gd name="connsiteY24-8420" fmla="*/ 1351996 h 3482342"/>
              <a:gd name="connsiteX25-8421" fmla="*/ 10513263 w 12192000"/>
              <a:gd name="connsiteY25-8422" fmla="*/ 1350756 h 3482342"/>
              <a:gd name="connsiteX26-8423" fmla="*/ 10464012 w 12192000"/>
              <a:gd name="connsiteY26-8424" fmla="*/ 1391778 h 3482342"/>
              <a:gd name="connsiteX27-8425" fmla="*/ 10405409 w 12192000"/>
              <a:gd name="connsiteY27-8426" fmla="*/ 1422789 h 3482342"/>
              <a:gd name="connsiteX28-8427" fmla="*/ 10370530 w 12192000"/>
              <a:gd name="connsiteY28-8428" fmla="*/ 1441596 h 3482342"/>
              <a:gd name="connsiteX29-8429" fmla="*/ 10264922 w 12192000"/>
              <a:gd name="connsiteY29-8430" fmla="*/ 1472107 h 3482342"/>
              <a:gd name="connsiteX30-8431" fmla="*/ 10058690 w 12192000"/>
              <a:gd name="connsiteY30-8432" fmla="*/ 1474888 h 3482342"/>
              <a:gd name="connsiteX31-8433" fmla="*/ 10004424 w 12192000"/>
              <a:gd name="connsiteY31-8434" fmla="*/ 1489801 h 3482342"/>
              <a:gd name="connsiteX32-8435" fmla="*/ 9999951 w 12192000"/>
              <a:gd name="connsiteY32-8436" fmla="*/ 1499127 h 3482342"/>
              <a:gd name="connsiteX33-8437" fmla="*/ 9845462 w 12192000"/>
              <a:gd name="connsiteY33-8438" fmla="*/ 1548192 h 3482342"/>
              <a:gd name="connsiteX34-8439" fmla="*/ 9736156 w 12192000"/>
              <a:gd name="connsiteY34-8440" fmla="*/ 1581928 h 3482342"/>
              <a:gd name="connsiteX35-8441" fmla="*/ 9693355 w 12192000"/>
              <a:gd name="connsiteY35-8442" fmla="*/ 1602632 h 3482342"/>
              <a:gd name="connsiteX36-8443" fmla="*/ 9664242 w 12192000"/>
              <a:gd name="connsiteY36-8444" fmla="*/ 1622075 h 3482342"/>
              <a:gd name="connsiteX37-8445" fmla="*/ 9579195 w 12192000"/>
              <a:gd name="connsiteY37-8446" fmla="*/ 1648017 h 3482342"/>
              <a:gd name="connsiteX38-8447" fmla="*/ 9433652 w 12192000"/>
              <a:gd name="connsiteY38-8448" fmla="*/ 1681174 h 3482342"/>
              <a:gd name="connsiteX39-8449" fmla="*/ 9403775 w 12192000"/>
              <a:gd name="connsiteY39-8450" fmla="*/ 1690403 h 3482342"/>
              <a:gd name="connsiteX40-8451" fmla="*/ 9382503 w 12192000"/>
              <a:gd name="connsiteY40-8452" fmla="*/ 1706957 h 3482342"/>
              <a:gd name="connsiteX41-8453" fmla="*/ 9381410 w 12192000"/>
              <a:gd name="connsiteY41-8454" fmla="*/ 1718312 h 3482342"/>
              <a:gd name="connsiteX42-8455" fmla="*/ 9365685 w 12192000"/>
              <a:gd name="connsiteY42-8456" fmla="*/ 1724772 h 3482342"/>
              <a:gd name="connsiteX43-8457" fmla="*/ 9278020 w 12192000"/>
              <a:gd name="connsiteY43-8458" fmla="*/ 1741161 h 3482342"/>
              <a:gd name="connsiteX44-8459" fmla="*/ 9217145 w 12192000"/>
              <a:gd name="connsiteY44-8460" fmla="*/ 1771195 h 3482342"/>
              <a:gd name="connsiteX45-8461" fmla="*/ 8955875 w 12192000"/>
              <a:gd name="connsiteY45-8462" fmla="*/ 1796806 h 3482342"/>
              <a:gd name="connsiteX46-8463" fmla="*/ 8648415 w 12192000"/>
              <a:gd name="connsiteY46-8464" fmla="*/ 1878623 h 3482342"/>
              <a:gd name="connsiteX47-8465" fmla="*/ 8495949 w 12192000"/>
              <a:gd name="connsiteY47-8466" fmla="*/ 1902425 h 3482342"/>
              <a:gd name="connsiteX48-8467" fmla="*/ 8236214 w 12192000"/>
              <a:gd name="connsiteY48-8468" fmla="*/ 1909725 h 3482342"/>
              <a:gd name="connsiteX49-8469" fmla="*/ 8132104 w 12192000"/>
              <a:gd name="connsiteY49-8470" fmla="*/ 1895727 h 3482342"/>
              <a:gd name="connsiteX50-8471" fmla="*/ 7918078 w 12192000"/>
              <a:gd name="connsiteY50-8472" fmla="*/ 1862668 h 3482342"/>
              <a:gd name="connsiteX51-8473" fmla="*/ 7817899 w 12192000"/>
              <a:gd name="connsiteY51-8474" fmla="*/ 1862176 h 3482342"/>
              <a:gd name="connsiteX52-8475" fmla="*/ 7768994 w 12192000"/>
              <a:gd name="connsiteY52-8476" fmla="*/ 1855721 h 3482342"/>
              <a:gd name="connsiteX53-8477" fmla="*/ 7618027 w 12192000"/>
              <a:gd name="connsiteY53-8478" fmla="*/ 1830959 h 3482342"/>
              <a:gd name="connsiteX54-8479" fmla="*/ 7449425 w 12192000"/>
              <a:gd name="connsiteY54-8480" fmla="*/ 1810910 h 3482342"/>
              <a:gd name="connsiteX55-8481" fmla="*/ 7342915 w 12192000"/>
              <a:gd name="connsiteY55-8482" fmla="*/ 1819827 h 3482342"/>
              <a:gd name="connsiteX56-8483" fmla="*/ 7255191 w 12192000"/>
              <a:gd name="connsiteY56-8484" fmla="*/ 1834354 h 3482342"/>
              <a:gd name="connsiteX57-8485" fmla="*/ 7131205 w 12192000"/>
              <a:gd name="connsiteY57-8486" fmla="*/ 1845557 h 3482342"/>
              <a:gd name="connsiteX58-8487" fmla="*/ 6941837 w 12192000"/>
              <a:gd name="connsiteY58-8488" fmla="*/ 1840640 h 3482342"/>
              <a:gd name="connsiteX59-8489" fmla="*/ 6837145 w 12192000"/>
              <a:gd name="connsiteY59-8490" fmla="*/ 1870724 h 3482342"/>
              <a:gd name="connsiteX60-8491" fmla="*/ 6753991 w 12192000"/>
              <a:gd name="connsiteY60-8492" fmla="*/ 1860969 h 3482342"/>
              <a:gd name="connsiteX61-8493" fmla="*/ 6727754 w 12192000"/>
              <a:gd name="connsiteY61-8494" fmla="*/ 1882372 h 3482342"/>
              <a:gd name="connsiteX62-8495" fmla="*/ 6723371 w 12192000"/>
              <a:gd name="connsiteY62-8496" fmla="*/ 1886494 h 3482342"/>
              <a:gd name="connsiteX63-8497" fmla="*/ 6702779 w 12192000"/>
              <a:gd name="connsiteY63-8498" fmla="*/ 1893601 h 3482342"/>
              <a:gd name="connsiteX64-8499" fmla="*/ 6686657 w 12192000"/>
              <a:gd name="connsiteY64-8500" fmla="*/ 1907344 h 3482342"/>
              <a:gd name="connsiteX65-8501" fmla="*/ 6651330 w 12192000"/>
              <a:gd name="connsiteY65-8502" fmla="*/ 1922921 h 3482342"/>
              <a:gd name="connsiteX66-8503" fmla="*/ 6622958 w 12192000"/>
              <a:gd name="connsiteY66-8504" fmla="*/ 1936255 h 3482342"/>
              <a:gd name="connsiteX67-8505" fmla="*/ 6444344 w 12192000"/>
              <a:gd name="connsiteY67-8506" fmla="*/ 1969663 h 3482342"/>
              <a:gd name="connsiteX68-8507" fmla="*/ 6333446 w 12192000"/>
              <a:gd name="connsiteY68-8508" fmla="*/ 1997163 h 3482342"/>
              <a:gd name="connsiteX69-8509" fmla="*/ 6294933 w 12192000"/>
              <a:gd name="connsiteY69-8510" fmla="*/ 2019412 h 3482342"/>
              <a:gd name="connsiteX70-8511" fmla="*/ 6238719 w 12192000"/>
              <a:gd name="connsiteY70-8512" fmla="*/ 2042547 h 3482342"/>
              <a:gd name="connsiteX71-8513" fmla="*/ 6142310 w 12192000"/>
              <a:gd name="connsiteY71-8514" fmla="*/ 2092510 h 3482342"/>
              <a:gd name="connsiteX72-8515" fmla="*/ 6007916 w 12192000"/>
              <a:gd name="connsiteY72-8516" fmla="*/ 2143752 h 3482342"/>
              <a:gd name="connsiteX73-8517" fmla="*/ 5894610 w 12192000"/>
              <a:gd name="connsiteY73-8518" fmla="*/ 2130684 h 3482342"/>
              <a:gd name="connsiteX74-8519" fmla="*/ 5817682 w 12192000"/>
              <a:gd name="connsiteY74-8520" fmla="*/ 2157358 h 3482342"/>
              <a:gd name="connsiteX75-8521" fmla="*/ 5591469 w 12192000"/>
              <a:gd name="connsiteY75-8522" fmla="*/ 2178389 h 3482342"/>
              <a:gd name="connsiteX76-8523" fmla="*/ 5414282 w 12192000"/>
              <a:gd name="connsiteY76-8524" fmla="*/ 2183070 h 3482342"/>
              <a:gd name="connsiteX77-8525" fmla="*/ 5368369 w 12192000"/>
              <a:gd name="connsiteY77-8526" fmla="*/ 2204272 h 3482342"/>
              <a:gd name="connsiteX78-8527" fmla="*/ 5291263 w 12192000"/>
              <a:gd name="connsiteY78-8528" fmla="*/ 2239182 h 3482342"/>
              <a:gd name="connsiteX79-8529" fmla="*/ 5240857 w 12192000"/>
              <a:gd name="connsiteY79-8530" fmla="*/ 2289444 h 3482342"/>
              <a:gd name="connsiteX80-8531" fmla="*/ 5173523 w 12192000"/>
              <a:gd name="connsiteY80-8532" fmla="*/ 2309057 h 3482342"/>
              <a:gd name="connsiteX81-8533" fmla="*/ 5148543 w 12192000"/>
              <a:gd name="connsiteY81-8534" fmla="*/ 2282356 h 3482342"/>
              <a:gd name="connsiteX82-8535" fmla="*/ 5079548 w 12192000"/>
              <a:gd name="connsiteY82-8536" fmla="*/ 2313485 h 3482342"/>
              <a:gd name="connsiteX83-8537" fmla="*/ 4975908 w 12192000"/>
              <a:gd name="connsiteY83-8538" fmla="*/ 2364128 h 3482342"/>
              <a:gd name="connsiteX84-8539" fmla="*/ 4913723 w 12192000"/>
              <a:gd name="connsiteY84-8540" fmla="*/ 2385265 h 3482342"/>
              <a:gd name="connsiteX85-8541" fmla="*/ 4746485 w 12192000"/>
              <a:gd name="connsiteY85-8542" fmla="*/ 2451769 h 3482342"/>
              <a:gd name="connsiteX86-8543" fmla="*/ 4681588 w 12192000"/>
              <a:gd name="connsiteY86-8544" fmla="*/ 2467494 h 3482342"/>
              <a:gd name="connsiteX87-8545" fmla="*/ 1783655 w 12192000"/>
              <a:gd name="connsiteY87-8546" fmla="*/ 3163860 h 3482342"/>
              <a:gd name="connsiteX88-8547" fmla="*/ 1325955 w 12192000"/>
              <a:gd name="connsiteY88-8548" fmla="*/ 3176692 h 3482342"/>
              <a:gd name="connsiteX89-8549" fmla="*/ 1190384 w 12192000"/>
              <a:gd name="connsiteY89-8550" fmla="*/ 3203504 h 3482342"/>
              <a:gd name="connsiteX90-8551" fmla="*/ 1094537 w 12192000"/>
              <a:gd name="connsiteY90-8552" fmla="*/ 3229469 h 3482342"/>
              <a:gd name="connsiteX91-8553" fmla="*/ 779276 w 12192000"/>
              <a:gd name="connsiteY91-8554" fmla="*/ 3327290 h 3482342"/>
              <a:gd name="connsiteX92-8555" fmla="*/ 600378 w 12192000"/>
              <a:gd name="connsiteY92-8556" fmla="*/ 3335250 h 3482342"/>
              <a:gd name="connsiteX93-8557" fmla="*/ 493457 w 12192000"/>
              <a:gd name="connsiteY93-8558" fmla="*/ 3365044 h 3482342"/>
              <a:gd name="connsiteX94-8559" fmla="*/ 349402 w 12192000"/>
              <a:gd name="connsiteY94-8560" fmla="*/ 3380897 h 3482342"/>
              <a:gd name="connsiteX95-8561" fmla="*/ 192183 w 12192000"/>
              <a:gd name="connsiteY95-8562" fmla="*/ 3460075 h 3482342"/>
              <a:gd name="connsiteX96-8563" fmla="*/ 46713 w 12192000"/>
              <a:gd name="connsiteY96-8564" fmla="*/ 3462986 h 3482342"/>
              <a:gd name="connsiteX97-8565" fmla="*/ 2765 w 12192000"/>
              <a:gd name="connsiteY97-8566" fmla="*/ 3480770 h 3482342"/>
              <a:gd name="connsiteX98-8567" fmla="*/ 0 w 12192000"/>
              <a:gd name="connsiteY98-8568" fmla="*/ 3482342 h 3482342"/>
              <a:gd name="connsiteX99-8569" fmla="*/ 0 w 12192000"/>
              <a:gd name="connsiteY99-8570" fmla="*/ 0 h 3482342"/>
              <a:gd name="connsiteX0-8571" fmla="*/ 0 w 12192000"/>
              <a:gd name="connsiteY0-8572" fmla="*/ 0 h 3482342"/>
              <a:gd name="connsiteX1-8573" fmla="*/ 12192000 w 12192000"/>
              <a:gd name="connsiteY1-8574" fmla="*/ 0 h 3482342"/>
              <a:gd name="connsiteX2-8575" fmla="*/ 12192000 w 12192000"/>
              <a:gd name="connsiteY2-8576" fmla="*/ 635369 h 3482342"/>
              <a:gd name="connsiteX3-8577" fmla="*/ 12191789 w 12192000"/>
              <a:gd name="connsiteY3-8578" fmla="*/ 560396 h 3482342"/>
              <a:gd name="connsiteX4-8579" fmla="*/ 11983027 w 12192000"/>
              <a:gd name="connsiteY4-8580" fmla="*/ 646756 h 3482342"/>
              <a:gd name="connsiteX5-8581" fmla="*/ 11923051 w 12192000"/>
              <a:gd name="connsiteY5-8582" fmla="*/ 656045 h 3482342"/>
              <a:gd name="connsiteX6-8583" fmla="*/ 11832939 w 12192000"/>
              <a:gd name="connsiteY6-8584" fmla="*/ 674181 h 3482342"/>
              <a:gd name="connsiteX7-8585" fmla="*/ 11767770 w 12192000"/>
              <a:gd name="connsiteY7-8586" fmla="*/ 683807 h 3482342"/>
              <a:gd name="connsiteX8-8587" fmla="*/ 11728279 w 12192000"/>
              <a:gd name="connsiteY8-8588" fmla="*/ 700816 h 3482342"/>
              <a:gd name="connsiteX9-8589" fmla="*/ 11722533 w 12192000"/>
              <a:gd name="connsiteY9-8590" fmla="*/ 703421 h 3482342"/>
              <a:gd name="connsiteX10-8591" fmla="*/ 11720002 w 12192000"/>
              <a:gd name="connsiteY10-8592" fmla="*/ 710566 h 3482342"/>
              <a:gd name="connsiteX11-8593" fmla="*/ 11707351 w 12192000"/>
              <a:gd name="connsiteY11-8594" fmla="*/ 710310 h 3482342"/>
              <a:gd name="connsiteX12-8595" fmla="*/ 11700369 w 12192000"/>
              <a:gd name="connsiteY12-8596" fmla="*/ 713480 h 3482342"/>
              <a:gd name="connsiteX13-8597" fmla="*/ 11691126 w 12192000"/>
              <a:gd name="connsiteY13-8598" fmla="*/ 726131 h 3482342"/>
              <a:gd name="connsiteX14-8599" fmla="*/ 11656818 w 12192000"/>
              <a:gd name="connsiteY14-8600" fmla="*/ 769062 h 3482342"/>
              <a:gd name="connsiteX15-8601" fmla="*/ 11501920 w 12192000"/>
              <a:gd name="connsiteY15-8602" fmla="*/ 813109 h 3482342"/>
              <a:gd name="connsiteX16-8603" fmla="*/ 11338523 w 12192000"/>
              <a:gd name="connsiteY16-8604" fmla="*/ 852810 h 3482342"/>
              <a:gd name="connsiteX17-8605" fmla="*/ 11228040 w 12192000"/>
              <a:gd name="connsiteY17-8606" fmla="*/ 958953 h 3482342"/>
              <a:gd name="connsiteX18-8607" fmla="*/ 11193568 w 12192000"/>
              <a:gd name="connsiteY18-8608" fmla="*/ 1039464 h 3482342"/>
              <a:gd name="connsiteX19-8609" fmla="*/ 11120819 w 12192000"/>
              <a:gd name="connsiteY19-8610" fmla="*/ 1126133 h 3482342"/>
              <a:gd name="connsiteX20-8611" fmla="*/ 11028687 w 12192000"/>
              <a:gd name="connsiteY20-8612" fmla="*/ 1199018 h 3482342"/>
              <a:gd name="connsiteX21-8613" fmla="*/ 10815658 w 12192000"/>
              <a:gd name="connsiteY21-8614" fmla="*/ 1287849 h 3482342"/>
              <a:gd name="connsiteX22-8615" fmla="*/ 10679906 w 12192000"/>
              <a:gd name="connsiteY22-8616" fmla="*/ 1324988 h 3482342"/>
              <a:gd name="connsiteX23-8617" fmla="*/ 10636304 w 12192000"/>
              <a:gd name="connsiteY23-8618" fmla="*/ 1317928 h 3482342"/>
              <a:gd name="connsiteX24-8619" fmla="*/ 10573203 w 12192000"/>
              <a:gd name="connsiteY24-8620" fmla="*/ 1351996 h 3482342"/>
              <a:gd name="connsiteX25-8621" fmla="*/ 10513263 w 12192000"/>
              <a:gd name="connsiteY25-8622" fmla="*/ 1350756 h 3482342"/>
              <a:gd name="connsiteX26-8623" fmla="*/ 10464012 w 12192000"/>
              <a:gd name="connsiteY26-8624" fmla="*/ 1391778 h 3482342"/>
              <a:gd name="connsiteX27-8625" fmla="*/ 10405409 w 12192000"/>
              <a:gd name="connsiteY27-8626" fmla="*/ 1422789 h 3482342"/>
              <a:gd name="connsiteX28-8627" fmla="*/ 10370530 w 12192000"/>
              <a:gd name="connsiteY28-8628" fmla="*/ 1441596 h 3482342"/>
              <a:gd name="connsiteX29-8629" fmla="*/ 10264922 w 12192000"/>
              <a:gd name="connsiteY29-8630" fmla="*/ 1472107 h 3482342"/>
              <a:gd name="connsiteX30-8631" fmla="*/ 10058690 w 12192000"/>
              <a:gd name="connsiteY30-8632" fmla="*/ 1474888 h 3482342"/>
              <a:gd name="connsiteX31-8633" fmla="*/ 10004424 w 12192000"/>
              <a:gd name="connsiteY31-8634" fmla="*/ 1489801 h 3482342"/>
              <a:gd name="connsiteX32-8635" fmla="*/ 9999951 w 12192000"/>
              <a:gd name="connsiteY32-8636" fmla="*/ 1499127 h 3482342"/>
              <a:gd name="connsiteX33-8637" fmla="*/ 9845462 w 12192000"/>
              <a:gd name="connsiteY33-8638" fmla="*/ 1548192 h 3482342"/>
              <a:gd name="connsiteX34-8639" fmla="*/ 9736156 w 12192000"/>
              <a:gd name="connsiteY34-8640" fmla="*/ 1581928 h 3482342"/>
              <a:gd name="connsiteX35-8641" fmla="*/ 9693355 w 12192000"/>
              <a:gd name="connsiteY35-8642" fmla="*/ 1602632 h 3482342"/>
              <a:gd name="connsiteX36-8643" fmla="*/ 9664242 w 12192000"/>
              <a:gd name="connsiteY36-8644" fmla="*/ 1622075 h 3482342"/>
              <a:gd name="connsiteX37-8645" fmla="*/ 9579195 w 12192000"/>
              <a:gd name="connsiteY37-8646" fmla="*/ 1648017 h 3482342"/>
              <a:gd name="connsiteX38-8647" fmla="*/ 9433652 w 12192000"/>
              <a:gd name="connsiteY38-8648" fmla="*/ 1681174 h 3482342"/>
              <a:gd name="connsiteX39-8649" fmla="*/ 9403775 w 12192000"/>
              <a:gd name="connsiteY39-8650" fmla="*/ 1690403 h 3482342"/>
              <a:gd name="connsiteX40-8651" fmla="*/ 9382503 w 12192000"/>
              <a:gd name="connsiteY40-8652" fmla="*/ 1706957 h 3482342"/>
              <a:gd name="connsiteX41-8653" fmla="*/ 9381410 w 12192000"/>
              <a:gd name="connsiteY41-8654" fmla="*/ 1718312 h 3482342"/>
              <a:gd name="connsiteX42-8655" fmla="*/ 9365685 w 12192000"/>
              <a:gd name="connsiteY42-8656" fmla="*/ 1724772 h 3482342"/>
              <a:gd name="connsiteX43-8657" fmla="*/ 9278020 w 12192000"/>
              <a:gd name="connsiteY43-8658" fmla="*/ 1741161 h 3482342"/>
              <a:gd name="connsiteX44-8659" fmla="*/ 9217145 w 12192000"/>
              <a:gd name="connsiteY44-8660" fmla="*/ 1771195 h 3482342"/>
              <a:gd name="connsiteX45-8661" fmla="*/ 8955875 w 12192000"/>
              <a:gd name="connsiteY45-8662" fmla="*/ 1796806 h 3482342"/>
              <a:gd name="connsiteX46-8663" fmla="*/ 8648415 w 12192000"/>
              <a:gd name="connsiteY46-8664" fmla="*/ 1878623 h 3482342"/>
              <a:gd name="connsiteX47-8665" fmla="*/ 8495949 w 12192000"/>
              <a:gd name="connsiteY47-8666" fmla="*/ 1902425 h 3482342"/>
              <a:gd name="connsiteX48-8667" fmla="*/ 8236214 w 12192000"/>
              <a:gd name="connsiteY48-8668" fmla="*/ 1909725 h 3482342"/>
              <a:gd name="connsiteX49-8669" fmla="*/ 8132104 w 12192000"/>
              <a:gd name="connsiteY49-8670" fmla="*/ 1895727 h 3482342"/>
              <a:gd name="connsiteX50-8671" fmla="*/ 7918078 w 12192000"/>
              <a:gd name="connsiteY50-8672" fmla="*/ 1862668 h 3482342"/>
              <a:gd name="connsiteX51-8673" fmla="*/ 7817899 w 12192000"/>
              <a:gd name="connsiteY51-8674" fmla="*/ 1862176 h 3482342"/>
              <a:gd name="connsiteX52-8675" fmla="*/ 7768994 w 12192000"/>
              <a:gd name="connsiteY52-8676" fmla="*/ 1855721 h 3482342"/>
              <a:gd name="connsiteX53-8677" fmla="*/ 7618027 w 12192000"/>
              <a:gd name="connsiteY53-8678" fmla="*/ 1830959 h 3482342"/>
              <a:gd name="connsiteX54-8679" fmla="*/ 7449425 w 12192000"/>
              <a:gd name="connsiteY54-8680" fmla="*/ 1810910 h 3482342"/>
              <a:gd name="connsiteX55-8681" fmla="*/ 7342915 w 12192000"/>
              <a:gd name="connsiteY55-8682" fmla="*/ 1819827 h 3482342"/>
              <a:gd name="connsiteX56-8683" fmla="*/ 7255191 w 12192000"/>
              <a:gd name="connsiteY56-8684" fmla="*/ 1834354 h 3482342"/>
              <a:gd name="connsiteX57-8685" fmla="*/ 7131205 w 12192000"/>
              <a:gd name="connsiteY57-8686" fmla="*/ 1845557 h 3482342"/>
              <a:gd name="connsiteX58-8687" fmla="*/ 6941837 w 12192000"/>
              <a:gd name="connsiteY58-8688" fmla="*/ 1840640 h 3482342"/>
              <a:gd name="connsiteX59-8689" fmla="*/ 6837145 w 12192000"/>
              <a:gd name="connsiteY59-8690" fmla="*/ 1870724 h 3482342"/>
              <a:gd name="connsiteX60-8691" fmla="*/ 6753991 w 12192000"/>
              <a:gd name="connsiteY60-8692" fmla="*/ 1860969 h 3482342"/>
              <a:gd name="connsiteX61-8693" fmla="*/ 6727754 w 12192000"/>
              <a:gd name="connsiteY61-8694" fmla="*/ 1882372 h 3482342"/>
              <a:gd name="connsiteX62-8695" fmla="*/ 6723371 w 12192000"/>
              <a:gd name="connsiteY62-8696" fmla="*/ 1886494 h 3482342"/>
              <a:gd name="connsiteX63-8697" fmla="*/ 6702779 w 12192000"/>
              <a:gd name="connsiteY63-8698" fmla="*/ 1893601 h 3482342"/>
              <a:gd name="connsiteX64-8699" fmla="*/ 6686657 w 12192000"/>
              <a:gd name="connsiteY64-8700" fmla="*/ 1907344 h 3482342"/>
              <a:gd name="connsiteX65-8701" fmla="*/ 6651330 w 12192000"/>
              <a:gd name="connsiteY65-8702" fmla="*/ 1922921 h 3482342"/>
              <a:gd name="connsiteX66-8703" fmla="*/ 6622958 w 12192000"/>
              <a:gd name="connsiteY66-8704" fmla="*/ 1936255 h 3482342"/>
              <a:gd name="connsiteX67-8705" fmla="*/ 6444344 w 12192000"/>
              <a:gd name="connsiteY67-8706" fmla="*/ 1969663 h 3482342"/>
              <a:gd name="connsiteX68-8707" fmla="*/ 6333446 w 12192000"/>
              <a:gd name="connsiteY68-8708" fmla="*/ 1997163 h 3482342"/>
              <a:gd name="connsiteX69-8709" fmla="*/ 6294933 w 12192000"/>
              <a:gd name="connsiteY69-8710" fmla="*/ 2019412 h 3482342"/>
              <a:gd name="connsiteX70-8711" fmla="*/ 6238719 w 12192000"/>
              <a:gd name="connsiteY70-8712" fmla="*/ 2042547 h 3482342"/>
              <a:gd name="connsiteX71-8713" fmla="*/ 6142310 w 12192000"/>
              <a:gd name="connsiteY71-8714" fmla="*/ 2092510 h 3482342"/>
              <a:gd name="connsiteX72-8715" fmla="*/ 6007916 w 12192000"/>
              <a:gd name="connsiteY72-8716" fmla="*/ 2143752 h 3482342"/>
              <a:gd name="connsiteX73-8717" fmla="*/ 5894610 w 12192000"/>
              <a:gd name="connsiteY73-8718" fmla="*/ 2130684 h 3482342"/>
              <a:gd name="connsiteX74-8719" fmla="*/ 5817682 w 12192000"/>
              <a:gd name="connsiteY74-8720" fmla="*/ 2157358 h 3482342"/>
              <a:gd name="connsiteX75-8721" fmla="*/ 5591469 w 12192000"/>
              <a:gd name="connsiteY75-8722" fmla="*/ 2178389 h 3482342"/>
              <a:gd name="connsiteX76-8723" fmla="*/ 5414282 w 12192000"/>
              <a:gd name="connsiteY76-8724" fmla="*/ 2183070 h 3482342"/>
              <a:gd name="connsiteX77-8725" fmla="*/ 5368369 w 12192000"/>
              <a:gd name="connsiteY77-8726" fmla="*/ 2204272 h 3482342"/>
              <a:gd name="connsiteX78-8727" fmla="*/ 5291263 w 12192000"/>
              <a:gd name="connsiteY78-8728" fmla="*/ 2239182 h 3482342"/>
              <a:gd name="connsiteX79-8729" fmla="*/ 5240857 w 12192000"/>
              <a:gd name="connsiteY79-8730" fmla="*/ 2289444 h 3482342"/>
              <a:gd name="connsiteX80-8731" fmla="*/ 5173523 w 12192000"/>
              <a:gd name="connsiteY80-8732" fmla="*/ 2309057 h 3482342"/>
              <a:gd name="connsiteX81-8733" fmla="*/ 5148543 w 12192000"/>
              <a:gd name="connsiteY81-8734" fmla="*/ 2282356 h 3482342"/>
              <a:gd name="connsiteX82-8735" fmla="*/ 5065426 w 12192000"/>
              <a:gd name="connsiteY82-8736" fmla="*/ 2324076 h 3482342"/>
              <a:gd name="connsiteX83-8737" fmla="*/ 4975908 w 12192000"/>
              <a:gd name="connsiteY83-8738" fmla="*/ 2364128 h 3482342"/>
              <a:gd name="connsiteX84-8739" fmla="*/ 4913723 w 12192000"/>
              <a:gd name="connsiteY84-8740" fmla="*/ 2385265 h 3482342"/>
              <a:gd name="connsiteX85-8741" fmla="*/ 4746485 w 12192000"/>
              <a:gd name="connsiteY85-8742" fmla="*/ 2451769 h 3482342"/>
              <a:gd name="connsiteX86-8743" fmla="*/ 4681588 w 12192000"/>
              <a:gd name="connsiteY86-8744" fmla="*/ 2467494 h 3482342"/>
              <a:gd name="connsiteX87-8745" fmla="*/ 1783655 w 12192000"/>
              <a:gd name="connsiteY87-8746" fmla="*/ 3163860 h 3482342"/>
              <a:gd name="connsiteX88-8747" fmla="*/ 1325955 w 12192000"/>
              <a:gd name="connsiteY88-8748" fmla="*/ 3176692 h 3482342"/>
              <a:gd name="connsiteX89-8749" fmla="*/ 1190384 w 12192000"/>
              <a:gd name="connsiteY89-8750" fmla="*/ 3203504 h 3482342"/>
              <a:gd name="connsiteX90-8751" fmla="*/ 1094537 w 12192000"/>
              <a:gd name="connsiteY90-8752" fmla="*/ 3229469 h 3482342"/>
              <a:gd name="connsiteX91-8753" fmla="*/ 779276 w 12192000"/>
              <a:gd name="connsiteY91-8754" fmla="*/ 3327290 h 3482342"/>
              <a:gd name="connsiteX92-8755" fmla="*/ 600378 w 12192000"/>
              <a:gd name="connsiteY92-8756" fmla="*/ 3335250 h 3482342"/>
              <a:gd name="connsiteX93-8757" fmla="*/ 493457 w 12192000"/>
              <a:gd name="connsiteY93-8758" fmla="*/ 3365044 h 3482342"/>
              <a:gd name="connsiteX94-8759" fmla="*/ 349402 w 12192000"/>
              <a:gd name="connsiteY94-8760" fmla="*/ 3380897 h 3482342"/>
              <a:gd name="connsiteX95-8761" fmla="*/ 192183 w 12192000"/>
              <a:gd name="connsiteY95-8762" fmla="*/ 3460075 h 3482342"/>
              <a:gd name="connsiteX96-8763" fmla="*/ 46713 w 12192000"/>
              <a:gd name="connsiteY96-8764" fmla="*/ 3462986 h 3482342"/>
              <a:gd name="connsiteX97-8765" fmla="*/ 2765 w 12192000"/>
              <a:gd name="connsiteY97-8766" fmla="*/ 3480770 h 3482342"/>
              <a:gd name="connsiteX98-8767" fmla="*/ 0 w 12192000"/>
              <a:gd name="connsiteY98-8768" fmla="*/ 3482342 h 3482342"/>
              <a:gd name="connsiteX99-8769" fmla="*/ 0 w 12192000"/>
              <a:gd name="connsiteY99-8770" fmla="*/ 0 h 3482342"/>
              <a:gd name="connsiteX0-8771" fmla="*/ 0 w 12192000"/>
              <a:gd name="connsiteY0-8772" fmla="*/ 0 h 3482342"/>
              <a:gd name="connsiteX1-8773" fmla="*/ 12192000 w 12192000"/>
              <a:gd name="connsiteY1-8774" fmla="*/ 0 h 3482342"/>
              <a:gd name="connsiteX2-8775" fmla="*/ 12192000 w 12192000"/>
              <a:gd name="connsiteY2-8776" fmla="*/ 635369 h 3482342"/>
              <a:gd name="connsiteX3-8777" fmla="*/ 12191789 w 12192000"/>
              <a:gd name="connsiteY3-8778" fmla="*/ 560396 h 3482342"/>
              <a:gd name="connsiteX4-8779" fmla="*/ 11983027 w 12192000"/>
              <a:gd name="connsiteY4-8780" fmla="*/ 646756 h 3482342"/>
              <a:gd name="connsiteX5-8781" fmla="*/ 11923051 w 12192000"/>
              <a:gd name="connsiteY5-8782" fmla="*/ 656045 h 3482342"/>
              <a:gd name="connsiteX6-8783" fmla="*/ 11832939 w 12192000"/>
              <a:gd name="connsiteY6-8784" fmla="*/ 674181 h 3482342"/>
              <a:gd name="connsiteX7-8785" fmla="*/ 11767770 w 12192000"/>
              <a:gd name="connsiteY7-8786" fmla="*/ 683807 h 3482342"/>
              <a:gd name="connsiteX8-8787" fmla="*/ 11728279 w 12192000"/>
              <a:gd name="connsiteY8-8788" fmla="*/ 700816 h 3482342"/>
              <a:gd name="connsiteX9-8789" fmla="*/ 11722533 w 12192000"/>
              <a:gd name="connsiteY9-8790" fmla="*/ 703421 h 3482342"/>
              <a:gd name="connsiteX10-8791" fmla="*/ 11720002 w 12192000"/>
              <a:gd name="connsiteY10-8792" fmla="*/ 710566 h 3482342"/>
              <a:gd name="connsiteX11-8793" fmla="*/ 11707351 w 12192000"/>
              <a:gd name="connsiteY11-8794" fmla="*/ 710310 h 3482342"/>
              <a:gd name="connsiteX12-8795" fmla="*/ 11700369 w 12192000"/>
              <a:gd name="connsiteY12-8796" fmla="*/ 713480 h 3482342"/>
              <a:gd name="connsiteX13-8797" fmla="*/ 11691126 w 12192000"/>
              <a:gd name="connsiteY13-8798" fmla="*/ 726131 h 3482342"/>
              <a:gd name="connsiteX14-8799" fmla="*/ 11656818 w 12192000"/>
              <a:gd name="connsiteY14-8800" fmla="*/ 769062 h 3482342"/>
              <a:gd name="connsiteX15-8801" fmla="*/ 11501920 w 12192000"/>
              <a:gd name="connsiteY15-8802" fmla="*/ 813109 h 3482342"/>
              <a:gd name="connsiteX16-8803" fmla="*/ 11338523 w 12192000"/>
              <a:gd name="connsiteY16-8804" fmla="*/ 852810 h 3482342"/>
              <a:gd name="connsiteX17-8805" fmla="*/ 11228040 w 12192000"/>
              <a:gd name="connsiteY17-8806" fmla="*/ 958953 h 3482342"/>
              <a:gd name="connsiteX18-8807" fmla="*/ 11193568 w 12192000"/>
              <a:gd name="connsiteY18-8808" fmla="*/ 1039464 h 3482342"/>
              <a:gd name="connsiteX19-8809" fmla="*/ 11120819 w 12192000"/>
              <a:gd name="connsiteY19-8810" fmla="*/ 1126133 h 3482342"/>
              <a:gd name="connsiteX20-8811" fmla="*/ 11028687 w 12192000"/>
              <a:gd name="connsiteY20-8812" fmla="*/ 1199018 h 3482342"/>
              <a:gd name="connsiteX21-8813" fmla="*/ 10815658 w 12192000"/>
              <a:gd name="connsiteY21-8814" fmla="*/ 1287849 h 3482342"/>
              <a:gd name="connsiteX22-8815" fmla="*/ 10679906 w 12192000"/>
              <a:gd name="connsiteY22-8816" fmla="*/ 1324988 h 3482342"/>
              <a:gd name="connsiteX23-8817" fmla="*/ 10636304 w 12192000"/>
              <a:gd name="connsiteY23-8818" fmla="*/ 1317928 h 3482342"/>
              <a:gd name="connsiteX24-8819" fmla="*/ 10573203 w 12192000"/>
              <a:gd name="connsiteY24-8820" fmla="*/ 1351996 h 3482342"/>
              <a:gd name="connsiteX25-8821" fmla="*/ 10513263 w 12192000"/>
              <a:gd name="connsiteY25-8822" fmla="*/ 1350756 h 3482342"/>
              <a:gd name="connsiteX26-8823" fmla="*/ 10464012 w 12192000"/>
              <a:gd name="connsiteY26-8824" fmla="*/ 1391778 h 3482342"/>
              <a:gd name="connsiteX27-8825" fmla="*/ 10405409 w 12192000"/>
              <a:gd name="connsiteY27-8826" fmla="*/ 1422789 h 3482342"/>
              <a:gd name="connsiteX28-8827" fmla="*/ 10370530 w 12192000"/>
              <a:gd name="connsiteY28-8828" fmla="*/ 1441596 h 3482342"/>
              <a:gd name="connsiteX29-8829" fmla="*/ 10264922 w 12192000"/>
              <a:gd name="connsiteY29-8830" fmla="*/ 1472107 h 3482342"/>
              <a:gd name="connsiteX30-8831" fmla="*/ 10058690 w 12192000"/>
              <a:gd name="connsiteY30-8832" fmla="*/ 1474888 h 3482342"/>
              <a:gd name="connsiteX31-8833" fmla="*/ 10004424 w 12192000"/>
              <a:gd name="connsiteY31-8834" fmla="*/ 1489801 h 3482342"/>
              <a:gd name="connsiteX32-8835" fmla="*/ 9999951 w 12192000"/>
              <a:gd name="connsiteY32-8836" fmla="*/ 1499127 h 3482342"/>
              <a:gd name="connsiteX33-8837" fmla="*/ 9845462 w 12192000"/>
              <a:gd name="connsiteY33-8838" fmla="*/ 1548192 h 3482342"/>
              <a:gd name="connsiteX34-8839" fmla="*/ 9736156 w 12192000"/>
              <a:gd name="connsiteY34-8840" fmla="*/ 1581928 h 3482342"/>
              <a:gd name="connsiteX35-8841" fmla="*/ 9693355 w 12192000"/>
              <a:gd name="connsiteY35-8842" fmla="*/ 1602632 h 3482342"/>
              <a:gd name="connsiteX36-8843" fmla="*/ 9664242 w 12192000"/>
              <a:gd name="connsiteY36-8844" fmla="*/ 1622075 h 3482342"/>
              <a:gd name="connsiteX37-8845" fmla="*/ 9579195 w 12192000"/>
              <a:gd name="connsiteY37-8846" fmla="*/ 1648017 h 3482342"/>
              <a:gd name="connsiteX38-8847" fmla="*/ 9433652 w 12192000"/>
              <a:gd name="connsiteY38-8848" fmla="*/ 1681174 h 3482342"/>
              <a:gd name="connsiteX39-8849" fmla="*/ 9403775 w 12192000"/>
              <a:gd name="connsiteY39-8850" fmla="*/ 1690403 h 3482342"/>
              <a:gd name="connsiteX40-8851" fmla="*/ 9382503 w 12192000"/>
              <a:gd name="connsiteY40-8852" fmla="*/ 1706957 h 3482342"/>
              <a:gd name="connsiteX41-8853" fmla="*/ 9381410 w 12192000"/>
              <a:gd name="connsiteY41-8854" fmla="*/ 1718312 h 3482342"/>
              <a:gd name="connsiteX42-8855" fmla="*/ 9365685 w 12192000"/>
              <a:gd name="connsiteY42-8856" fmla="*/ 1724772 h 3482342"/>
              <a:gd name="connsiteX43-8857" fmla="*/ 9278020 w 12192000"/>
              <a:gd name="connsiteY43-8858" fmla="*/ 1741161 h 3482342"/>
              <a:gd name="connsiteX44-8859" fmla="*/ 9217145 w 12192000"/>
              <a:gd name="connsiteY44-8860" fmla="*/ 1771195 h 3482342"/>
              <a:gd name="connsiteX45-8861" fmla="*/ 8955875 w 12192000"/>
              <a:gd name="connsiteY45-8862" fmla="*/ 1796806 h 3482342"/>
              <a:gd name="connsiteX46-8863" fmla="*/ 8648415 w 12192000"/>
              <a:gd name="connsiteY46-8864" fmla="*/ 1878623 h 3482342"/>
              <a:gd name="connsiteX47-8865" fmla="*/ 8495949 w 12192000"/>
              <a:gd name="connsiteY47-8866" fmla="*/ 1902425 h 3482342"/>
              <a:gd name="connsiteX48-8867" fmla="*/ 8236214 w 12192000"/>
              <a:gd name="connsiteY48-8868" fmla="*/ 1909725 h 3482342"/>
              <a:gd name="connsiteX49-8869" fmla="*/ 8132104 w 12192000"/>
              <a:gd name="connsiteY49-8870" fmla="*/ 1895727 h 3482342"/>
              <a:gd name="connsiteX50-8871" fmla="*/ 7918078 w 12192000"/>
              <a:gd name="connsiteY50-8872" fmla="*/ 1862668 h 3482342"/>
              <a:gd name="connsiteX51-8873" fmla="*/ 7817899 w 12192000"/>
              <a:gd name="connsiteY51-8874" fmla="*/ 1862176 h 3482342"/>
              <a:gd name="connsiteX52-8875" fmla="*/ 7768994 w 12192000"/>
              <a:gd name="connsiteY52-8876" fmla="*/ 1855721 h 3482342"/>
              <a:gd name="connsiteX53-8877" fmla="*/ 7618027 w 12192000"/>
              <a:gd name="connsiteY53-8878" fmla="*/ 1830959 h 3482342"/>
              <a:gd name="connsiteX54-8879" fmla="*/ 7449425 w 12192000"/>
              <a:gd name="connsiteY54-8880" fmla="*/ 1810910 h 3482342"/>
              <a:gd name="connsiteX55-8881" fmla="*/ 7342915 w 12192000"/>
              <a:gd name="connsiteY55-8882" fmla="*/ 1819827 h 3482342"/>
              <a:gd name="connsiteX56-8883" fmla="*/ 7255191 w 12192000"/>
              <a:gd name="connsiteY56-8884" fmla="*/ 1834354 h 3482342"/>
              <a:gd name="connsiteX57-8885" fmla="*/ 7131205 w 12192000"/>
              <a:gd name="connsiteY57-8886" fmla="*/ 1845557 h 3482342"/>
              <a:gd name="connsiteX58-8887" fmla="*/ 6941837 w 12192000"/>
              <a:gd name="connsiteY58-8888" fmla="*/ 1840640 h 3482342"/>
              <a:gd name="connsiteX59-8889" fmla="*/ 6837145 w 12192000"/>
              <a:gd name="connsiteY59-8890" fmla="*/ 1870724 h 3482342"/>
              <a:gd name="connsiteX60-8891" fmla="*/ 6753991 w 12192000"/>
              <a:gd name="connsiteY60-8892" fmla="*/ 1860969 h 3482342"/>
              <a:gd name="connsiteX61-8893" fmla="*/ 6727754 w 12192000"/>
              <a:gd name="connsiteY61-8894" fmla="*/ 1882372 h 3482342"/>
              <a:gd name="connsiteX62-8895" fmla="*/ 6723371 w 12192000"/>
              <a:gd name="connsiteY62-8896" fmla="*/ 1886494 h 3482342"/>
              <a:gd name="connsiteX63-8897" fmla="*/ 6702779 w 12192000"/>
              <a:gd name="connsiteY63-8898" fmla="*/ 1893601 h 3482342"/>
              <a:gd name="connsiteX64-8899" fmla="*/ 6686657 w 12192000"/>
              <a:gd name="connsiteY64-8900" fmla="*/ 1907344 h 3482342"/>
              <a:gd name="connsiteX65-8901" fmla="*/ 6651330 w 12192000"/>
              <a:gd name="connsiteY65-8902" fmla="*/ 1922921 h 3482342"/>
              <a:gd name="connsiteX66-8903" fmla="*/ 6622958 w 12192000"/>
              <a:gd name="connsiteY66-8904" fmla="*/ 1936255 h 3482342"/>
              <a:gd name="connsiteX67-8905" fmla="*/ 6444344 w 12192000"/>
              <a:gd name="connsiteY67-8906" fmla="*/ 1969663 h 3482342"/>
              <a:gd name="connsiteX68-8907" fmla="*/ 6333446 w 12192000"/>
              <a:gd name="connsiteY68-8908" fmla="*/ 1997163 h 3482342"/>
              <a:gd name="connsiteX69-8909" fmla="*/ 6294933 w 12192000"/>
              <a:gd name="connsiteY69-8910" fmla="*/ 2019412 h 3482342"/>
              <a:gd name="connsiteX70-8911" fmla="*/ 6238719 w 12192000"/>
              <a:gd name="connsiteY70-8912" fmla="*/ 2042547 h 3482342"/>
              <a:gd name="connsiteX71-8913" fmla="*/ 6142310 w 12192000"/>
              <a:gd name="connsiteY71-8914" fmla="*/ 2092510 h 3482342"/>
              <a:gd name="connsiteX72-8915" fmla="*/ 6007916 w 12192000"/>
              <a:gd name="connsiteY72-8916" fmla="*/ 2143752 h 3482342"/>
              <a:gd name="connsiteX73-8917" fmla="*/ 5894610 w 12192000"/>
              <a:gd name="connsiteY73-8918" fmla="*/ 2130684 h 3482342"/>
              <a:gd name="connsiteX74-8919" fmla="*/ 5817682 w 12192000"/>
              <a:gd name="connsiteY74-8920" fmla="*/ 2157358 h 3482342"/>
              <a:gd name="connsiteX75-8921" fmla="*/ 5591469 w 12192000"/>
              <a:gd name="connsiteY75-8922" fmla="*/ 2178389 h 3482342"/>
              <a:gd name="connsiteX76-8923" fmla="*/ 5414282 w 12192000"/>
              <a:gd name="connsiteY76-8924" fmla="*/ 2183070 h 3482342"/>
              <a:gd name="connsiteX77-8925" fmla="*/ 5368369 w 12192000"/>
              <a:gd name="connsiteY77-8926" fmla="*/ 2204272 h 3482342"/>
              <a:gd name="connsiteX78-8927" fmla="*/ 5291263 w 12192000"/>
              <a:gd name="connsiteY78-8928" fmla="*/ 2239182 h 3482342"/>
              <a:gd name="connsiteX79-8929" fmla="*/ 5240857 w 12192000"/>
              <a:gd name="connsiteY79-8930" fmla="*/ 2289444 h 3482342"/>
              <a:gd name="connsiteX80-8931" fmla="*/ 5173523 w 12192000"/>
              <a:gd name="connsiteY80-8932" fmla="*/ 2309057 h 3482342"/>
              <a:gd name="connsiteX81-8933" fmla="*/ 5148543 w 12192000"/>
              <a:gd name="connsiteY81-8934" fmla="*/ 2282356 h 3482342"/>
              <a:gd name="connsiteX82-8935" fmla="*/ 5065426 w 12192000"/>
              <a:gd name="connsiteY82-8936" fmla="*/ 2324076 h 3482342"/>
              <a:gd name="connsiteX83-8937" fmla="*/ 4975908 w 12192000"/>
              <a:gd name="connsiteY83-8938" fmla="*/ 2364128 h 3482342"/>
              <a:gd name="connsiteX84-8939" fmla="*/ 4913723 w 12192000"/>
              <a:gd name="connsiteY84-8940" fmla="*/ 2385265 h 3482342"/>
              <a:gd name="connsiteX85-8941" fmla="*/ 4746485 w 12192000"/>
              <a:gd name="connsiteY85-8942" fmla="*/ 2451769 h 3482342"/>
              <a:gd name="connsiteX86-8943" fmla="*/ 4681588 w 12192000"/>
              <a:gd name="connsiteY86-8944" fmla="*/ 2467494 h 3482342"/>
              <a:gd name="connsiteX87-8945" fmla="*/ 1783655 w 12192000"/>
              <a:gd name="connsiteY87-8946" fmla="*/ 3163860 h 3482342"/>
              <a:gd name="connsiteX88-8947" fmla="*/ 1325955 w 12192000"/>
              <a:gd name="connsiteY88-8948" fmla="*/ 3176692 h 3482342"/>
              <a:gd name="connsiteX89-8949" fmla="*/ 1190384 w 12192000"/>
              <a:gd name="connsiteY89-8950" fmla="*/ 3203504 h 3482342"/>
              <a:gd name="connsiteX90-8951" fmla="*/ 1094537 w 12192000"/>
              <a:gd name="connsiteY90-8952" fmla="*/ 3229469 h 3482342"/>
              <a:gd name="connsiteX91-8953" fmla="*/ 779276 w 12192000"/>
              <a:gd name="connsiteY91-8954" fmla="*/ 3327290 h 3482342"/>
              <a:gd name="connsiteX92-8955" fmla="*/ 600378 w 12192000"/>
              <a:gd name="connsiteY92-8956" fmla="*/ 3335250 h 3482342"/>
              <a:gd name="connsiteX93-8957" fmla="*/ 493457 w 12192000"/>
              <a:gd name="connsiteY93-8958" fmla="*/ 3365044 h 3482342"/>
              <a:gd name="connsiteX94-8959" fmla="*/ 349402 w 12192000"/>
              <a:gd name="connsiteY94-8960" fmla="*/ 3380897 h 3482342"/>
              <a:gd name="connsiteX95-8961" fmla="*/ 192183 w 12192000"/>
              <a:gd name="connsiteY95-8962" fmla="*/ 3460075 h 3482342"/>
              <a:gd name="connsiteX96-8963" fmla="*/ 46713 w 12192000"/>
              <a:gd name="connsiteY96-8964" fmla="*/ 3462986 h 3482342"/>
              <a:gd name="connsiteX97-8965" fmla="*/ 2765 w 12192000"/>
              <a:gd name="connsiteY97-8966" fmla="*/ 3480770 h 3482342"/>
              <a:gd name="connsiteX98-8967" fmla="*/ 0 w 12192000"/>
              <a:gd name="connsiteY98-8968" fmla="*/ 3482342 h 3482342"/>
              <a:gd name="connsiteX99-8969" fmla="*/ 0 w 12192000"/>
              <a:gd name="connsiteY99-8970" fmla="*/ 0 h 3482342"/>
              <a:gd name="connsiteX0-8971" fmla="*/ 0 w 12192000"/>
              <a:gd name="connsiteY0-8972" fmla="*/ 0 h 3482342"/>
              <a:gd name="connsiteX1-8973" fmla="*/ 12192000 w 12192000"/>
              <a:gd name="connsiteY1-8974" fmla="*/ 0 h 3482342"/>
              <a:gd name="connsiteX2-8975" fmla="*/ 12192000 w 12192000"/>
              <a:gd name="connsiteY2-8976" fmla="*/ 635369 h 3482342"/>
              <a:gd name="connsiteX3-8977" fmla="*/ 12191789 w 12192000"/>
              <a:gd name="connsiteY3-8978" fmla="*/ 560396 h 3482342"/>
              <a:gd name="connsiteX4-8979" fmla="*/ 11983027 w 12192000"/>
              <a:gd name="connsiteY4-8980" fmla="*/ 646756 h 3482342"/>
              <a:gd name="connsiteX5-8981" fmla="*/ 11923051 w 12192000"/>
              <a:gd name="connsiteY5-8982" fmla="*/ 656045 h 3482342"/>
              <a:gd name="connsiteX6-8983" fmla="*/ 11832939 w 12192000"/>
              <a:gd name="connsiteY6-8984" fmla="*/ 674181 h 3482342"/>
              <a:gd name="connsiteX7-8985" fmla="*/ 11767770 w 12192000"/>
              <a:gd name="connsiteY7-8986" fmla="*/ 683807 h 3482342"/>
              <a:gd name="connsiteX8-8987" fmla="*/ 11728279 w 12192000"/>
              <a:gd name="connsiteY8-8988" fmla="*/ 700816 h 3482342"/>
              <a:gd name="connsiteX9-8989" fmla="*/ 11722533 w 12192000"/>
              <a:gd name="connsiteY9-8990" fmla="*/ 703421 h 3482342"/>
              <a:gd name="connsiteX10-8991" fmla="*/ 11720002 w 12192000"/>
              <a:gd name="connsiteY10-8992" fmla="*/ 710566 h 3482342"/>
              <a:gd name="connsiteX11-8993" fmla="*/ 11707351 w 12192000"/>
              <a:gd name="connsiteY11-8994" fmla="*/ 710310 h 3482342"/>
              <a:gd name="connsiteX12-8995" fmla="*/ 11700369 w 12192000"/>
              <a:gd name="connsiteY12-8996" fmla="*/ 713480 h 3482342"/>
              <a:gd name="connsiteX13-8997" fmla="*/ 11691126 w 12192000"/>
              <a:gd name="connsiteY13-8998" fmla="*/ 726131 h 3482342"/>
              <a:gd name="connsiteX14-8999" fmla="*/ 11656818 w 12192000"/>
              <a:gd name="connsiteY14-9000" fmla="*/ 769062 h 3482342"/>
              <a:gd name="connsiteX15-9001" fmla="*/ 11501920 w 12192000"/>
              <a:gd name="connsiteY15-9002" fmla="*/ 813109 h 3482342"/>
              <a:gd name="connsiteX16-9003" fmla="*/ 11338523 w 12192000"/>
              <a:gd name="connsiteY16-9004" fmla="*/ 852810 h 3482342"/>
              <a:gd name="connsiteX17-9005" fmla="*/ 11228040 w 12192000"/>
              <a:gd name="connsiteY17-9006" fmla="*/ 958953 h 3482342"/>
              <a:gd name="connsiteX18-9007" fmla="*/ 11193568 w 12192000"/>
              <a:gd name="connsiteY18-9008" fmla="*/ 1039464 h 3482342"/>
              <a:gd name="connsiteX19-9009" fmla="*/ 11120819 w 12192000"/>
              <a:gd name="connsiteY19-9010" fmla="*/ 1126133 h 3482342"/>
              <a:gd name="connsiteX20-9011" fmla="*/ 11028687 w 12192000"/>
              <a:gd name="connsiteY20-9012" fmla="*/ 1199018 h 3482342"/>
              <a:gd name="connsiteX21-9013" fmla="*/ 10815658 w 12192000"/>
              <a:gd name="connsiteY21-9014" fmla="*/ 1287849 h 3482342"/>
              <a:gd name="connsiteX22-9015" fmla="*/ 10679906 w 12192000"/>
              <a:gd name="connsiteY22-9016" fmla="*/ 1324988 h 3482342"/>
              <a:gd name="connsiteX23-9017" fmla="*/ 10636304 w 12192000"/>
              <a:gd name="connsiteY23-9018" fmla="*/ 1317928 h 3482342"/>
              <a:gd name="connsiteX24-9019" fmla="*/ 10573203 w 12192000"/>
              <a:gd name="connsiteY24-9020" fmla="*/ 1351996 h 3482342"/>
              <a:gd name="connsiteX25-9021" fmla="*/ 10513263 w 12192000"/>
              <a:gd name="connsiteY25-9022" fmla="*/ 1350756 h 3482342"/>
              <a:gd name="connsiteX26-9023" fmla="*/ 10464012 w 12192000"/>
              <a:gd name="connsiteY26-9024" fmla="*/ 1391778 h 3482342"/>
              <a:gd name="connsiteX27-9025" fmla="*/ 10405409 w 12192000"/>
              <a:gd name="connsiteY27-9026" fmla="*/ 1422789 h 3482342"/>
              <a:gd name="connsiteX28-9027" fmla="*/ 10370530 w 12192000"/>
              <a:gd name="connsiteY28-9028" fmla="*/ 1441596 h 3482342"/>
              <a:gd name="connsiteX29-9029" fmla="*/ 10264922 w 12192000"/>
              <a:gd name="connsiteY29-9030" fmla="*/ 1472107 h 3482342"/>
              <a:gd name="connsiteX30-9031" fmla="*/ 10058690 w 12192000"/>
              <a:gd name="connsiteY30-9032" fmla="*/ 1474888 h 3482342"/>
              <a:gd name="connsiteX31-9033" fmla="*/ 10004424 w 12192000"/>
              <a:gd name="connsiteY31-9034" fmla="*/ 1489801 h 3482342"/>
              <a:gd name="connsiteX32-9035" fmla="*/ 9999951 w 12192000"/>
              <a:gd name="connsiteY32-9036" fmla="*/ 1499127 h 3482342"/>
              <a:gd name="connsiteX33-9037" fmla="*/ 9845462 w 12192000"/>
              <a:gd name="connsiteY33-9038" fmla="*/ 1548192 h 3482342"/>
              <a:gd name="connsiteX34-9039" fmla="*/ 9736156 w 12192000"/>
              <a:gd name="connsiteY34-9040" fmla="*/ 1581928 h 3482342"/>
              <a:gd name="connsiteX35-9041" fmla="*/ 9693355 w 12192000"/>
              <a:gd name="connsiteY35-9042" fmla="*/ 1602632 h 3482342"/>
              <a:gd name="connsiteX36-9043" fmla="*/ 9664242 w 12192000"/>
              <a:gd name="connsiteY36-9044" fmla="*/ 1622075 h 3482342"/>
              <a:gd name="connsiteX37-9045" fmla="*/ 9579195 w 12192000"/>
              <a:gd name="connsiteY37-9046" fmla="*/ 1648017 h 3482342"/>
              <a:gd name="connsiteX38-9047" fmla="*/ 9433652 w 12192000"/>
              <a:gd name="connsiteY38-9048" fmla="*/ 1681174 h 3482342"/>
              <a:gd name="connsiteX39-9049" fmla="*/ 9403775 w 12192000"/>
              <a:gd name="connsiteY39-9050" fmla="*/ 1690403 h 3482342"/>
              <a:gd name="connsiteX40-9051" fmla="*/ 9382503 w 12192000"/>
              <a:gd name="connsiteY40-9052" fmla="*/ 1706957 h 3482342"/>
              <a:gd name="connsiteX41-9053" fmla="*/ 9381410 w 12192000"/>
              <a:gd name="connsiteY41-9054" fmla="*/ 1718312 h 3482342"/>
              <a:gd name="connsiteX42-9055" fmla="*/ 9365685 w 12192000"/>
              <a:gd name="connsiteY42-9056" fmla="*/ 1724772 h 3482342"/>
              <a:gd name="connsiteX43-9057" fmla="*/ 9278020 w 12192000"/>
              <a:gd name="connsiteY43-9058" fmla="*/ 1741161 h 3482342"/>
              <a:gd name="connsiteX44-9059" fmla="*/ 9217145 w 12192000"/>
              <a:gd name="connsiteY44-9060" fmla="*/ 1771195 h 3482342"/>
              <a:gd name="connsiteX45-9061" fmla="*/ 8955875 w 12192000"/>
              <a:gd name="connsiteY45-9062" fmla="*/ 1796806 h 3482342"/>
              <a:gd name="connsiteX46-9063" fmla="*/ 8648415 w 12192000"/>
              <a:gd name="connsiteY46-9064" fmla="*/ 1878623 h 3482342"/>
              <a:gd name="connsiteX47-9065" fmla="*/ 8495949 w 12192000"/>
              <a:gd name="connsiteY47-9066" fmla="*/ 1902425 h 3482342"/>
              <a:gd name="connsiteX48-9067" fmla="*/ 8236214 w 12192000"/>
              <a:gd name="connsiteY48-9068" fmla="*/ 1909725 h 3482342"/>
              <a:gd name="connsiteX49-9069" fmla="*/ 8132104 w 12192000"/>
              <a:gd name="connsiteY49-9070" fmla="*/ 1895727 h 3482342"/>
              <a:gd name="connsiteX50-9071" fmla="*/ 7918078 w 12192000"/>
              <a:gd name="connsiteY50-9072" fmla="*/ 1862668 h 3482342"/>
              <a:gd name="connsiteX51-9073" fmla="*/ 7817899 w 12192000"/>
              <a:gd name="connsiteY51-9074" fmla="*/ 1862176 h 3482342"/>
              <a:gd name="connsiteX52-9075" fmla="*/ 7768994 w 12192000"/>
              <a:gd name="connsiteY52-9076" fmla="*/ 1855721 h 3482342"/>
              <a:gd name="connsiteX53-9077" fmla="*/ 7618027 w 12192000"/>
              <a:gd name="connsiteY53-9078" fmla="*/ 1830959 h 3482342"/>
              <a:gd name="connsiteX54-9079" fmla="*/ 7449425 w 12192000"/>
              <a:gd name="connsiteY54-9080" fmla="*/ 1810910 h 3482342"/>
              <a:gd name="connsiteX55-9081" fmla="*/ 7342915 w 12192000"/>
              <a:gd name="connsiteY55-9082" fmla="*/ 1819827 h 3482342"/>
              <a:gd name="connsiteX56-9083" fmla="*/ 7255191 w 12192000"/>
              <a:gd name="connsiteY56-9084" fmla="*/ 1834354 h 3482342"/>
              <a:gd name="connsiteX57-9085" fmla="*/ 7131205 w 12192000"/>
              <a:gd name="connsiteY57-9086" fmla="*/ 1845557 h 3482342"/>
              <a:gd name="connsiteX58-9087" fmla="*/ 6941837 w 12192000"/>
              <a:gd name="connsiteY58-9088" fmla="*/ 1840640 h 3482342"/>
              <a:gd name="connsiteX59-9089" fmla="*/ 6837145 w 12192000"/>
              <a:gd name="connsiteY59-9090" fmla="*/ 1870724 h 3482342"/>
              <a:gd name="connsiteX60-9091" fmla="*/ 6753991 w 12192000"/>
              <a:gd name="connsiteY60-9092" fmla="*/ 1860969 h 3482342"/>
              <a:gd name="connsiteX61-9093" fmla="*/ 6727754 w 12192000"/>
              <a:gd name="connsiteY61-9094" fmla="*/ 1882372 h 3482342"/>
              <a:gd name="connsiteX62-9095" fmla="*/ 6723371 w 12192000"/>
              <a:gd name="connsiteY62-9096" fmla="*/ 1886494 h 3482342"/>
              <a:gd name="connsiteX63-9097" fmla="*/ 6702779 w 12192000"/>
              <a:gd name="connsiteY63-9098" fmla="*/ 1893601 h 3482342"/>
              <a:gd name="connsiteX64-9099" fmla="*/ 6686657 w 12192000"/>
              <a:gd name="connsiteY64-9100" fmla="*/ 1907344 h 3482342"/>
              <a:gd name="connsiteX65-9101" fmla="*/ 6651330 w 12192000"/>
              <a:gd name="connsiteY65-9102" fmla="*/ 1922921 h 3482342"/>
              <a:gd name="connsiteX66-9103" fmla="*/ 6622958 w 12192000"/>
              <a:gd name="connsiteY66-9104" fmla="*/ 1936255 h 3482342"/>
              <a:gd name="connsiteX67-9105" fmla="*/ 6444344 w 12192000"/>
              <a:gd name="connsiteY67-9106" fmla="*/ 1969663 h 3482342"/>
              <a:gd name="connsiteX68-9107" fmla="*/ 6333446 w 12192000"/>
              <a:gd name="connsiteY68-9108" fmla="*/ 1997163 h 3482342"/>
              <a:gd name="connsiteX69-9109" fmla="*/ 6294933 w 12192000"/>
              <a:gd name="connsiteY69-9110" fmla="*/ 2019412 h 3482342"/>
              <a:gd name="connsiteX70-9111" fmla="*/ 6238719 w 12192000"/>
              <a:gd name="connsiteY70-9112" fmla="*/ 2042547 h 3482342"/>
              <a:gd name="connsiteX71-9113" fmla="*/ 6142310 w 12192000"/>
              <a:gd name="connsiteY71-9114" fmla="*/ 2092510 h 3482342"/>
              <a:gd name="connsiteX72-9115" fmla="*/ 6007916 w 12192000"/>
              <a:gd name="connsiteY72-9116" fmla="*/ 2143752 h 3482342"/>
              <a:gd name="connsiteX73-9117" fmla="*/ 5894610 w 12192000"/>
              <a:gd name="connsiteY73-9118" fmla="*/ 2130684 h 3482342"/>
              <a:gd name="connsiteX74-9119" fmla="*/ 5817682 w 12192000"/>
              <a:gd name="connsiteY74-9120" fmla="*/ 2157358 h 3482342"/>
              <a:gd name="connsiteX75-9121" fmla="*/ 5591469 w 12192000"/>
              <a:gd name="connsiteY75-9122" fmla="*/ 2178389 h 3482342"/>
              <a:gd name="connsiteX76-9123" fmla="*/ 5414282 w 12192000"/>
              <a:gd name="connsiteY76-9124" fmla="*/ 2183070 h 3482342"/>
              <a:gd name="connsiteX77-9125" fmla="*/ 5368369 w 12192000"/>
              <a:gd name="connsiteY77-9126" fmla="*/ 2204272 h 3482342"/>
              <a:gd name="connsiteX78-9127" fmla="*/ 5291263 w 12192000"/>
              <a:gd name="connsiteY78-9128" fmla="*/ 2239182 h 3482342"/>
              <a:gd name="connsiteX79-9129" fmla="*/ 5240857 w 12192000"/>
              <a:gd name="connsiteY79-9130" fmla="*/ 2289444 h 3482342"/>
              <a:gd name="connsiteX80-9131" fmla="*/ 5173523 w 12192000"/>
              <a:gd name="connsiteY80-9132" fmla="*/ 2309057 h 3482342"/>
              <a:gd name="connsiteX81-9133" fmla="*/ 5123830 w 12192000"/>
              <a:gd name="connsiteY81-9134" fmla="*/ 2307070 h 3482342"/>
              <a:gd name="connsiteX82-9135" fmla="*/ 5065426 w 12192000"/>
              <a:gd name="connsiteY82-9136" fmla="*/ 2324076 h 3482342"/>
              <a:gd name="connsiteX83-9137" fmla="*/ 4975908 w 12192000"/>
              <a:gd name="connsiteY83-9138" fmla="*/ 2364128 h 3482342"/>
              <a:gd name="connsiteX84-9139" fmla="*/ 4913723 w 12192000"/>
              <a:gd name="connsiteY84-9140" fmla="*/ 2385265 h 3482342"/>
              <a:gd name="connsiteX85-9141" fmla="*/ 4746485 w 12192000"/>
              <a:gd name="connsiteY85-9142" fmla="*/ 2451769 h 3482342"/>
              <a:gd name="connsiteX86-9143" fmla="*/ 4681588 w 12192000"/>
              <a:gd name="connsiteY86-9144" fmla="*/ 2467494 h 3482342"/>
              <a:gd name="connsiteX87-9145" fmla="*/ 1783655 w 12192000"/>
              <a:gd name="connsiteY87-9146" fmla="*/ 3163860 h 3482342"/>
              <a:gd name="connsiteX88-9147" fmla="*/ 1325955 w 12192000"/>
              <a:gd name="connsiteY88-9148" fmla="*/ 3176692 h 3482342"/>
              <a:gd name="connsiteX89-9149" fmla="*/ 1190384 w 12192000"/>
              <a:gd name="connsiteY89-9150" fmla="*/ 3203504 h 3482342"/>
              <a:gd name="connsiteX90-9151" fmla="*/ 1094537 w 12192000"/>
              <a:gd name="connsiteY90-9152" fmla="*/ 3229469 h 3482342"/>
              <a:gd name="connsiteX91-9153" fmla="*/ 779276 w 12192000"/>
              <a:gd name="connsiteY91-9154" fmla="*/ 3327290 h 3482342"/>
              <a:gd name="connsiteX92-9155" fmla="*/ 600378 w 12192000"/>
              <a:gd name="connsiteY92-9156" fmla="*/ 3335250 h 3482342"/>
              <a:gd name="connsiteX93-9157" fmla="*/ 493457 w 12192000"/>
              <a:gd name="connsiteY93-9158" fmla="*/ 3365044 h 3482342"/>
              <a:gd name="connsiteX94-9159" fmla="*/ 349402 w 12192000"/>
              <a:gd name="connsiteY94-9160" fmla="*/ 3380897 h 3482342"/>
              <a:gd name="connsiteX95-9161" fmla="*/ 192183 w 12192000"/>
              <a:gd name="connsiteY95-9162" fmla="*/ 3460075 h 3482342"/>
              <a:gd name="connsiteX96-9163" fmla="*/ 46713 w 12192000"/>
              <a:gd name="connsiteY96-9164" fmla="*/ 3462986 h 3482342"/>
              <a:gd name="connsiteX97-9165" fmla="*/ 2765 w 12192000"/>
              <a:gd name="connsiteY97-9166" fmla="*/ 3480770 h 3482342"/>
              <a:gd name="connsiteX98-9167" fmla="*/ 0 w 12192000"/>
              <a:gd name="connsiteY98-9168" fmla="*/ 3482342 h 3482342"/>
              <a:gd name="connsiteX99-9169" fmla="*/ 0 w 12192000"/>
              <a:gd name="connsiteY99-9170" fmla="*/ 0 h 3482342"/>
              <a:gd name="connsiteX0-9171" fmla="*/ 0 w 12192000"/>
              <a:gd name="connsiteY0-9172" fmla="*/ 0 h 3482342"/>
              <a:gd name="connsiteX1-9173" fmla="*/ 12192000 w 12192000"/>
              <a:gd name="connsiteY1-9174" fmla="*/ 0 h 3482342"/>
              <a:gd name="connsiteX2-9175" fmla="*/ 12192000 w 12192000"/>
              <a:gd name="connsiteY2-9176" fmla="*/ 635369 h 3482342"/>
              <a:gd name="connsiteX3-9177" fmla="*/ 12191789 w 12192000"/>
              <a:gd name="connsiteY3-9178" fmla="*/ 560396 h 3482342"/>
              <a:gd name="connsiteX4-9179" fmla="*/ 11983027 w 12192000"/>
              <a:gd name="connsiteY4-9180" fmla="*/ 646756 h 3482342"/>
              <a:gd name="connsiteX5-9181" fmla="*/ 11923051 w 12192000"/>
              <a:gd name="connsiteY5-9182" fmla="*/ 656045 h 3482342"/>
              <a:gd name="connsiteX6-9183" fmla="*/ 11832939 w 12192000"/>
              <a:gd name="connsiteY6-9184" fmla="*/ 674181 h 3482342"/>
              <a:gd name="connsiteX7-9185" fmla="*/ 11767770 w 12192000"/>
              <a:gd name="connsiteY7-9186" fmla="*/ 683807 h 3482342"/>
              <a:gd name="connsiteX8-9187" fmla="*/ 11728279 w 12192000"/>
              <a:gd name="connsiteY8-9188" fmla="*/ 700816 h 3482342"/>
              <a:gd name="connsiteX9-9189" fmla="*/ 11722533 w 12192000"/>
              <a:gd name="connsiteY9-9190" fmla="*/ 703421 h 3482342"/>
              <a:gd name="connsiteX10-9191" fmla="*/ 11720002 w 12192000"/>
              <a:gd name="connsiteY10-9192" fmla="*/ 710566 h 3482342"/>
              <a:gd name="connsiteX11-9193" fmla="*/ 11707351 w 12192000"/>
              <a:gd name="connsiteY11-9194" fmla="*/ 710310 h 3482342"/>
              <a:gd name="connsiteX12-9195" fmla="*/ 11700369 w 12192000"/>
              <a:gd name="connsiteY12-9196" fmla="*/ 713480 h 3482342"/>
              <a:gd name="connsiteX13-9197" fmla="*/ 11691126 w 12192000"/>
              <a:gd name="connsiteY13-9198" fmla="*/ 726131 h 3482342"/>
              <a:gd name="connsiteX14-9199" fmla="*/ 11656818 w 12192000"/>
              <a:gd name="connsiteY14-9200" fmla="*/ 769062 h 3482342"/>
              <a:gd name="connsiteX15-9201" fmla="*/ 11501920 w 12192000"/>
              <a:gd name="connsiteY15-9202" fmla="*/ 813109 h 3482342"/>
              <a:gd name="connsiteX16-9203" fmla="*/ 11338523 w 12192000"/>
              <a:gd name="connsiteY16-9204" fmla="*/ 852810 h 3482342"/>
              <a:gd name="connsiteX17-9205" fmla="*/ 11228040 w 12192000"/>
              <a:gd name="connsiteY17-9206" fmla="*/ 958953 h 3482342"/>
              <a:gd name="connsiteX18-9207" fmla="*/ 11193568 w 12192000"/>
              <a:gd name="connsiteY18-9208" fmla="*/ 1039464 h 3482342"/>
              <a:gd name="connsiteX19-9209" fmla="*/ 11120819 w 12192000"/>
              <a:gd name="connsiteY19-9210" fmla="*/ 1126133 h 3482342"/>
              <a:gd name="connsiteX20-9211" fmla="*/ 11028687 w 12192000"/>
              <a:gd name="connsiteY20-9212" fmla="*/ 1199018 h 3482342"/>
              <a:gd name="connsiteX21-9213" fmla="*/ 10815658 w 12192000"/>
              <a:gd name="connsiteY21-9214" fmla="*/ 1287849 h 3482342"/>
              <a:gd name="connsiteX22-9215" fmla="*/ 10679906 w 12192000"/>
              <a:gd name="connsiteY22-9216" fmla="*/ 1324988 h 3482342"/>
              <a:gd name="connsiteX23-9217" fmla="*/ 10636304 w 12192000"/>
              <a:gd name="connsiteY23-9218" fmla="*/ 1317928 h 3482342"/>
              <a:gd name="connsiteX24-9219" fmla="*/ 10573203 w 12192000"/>
              <a:gd name="connsiteY24-9220" fmla="*/ 1351996 h 3482342"/>
              <a:gd name="connsiteX25-9221" fmla="*/ 10513263 w 12192000"/>
              <a:gd name="connsiteY25-9222" fmla="*/ 1350756 h 3482342"/>
              <a:gd name="connsiteX26-9223" fmla="*/ 10464012 w 12192000"/>
              <a:gd name="connsiteY26-9224" fmla="*/ 1391778 h 3482342"/>
              <a:gd name="connsiteX27-9225" fmla="*/ 10405409 w 12192000"/>
              <a:gd name="connsiteY27-9226" fmla="*/ 1422789 h 3482342"/>
              <a:gd name="connsiteX28-9227" fmla="*/ 10370530 w 12192000"/>
              <a:gd name="connsiteY28-9228" fmla="*/ 1441596 h 3482342"/>
              <a:gd name="connsiteX29-9229" fmla="*/ 10264922 w 12192000"/>
              <a:gd name="connsiteY29-9230" fmla="*/ 1472107 h 3482342"/>
              <a:gd name="connsiteX30-9231" fmla="*/ 10058690 w 12192000"/>
              <a:gd name="connsiteY30-9232" fmla="*/ 1474888 h 3482342"/>
              <a:gd name="connsiteX31-9233" fmla="*/ 10004424 w 12192000"/>
              <a:gd name="connsiteY31-9234" fmla="*/ 1489801 h 3482342"/>
              <a:gd name="connsiteX32-9235" fmla="*/ 9999951 w 12192000"/>
              <a:gd name="connsiteY32-9236" fmla="*/ 1499127 h 3482342"/>
              <a:gd name="connsiteX33-9237" fmla="*/ 9845462 w 12192000"/>
              <a:gd name="connsiteY33-9238" fmla="*/ 1548192 h 3482342"/>
              <a:gd name="connsiteX34-9239" fmla="*/ 9736156 w 12192000"/>
              <a:gd name="connsiteY34-9240" fmla="*/ 1581928 h 3482342"/>
              <a:gd name="connsiteX35-9241" fmla="*/ 9693355 w 12192000"/>
              <a:gd name="connsiteY35-9242" fmla="*/ 1602632 h 3482342"/>
              <a:gd name="connsiteX36-9243" fmla="*/ 9664242 w 12192000"/>
              <a:gd name="connsiteY36-9244" fmla="*/ 1622075 h 3482342"/>
              <a:gd name="connsiteX37-9245" fmla="*/ 9579195 w 12192000"/>
              <a:gd name="connsiteY37-9246" fmla="*/ 1648017 h 3482342"/>
              <a:gd name="connsiteX38-9247" fmla="*/ 9433652 w 12192000"/>
              <a:gd name="connsiteY38-9248" fmla="*/ 1681174 h 3482342"/>
              <a:gd name="connsiteX39-9249" fmla="*/ 9403775 w 12192000"/>
              <a:gd name="connsiteY39-9250" fmla="*/ 1690403 h 3482342"/>
              <a:gd name="connsiteX40-9251" fmla="*/ 9382503 w 12192000"/>
              <a:gd name="connsiteY40-9252" fmla="*/ 1706957 h 3482342"/>
              <a:gd name="connsiteX41-9253" fmla="*/ 9381410 w 12192000"/>
              <a:gd name="connsiteY41-9254" fmla="*/ 1718312 h 3482342"/>
              <a:gd name="connsiteX42-9255" fmla="*/ 9365685 w 12192000"/>
              <a:gd name="connsiteY42-9256" fmla="*/ 1724772 h 3482342"/>
              <a:gd name="connsiteX43-9257" fmla="*/ 9278020 w 12192000"/>
              <a:gd name="connsiteY43-9258" fmla="*/ 1741161 h 3482342"/>
              <a:gd name="connsiteX44-9259" fmla="*/ 9217145 w 12192000"/>
              <a:gd name="connsiteY44-9260" fmla="*/ 1771195 h 3482342"/>
              <a:gd name="connsiteX45-9261" fmla="*/ 8955875 w 12192000"/>
              <a:gd name="connsiteY45-9262" fmla="*/ 1796806 h 3482342"/>
              <a:gd name="connsiteX46-9263" fmla="*/ 8648415 w 12192000"/>
              <a:gd name="connsiteY46-9264" fmla="*/ 1878623 h 3482342"/>
              <a:gd name="connsiteX47-9265" fmla="*/ 8495949 w 12192000"/>
              <a:gd name="connsiteY47-9266" fmla="*/ 1902425 h 3482342"/>
              <a:gd name="connsiteX48-9267" fmla="*/ 8236214 w 12192000"/>
              <a:gd name="connsiteY48-9268" fmla="*/ 1909725 h 3482342"/>
              <a:gd name="connsiteX49-9269" fmla="*/ 8132104 w 12192000"/>
              <a:gd name="connsiteY49-9270" fmla="*/ 1895727 h 3482342"/>
              <a:gd name="connsiteX50-9271" fmla="*/ 7918078 w 12192000"/>
              <a:gd name="connsiteY50-9272" fmla="*/ 1862668 h 3482342"/>
              <a:gd name="connsiteX51-9273" fmla="*/ 7817899 w 12192000"/>
              <a:gd name="connsiteY51-9274" fmla="*/ 1862176 h 3482342"/>
              <a:gd name="connsiteX52-9275" fmla="*/ 7768994 w 12192000"/>
              <a:gd name="connsiteY52-9276" fmla="*/ 1855721 h 3482342"/>
              <a:gd name="connsiteX53-9277" fmla="*/ 7618027 w 12192000"/>
              <a:gd name="connsiteY53-9278" fmla="*/ 1830959 h 3482342"/>
              <a:gd name="connsiteX54-9279" fmla="*/ 7449425 w 12192000"/>
              <a:gd name="connsiteY54-9280" fmla="*/ 1810910 h 3482342"/>
              <a:gd name="connsiteX55-9281" fmla="*/ 7342915 w 12192000"/>
              <a:gd name="connsiteY55-9282" fmla="*/ 1819827 h 3482342"/>
              <a:gd name="connsiteX56-9283" fmla="*/ 7255191 w 12192000"/>
              <a:gd name="connsiteY56-9284" fmla="*/ 1834354 h 3482342"/>
              <a:gd name="connsiteX57-9285" fmla="*/ 7131205 w 12192000"/>
              <a:gd name="connsiteY57-9286" fmla="*/ 1845557 h 3482342"/>
              <a:gd name="connsiteX58-9287" fmla="*/ 6941837 w 12192000"/>
              <a:gd name="connsiteY58-9288" fmla="*/ 1840640 h 3482342"/>
              <a:gd name="connsiteX59-9289" fmla="*/ 6837145 w 12192000"/>
              <a:gd name="connsiteY59-9290" fmla="*/ 1870724 h 3482342"/>
              <a:gd name="connsiteX60-9291" fmla="*/ 6753991 w 12192000"/>
              <a:gd name="connsiteY60-9292" fmla="*/ 1860969 h 3482342"/>
              <a:gd name="connsiteX61-9293" fmla="*/ 6727754 w 12192000"/>
              <a:gd name="connsiteY61-9294" fmla="*/ 1882372 h 3482342"/>
              <a:gd name="connsiteX62-9295" fmla="*/ 6723371 w 12192000"/>
              <a:gd name="connsiteY62-9296" fmla="*/ 1886494 h 3482342"/>
              <a:gd name="connsiteX63-9297" fmla="*/ 6702779 w 12192000"/>
              <a:gd name="connsiteY63-9298" fmla="*/ 1893601 h 3482342"/>
              <a:gd name="connsiteX64-9299" fmla="*/ 6686657 w 12192000"/>
              <a:gd name="connsiteY64-9300" fmla="*/ 1907344 h 3482342"/>
              <a:gd name="connsiteX65-9301" fmla="*/ 6651330 w 12192000"/>
              <a:gd name="connsiteY65-9302" fmla="*/ 1922921 h 3482342"/>
              <a:gd name="connsiteX66-9303" fmla="*/ 6622958 w 12192000"/>
              <a:gd name="connsiteY66-9304" fmla="*/ 1936255 h 3482342"/>
              <a:gd name="connsiteX67-9305" fmla="*/ 6444344 w 12192000"/>
              <a:gd name="connsiteY67-9306" fmla="*/ 1969663 h 3482342"/>
              <a:gd name="connsiteX68-9307" fmla="*/ 6333446 w 12192000"/>
              <a:gd name="connsiteY68-9308" fmla="*/ 1997163 h 3482342"/>
              <a:gd name="connsiteX69-9309" fmla="*/ 6294933 w 12192000"/>
              <a:gd name="connsiteY69-9310" fmla="*/ 2019412 h 3482342"/>
              <a:gd name="connsiteX70-9311" fmla="*/ 6238719 w 12192000"/>
              <a:gd name="connsiteY70-9312" fmla="*/ 2042547 h 3482342"/>
              <a:gd name="connsiteX71-9313" fmla="*/ 6142310 w 12192000"/>
              <a:gd name="connsiteY71-9314" fmla="*/ 2092510 h 3482342"/>
              <a:gd name="connsiteX72-9315" fmla="*/ 6007916 w 12192000"/>
              <a:gd name="connsiteY72-9316" fmla="*/ 2143752 h 3482342"/>
              <a:gd name="connsiteX73-9317" fmla="*/ 5894610 w 12192000"/>
              <a:gd name="connsiteY73-9318" fmla="*/ 2130684 h 3482342"/>
              <a:gd name="connsiteX74-9319" fmla="*/ 5817682 w 12192000"/>
              <a:gd name="connsiteY74-9320" fmla="*/ 2157358 h 3482342"/>
              <a:gd name="connsiteX75-9321" fmla="*/ 5591469 w 12192000"/>
              <a:gd name="connsiteY75-9322" fmla="*/ 2178389 h 3482342"/>
              <a:gd name="connsiteX76-9323" fmla="*/ 5414282 w 12192000"/>
              <a:gd name="connsiteY76-9324" fmla="*/ 2183070 h 3482342"/>
              <a:gd name="connsiteX77-9325" fmla="*/ 5368369 w 12192000"/>
              <a:gd name="connsiteY77-9326" fmla="*/ 2204272 h 3482342"/>
              <a:gd name="connsiteX78-9327" fmla="*/ 5291263 w 12192000"/>
              <a:gd name="connsiteY78-9328" fmla="*/ 2239182 h 3482342"/>
              <a:gd name="connsiteX79-9329" fmla="*/ 5240857 w 12192000"/>
              <a:gd name="connsiteY79-9330" fmla="*/ 2289444 h 3482342"/>
              <a:gd name="connsiteX80-9331" fmla="*/ 5173523 w 12192000"/>
              <a:gd name="connsiteY80-9332" fmla="*/ 2309057 h 3482342"/>
              <a:gd name="connsiteX81-9333" fmla="*/ 5123830 w 12192000"/>
              <a:gd name="connsiteY81-9334" fmla="*/ 2307070 h 3482342"/>
              <a:gd name="connsiteX82-9335" fmla="*/ 5065426 w 12192000"/>
              <a:gd name="connsiteY82-9336" fmla="*/ 2324076 h 3482342"/>
              <a:gd name="connsiteX83-9337" fmla="*/ 4975908 w 12192000"/>
              <a:gd name="connsiteY83-9338" fmla="*/ 2364128 h 3482342"/>
              <a:gd name="connsiteX84-9339" fmla="*/ 4913723 w 12192000"/>
              <a:gd name="connsiteY84-9340" fmla="*/ 2385265 h 3482342"/>
              <a:gd name="connsiteX85-9341" fmla="*/ 4746485 w 12192000"/>
              <a:gd name="connsiteY85-9342" fmla="*/ 2451769 h 3482342"/>
              <a:gd name="connsiteX86-9343" fmla="*/ 4681588 w 12192000"/>
              <a:gd name="connsiteY86-9344" fmla="*/ 2467494 h 3482342"/>
              <a:gd name="connsiteX87-9345" fmla="*/ 1783655 w 12192000"/>
              <a:gd name="connsiteY87-9346" fmla="*/ 3163860 h 3482342"/>
              <a:gd name="connsiteX88-9347" fmla="*/ 1325955 w 12192000"/>
              <a:gd name="connsiteY88-9348" fmla="*/ 3176692 h 3482342"/>
              <a:gd name="connsiteX89-9349" fmla="*/ 1190384 w 12192000"/>
              <a:gd name="connsiteY89-9350" fmla="*/ 3203504 h 3482342"/>
              <a:gd name="connsiteX90-9351" fmla="*/ 1094537 w 12192000"/>
              <a:gd name="connsiteY90-9352" fmla="*/ 3229469 h 3482342"/>
              <a:gd name="connsiteX91-9353" fmla="*/ 779276 w 12192000"/>
              <a:gd name="connsiteY91-9354" fmla="*/ 3327290 h 3482342"/>
              <a:gd name="connsiteX92-9355" fmla="*/ 600378 w 12192000"/>
              <a:gd name="connsiteY92-9356" fmla="*/ 3335250 h 3482342"/>
              <a:gd name="connsiteX93-9357" fmla="*/ 493457 w 12192000"/>
              <a:gd name="connsiteY93-9358" fmla="*/ 3365044 h 3482342"/>
              <a:gd name="connsiteX94-9359" fmla="*/ 349402 w 12192000"/>
              <a:gd name="connsiteY94-9360" fmla="*/ 3380897 h 3482342"/>
              <a:gd name="connsiteX95-9361" fmla="*/ 192183 w 12192000"/>
              <a:gd name="connsiteY95-9362" fmla="*/ 3460075 h 3482342"/>
              <a:gd name="connsiteX96-9363" fmla="*/ 46713 w 12192000"/>
              <a:gd name="connsiteY96-9364" fmla="*/ 3462986 h 3482342"/>
              <a:gd name="connsiteX97-9365" fmla="*/ 2765 w 12192000"/>
              <a:gd name="connsiteY97-9366" fmla="*/ 3480770 h 3482342"/>
              <a:gd name="connsiteX98-9367" fmla="*/ 0 w 12192000"/>
              <a:gd name="connsiteY98-9368" fmla="*/ 3482342 h 3482342"/>
              <a:gd name="connsiteX99-9369" fmla="*/ 0 w 12192000"/>
              <a:gd name="connsiteY99-9370" fmla="*/ 0 h 3482342"/>
              <a:gd name="connsiteX0-9371" fmla="*/ 0 w 12192000"/>
              <a:gd name="connsiteY0-9372" fmla="*/ 0 h 3482342"/>
              <a:gd name="connsiteX1-9373" fmla="*/ 12192000 w 12192000"/>
              <a:gd name="connsiteY1-9374" fmla="*/ 0 h 3482342"/>
              <a:gd name="connsiteX2-9375" fmla="*/ 12192000 w 12192000"/>
              <a:gd name="connsiteY2-9376" fmla="*/ 635369 h 3482342"/>
              <a:gd name="connsiteX3-9377" fmla="*/ 12191789 w 12192000"/>
              <a:gd name="connsiteY3-9378" fmla="*/ 560396 h 3482342"/>
              <a:gd name="connsiteX4-9379" fmla="*/ 11983027 w 12192000"/>
              <a:gd name="connsiteY4-9380" fmla="*/ 646756 h 3482342"/>
              <a:gd name="connsiteX5-9381" fmla="*/ 11923051 w 12192000"/>
              <a:gd name="connsiteY5-9382" fmla="*/ 656045 h 3482342"/>
              <a:gd name="connsiteX6-9383" fmla="*/ 11832939 w 12192000"/>
              <a:gd name="connsiteY6-9384" fmla="*/ 674181 h 3482342"/>
              <a:gd name="connsiteX7-9385" fmla="*/ 11767770 w 12192000"/>
              <a:gd name="connsiteY7-9386" fmla="*/ 683807 h 3482342"/>
              <a:gd name="connsiteX8-9387" fmla="*/ 11728279 w 12192000"/>
              <a:gd name="connsiteY8-9388" fmla="*/ 700816 h 3482342"/>
              <a:gd name="connsiteX9-9389" fmla="*/ 11722533 w 12192000"/>
              <a:gd name="connsiteY9-9390" fmla="*/ 703421 h 3482342"/>
              <a:gd name="connsiteX10-9391" fmla="*/ 11720002 w 12192000"/>
              <a:gd name="connsiteY10-9392" fmla="*/ 710566 h 3482342"/>
              <a:gd name="connsiteX11-9393" fmla="*/ 11707351 w 12192000"/>
              <a:gd name="connsiteY11-9394" fmla="*/ 710310 h 3482342"/>
              <a:gd name="connsiteX12-9395" fmla="*/ 11700369 w 12192000"/>
              <a:gd name="connsiteY12-9396" fmla="*/ 713480 h 3482342"/>
              <a:gd name="connsiteX13-9397" fmla="*/ 11691126 w 12192000"/>
              <a:gd name="connsiteY13-9398" fmla="*/ 726131 h 3482342"/>
              <a:gd name="connsiteX14-9399" fmla="*/ 11656818 w 12192000"/>
              <a:gd name="connsiteY14-9400" fmla="*/ 769062 h 3482342"/>
              <a:gd name="connsiteX15-9401" fmla="*/ 11501920 w 12192000"/>
              <a:gd name="connsiteY15-9402" fmla="*/ 813109 h 3482342"/>
              <a:gd name="connsiteX16-9403" fmla="*/ 11338523 w 12192000"/>
              <a:gd name="connsiteY16-9404" fmla="*/ 852810 h 3482342"/>
              <a:gd name="connsiteX17-9405" fmla="*/ 11228040 w 12192000"/>
              <a:gd name="connsiteY17-9406" fmla="*/ 958953 h 3482342"/>
              <a:gd name="connsiteX18-9407" fmla="*/ 11193568 w 12192000"/>
              <a:gd name="connsiteY18-9408" fmla="*/ 1039464 h 3482342"/>
              <a:gd name="connsiteX19-9409" fmla="*/ 11120819 w 12192000"/>
              <a:gd name="connsiteY19-9410" fmla="*/ 1126133 h 3482342"/>
              <a:gd name="connsiteX20-9411" fmla="*/ 11028687 w 12192000"/>
              <a:gd name="connsiteY20-9412" fmla="*/ 1199018 h 3482342"/>
              <a:gd name="connsiteX21-9413" fmla="*/ 10815658 w 12192000"/>
              <a:gd name="connsiteY21-9414" fmla="*/ 1287849 h 3482342"/>
              <a:gd name="connsiteX22-9415" fmla="*/ 10679906 w 12192000"/>
              <a:gd name="connsiteY22-9416" fmla="*/ 1324988 h 3482342"/>
              <a:gd name="connsiteX23-9417" fmla="*/ 10636304 w 12192000"/>
              <a:gd name="connsiteY23-9418" fmla="*/ 1317928 h 3482342"/>
              <a:gd name="connsiteX24-9419" fmla="*/ 10573203 w 12192000"/>
              <a:gd name="connsiteY24-9420" fmla="*/ 1351996 h 3482342"/>
              <a:gd name="connsiteX25-9421" fmla="*/ 10513263 w 12192000"/>
              <a:gd name="connsiteY25-9422" fmla="*/ 1350756 h 3482342"/>
              <a:gd name="connsiteX26-9423" fmla="*/ 10464012 w 12192000"/>
              <a:gd name="connsiteY26-9424" fmla="*/ 1391778 h 3482342"/>
              <a:gd name="connsiteX27-9425" fmla="*/ 10405409 w 12192000"/>
              <a:gd name="connsiteY27-9426" fmla="*/ 1422789 h 3482342"/>
              <a:gd name="connsiteX28-9427" fmla="*/ 10370530 w 12192000"/>
              <a:gd name="connsiteY28-9428" fmla="*/ 1441596 h 3482342"/>
              <a:gd name="connsiteX29-9429" fmla="*/ 10264922 w 12192000"/>
              <a:gd name="connsiteY29-9430" fmla="*/ 1472107 h 3482342"/>
              <a:gd name="connsiteX30-9431" fmla="*/ 10058690 w 12192000"/>
              <a:gd name="connsiteY30-9432" fmla="*/ 1474888 h 3482342"/>
              <a:gd name="connsiteX31-9433" fmla="*/ 10004424 w 12192000"/>
              <a:gd name="connsiteY31-9434" fmla="*/ 1489801 h 3482342"/>
              <a:gd name="connsiteX32-9435" fmla="*/ 9999951 w 12192000"/>
              <a:gd name="connsiteY32-9436" fmla="*/ 1499127 h 3482342"/>
              <a:gd name="connsiteX33-9437" fmla="*/ 9845462 w 12192000"/>
              <a:gd name="connsiteY33-9438" fmla="*/ 1548192 h 3482342"/>
              <a:gd name="connsiteX34-9439" fmla="*/ 9736156 w 12192000"/>
              <a:gd name="connsiteY34-9440" fmla="*/ 1581928 h 3482342"/>
              <a:gd name="connsiteX35-9441" fmla="*/ 9693355 w 12192000"/>
              <a:gd name="connsiteY35-9442" fmla="*/ 1602632 h 3482342"/>
              <a:gd name="connsiteX36-9443" fmla="*/ 9664242 w 12192000"/>
              <a:gd name="connsiteY36-9444" fmla="*/ 1622075 h 3482342"/>
              <a:gd name="connsiteX37-9445" fmla="*/ 9579195 w 12192000"/>
              <a:gd name="connsiteY37-9446" fmla="*/ 1648017 h 3482342"/>
              <a:gd name="connsiteX38-9447" fmla="*/ 9433652 w 12192000"/>
              <a:gd name="connsiteY38-9448" fmla="*/ 1681174 h 3482342"/>
              <a:gd name="connsiteX39-9449" fmla="*/ 9403775 w 12192000"/>
              <a:gd name="connsiteY39-9450" fmla="*/ 1690403 h 3482342"/>
              <a:gd name="connsiteX40-9451" fmla="*/ 9382503 w 12192000"/>
              <a:gd name="connsiteY40-9452" fmla="*/ 1706957 h 3482342"/>
              <a:gd name="connsiteX41-9453" fmla="*/ 9381410 w 12192000"/>
              <a:gd name="connsiteY41-9454" fmla="*/ 1718312 h 3482342"/>
              <a:gd name="connsiteX42-9455" fmla="*/ 9365685 w 12192000"/>
              <a:gd name="connsiteY42-9456" fmla="*/ 1724772 h 3482342"/>
              <a:gd name="connsiteX43-9457" fmla="*/ 9278020 w 12192000"/>
              <a:gd name="connsiteY43-9458" fmla="*/ 1741161 h 3482342"/>
              <a:gd name="connsiteX44-9459" fmla="*/ 9217145 w 12192000"/>
              <a:gd name="connsiteY44-9460" fmla="*/ 1771195 h 3482342"/>
              <a:gd name="connsiteX45-9461" fmla="*/ 8955875 w 12192000"/>
              <a:gd name="connsiteY45-9462" fmla="*/ 1796806 h 3482342"/>
              <a:gd name="connsiteX46-9463" fmla="*/ 8648415 w 12192000"/>
              <a:gd name="connsiteY46-9464" fmla="*/ 1878623 h 3482342"/>
              <a:gd name="connsiteX47-9465" fmla="*/ 8495949 w 12192000"/>
              <a:gd name="connsiteY47-9466" fmla="*/ 1902425 h 3482342"/>
              <a:gd name="connsiteX48-9467" fmla="*/ 8236214 w 12192000"/>
              <a:gd name="connsiteY48-9468" fmla="*/ 1909725 h 3482342"/>
              <a:gd name="connsiteX49-9469" fmla="*/ 8132104 w 12192000"/>
              <a:gd name="connsiteY49-9470" fmla="*/ 1895727 h 3482342"/>
              <a:gd name="connsiteX50-9471" fmla="*/ 7918078 w 12192000"/>
              <a:gd name="connsiteY50-9472" fmla="*/ 1862668 h 3482342"/>
              <a:gd name="connsiteX51-9473" fmla="*/ 7817899 w 12192000"/>
              <a:gd name="connsiteY51-9474" fmla="*/ 1862176 h 3482342"/>
              <a:gd name="connsiteX52-9475" fmla="*/ 7768994 w 12192000"/>
              <a:gd name="connsiteY52-9476" fmla="*/ 1855721 h 3482342"/>
              <a:gd name="connsiteX53-9477" fmla="*/ 7618027 w 12192000"/>
              <a:gd name="connsiteY53-9478" fmla="*/ 1830959 h 3482342"/>
              <a:gd name="connsiteX54-9479" fmla="*/ 7449425 w 12192000"/>
              <a:gd name="connsiteY54-9480" fmla="*/ 1810910 h 3482342"/>
              <a:gd name="connsiteX55-9481" fmla="*/ 7342915 w 12192000"/>
              <a:gd name="connsiteY55-9482" fmla="*/ 1819827 h 3482342"/>
              <a:gd name="connsiteX56-9483" fmla="*/ 7255191 w 12192000"/>
              <a:gd name="connsiteY56-9484" fmla="*/ 1834354 h 3482342"/>
              <a:gd name="connsiteX57-9485" fmla="*/ 7131205 w 12192000"/>
              <a:gd name="connsiteY57-9486" fmla="*/ 1845557 h 3482342"/>
              <a:gd name="connsiteX58-9487" fmla="*/ 6941837 w 12192000"/>
              <a:gd name="connsiteY58-9488" fmla="*/ 1840640 h 3482342"/>
              <a:gd name="connsiteX59-9489" fmla="*/ 6837145 w 12192000"/>
              <a:gd name="connsiteY59-9490" fmla="*/ 1870724 h 3482342"/>
              <a:gd name="connsiteX60-9491" fmla="*/ 6753991 w 12192000"/>
              <a:gd name="connsiteY60-9492" fmla="*/ 1860969 h 3482342"/>
              <a:gd name="connsiteX61-9493" fmla="*/ 6727754 w 12192000"/>
              <a:gd name="connsiteY61-9494" fmla="*/ 1882372 h 3482342"/>
              <a:gd name="connsiteX62-9495" fmla="*/ 6723371 w 12192000"/>
              <a:gd name="connsiteY62-9496" fmla="*/ 1886494 h 3482342"/>
              <a:gd name="connsiteX63-9497" fmla="*/ 6702779 w 12192000"/>
              <a:gd name="connsiteY63-9498" fmla="*/ 1893601 h 3482342"/>
              <a:gd name="connsiteX64-9499" fmla="*/ 6686657 w 12192000"/>
              <a:gd name="connsiteY64-9500" fmla="*/ 1907344 h 3482342"/>
              <a:gd name="connsiteX65-9501" fmla="*/ 6651330 w 12192000"/>
              <a:gd name="connsiteY65-9502" fmla="*/ 1922921 h 3482342"/>
              <a:gd name="connsiteX66-9503" fmla="*/ 6622958 w 12192000"/>
              <a:gd name="connsiteY66-9504" fmla="*/ 1936255 h 3482342"/>
              <a:gd name="connsiteX67-9505" fmla="*/ 6444344 w 12192000"/>
              <a:gd name="connsiteY67-9506" fmla="*/ 1969663 h 3482342"/>
              <a:gd name="connsiteX68-9507" fmla="*/ 6333446 w 12192000"/>
              <a:gd name="connsiteY68-9508" fmla="*/ 1997163 h 3482342"/>
              <a:gd name="connsiteX69-9509" fmla="*/ 6294933 w 12192000"/>
              <a:gd name="connsiteY69-9510" fmla="*/ 2019412 h 3482342"/>
              <a:gd name="connsiteX70-9511" fmla="*/ 6238719 w 12192000"/>
              <a:gd name="connsiteY70-9512" fmla="*/ 2042547 h 3482342"/>
              <a:gd name="connsiteX71-9513" fmla="*/ 6142310 w 12192000"/>
              <a:gd name="connsiteY71-9514" fmla="*/ 2092510 h 3482342"/>
              <a:gd name="connsiteX72-9515" fmla="*/ 6007916 w 12192000"/>
              <a:gd name="connsiteY72-9516" fmla="*/ 2143752 h 3482342"/>
              <a:gd name="connsiteX73-9517" fmla="*/ 5894610 w 12192000"/>
              <a:gd name="connsiteY73-9518" fmla="*/ 2130684 h 3482342"/>
              <a:gd name="connsiteX74-9519" fmla="*/ 5817682 w 12192000"/>
              <a:gd name="connsiteY74-9520" fmla="*/ 2157358 h 3482342"/>
              <a:gd name="connsiteX75-9521" fmla="*/ 5591469 w 12192000"/>
              <a:gd name="connsiteY75-9522" fmla="*/ 2178389 h 3482342"/>
              <a:gd name="connsiteX76-9523" fmla="*/ 5414282 w 12192000"/>
              <a:gd name="connsiteY76-9524" fmla="*/ 2183070 h 3482342"/>
              <a:gd name="connsiteX77-9525" fmla="*/ 5368369 w 12192000"/>
              <a:gd name="connsiteY77-9526" fmla="*/ 2204272 h 3482342"/>
              <a:gd name="connsiteX78-9527" fmla="*/ 5291263 w 12192000"/>
              <a:gd name="connsiteY78-9528" fmla="*/ 2239182 h 3482342"/>
              <a:gd name="connsiteX79-9529" fmla="*/ 5240857 w 12192000"/>
              <a:gd name="connsiteY79-9530" fmla="*/ 2289444 h 3482342"/>
              <a:gd name="connsiteX80-9531" fmla="*/ 5173523 w 12192000"/>
              <a:gd name="connsiteY80-9532" fmla="*/ 2309057 h 3482342"/>
              <a:gd name="connsiteX81-9533" fmla="*/ 5123830 w 12192000"/>
              <a:gd name="connsiteY81-9534" fmla="*/ 2307070 h 3482342"/>
              <a:gd name="connsiteX82-9535" fmla="*/ 5065426 w 12192000"/>
              <a:gd name="connsiteY82-9536" fmla="*/ 2324076 h 3482342"/>
              <a:gd name="connsiteX83-9537" fmla="*/ 4975908 w 12192000"/>
              <a:gd name="connsiteY83-9538" fmla="*/ 2364128 h 3482342"/>
              <a:gd name="connsiteX84-9539" fmla="*/ 4913723 w 12192000"/>
              <a:gd name="connsiteY84-9540" fmla="*/ 2385265 h 3482342"/>
              <a:gd name="connsiteX85-9541" fmla="*/ 4746485 w 12192000"/>
              <a:gd name="connsiteY85-9542" fmla="*/ 2451769 h 3482342"/>
              <a:gd name="connsiteX86-9543" fmla="*/ 4681588 w 12192000"/>
              <a:gd name="connsiteY86-9544" fmla="*/ 2467494 h 3482342"/>
              <a:gd name="connsiteX87-9545" fmla="*/ 1783655 w 12192000"/>
              <a:gd name="connsiteY87-9546" fmla="*/ 3163860 h 3482342"/>
              <a:gd name="connsiteX88-9547" fmla="*/ 1325955 w 12192000"/>
              <a:gd name="connsiteY88-9548" fmla="*/ 3176692 h 3482342"/>
              <a:gd name="connsiteX89-9549" fmla="*/ 1190384 w 12192000"/>
              <a:gd name="connsiteY89-9550" fmla="*/ 3203504 h 3482342"/>
              <a:gd name="connsiteX90-9551" fmla="*/ 1094537 w 12192000"/>
              <a:gd name="connsiteY90-9552" fmla="*/ 3229469 h 3482342"/>
              <a:gd name="connsiteX91-9553" fmla="*/ 779276 w 12192000"/>
              <a:gd name="connsiteY91-9554" fmla="*/ 3327290 h 3482342"/>
              <a:gd name="connsiteX92-9555" fmla="*/ 600378 w 12192000"/>
              <a:gd name="connsiteY92-9556" fmla="*/ 3335250 h 3482342"/>
              <a:gd name="connsiteX93-9557" fmla="*/ 493457 w 12192000"/>
              <a:gd name="connsiteY93-9558" fmla="*/ 3365044 h 3482342"/>
              <a:gd name="connsiteX94-9559" fmla="*/ 349402 w 12192000"/>
              <a:gd name="connsiteY94-9560" fmla="*/ 3380897 h 3482342"/>
              <a:gd name="connsiteX95-9561" fmla="*/ 192183 w 12192000"/>
              <a:gd name="connsiteY95-9562" fmla="*/ 3460075 h 3482342"/>
              <a:gd name="connsiteX96-9563" fmla="*/ 46713 w 12192000"/>
              <a:gd name="connsiteY96-9564" fmla="*/ 3462986 h 3482342"/>
              <a:gd name="connsiteX97-9565" fmla="*/ 2765 w 12192000"/>
              <a:gd name="connsiteY97-9566" fmla="*/ 3480770 h 3482342"/>
              <a:gd name="connsiteX98-9567" fmla="*/ 0 w 12192000"/>
              <a:gd name="connsiteY98-9568" fmla="*/ 3482342 h 3482342"/>
              <a:gd name="connsiteX99-9569" fmla="*/ 0 w 12192000"/>
              <a:gd name="connsiteY99-9570" fmla="*/ 0 h 3482342"/>
              <a:gd name="connsiteX0-9571" fmla="*/ 0 w 12192000"/>
              <a:gd name="connsiteY0-9572" fmla="*/ 0 h 3482342"/>
              <a:gd name="connsiteX1-9573" fmla="*/ 12192000 w 12192000"/>
              <a:gd name="connsiteY1-9574" fmla="*/ 0 h 3482342"/>
              <a:gd name="connsiteX2-9575" fmla="*/ 12192000 w 12192000"/>
              <a:gd name="connsiteY2-9576" fmla="*/ 635369 h 3482342"/>
              <a:gd name="connsiteX3-9577" fmla="*/ 12191789 w 12192000"/>
              <a:gd name="connsiteY3-9578" fmla="*/ 560396 h 3482342"/>
              <a:gd name="connsiteX4-9579" fmla="*/ 11983027 w 12192000"/>
              <a:gd name="connsiteY4-9580" fmla="*/ 646756 h 3482342"/>
              <a:gd name="connsiteX5-9581" fmla="*/ 11923051 w 12192000"/>
              <a:gd name="connsiteY5-9582" fmla="*/ 656045 h 3482342"/>
              <a:gd name="connsiteX6-9583" fmla="*/ 11832939 w 12192000"/>
              <a:gd name="connsiteY6-9584" fmla="*/ 674181 h 3482342"/>
              <a:gd name="connsiteX7-9585" fmla="*/ 11767770 w 12192000"/>
              <a:gd name="connsiteY7-9586" fmla="*/ 683807 h 3482342"/>
              <a:gd name="connsiteX8-9587" fmla="*/ 11728279 w 12192000"/>
              <a:gd name="connsiteY8-9588" fmla="*/ 700816 h 3482342"/>
              <a:gd name="connsiteX9-9589" fmla="*/ 11722533 w 12192000"/>
              <a:gd name="connsiteY9-9590" fmla="*/ 703421 h 3482342"/>
              <a:gd name="connsiteX10-9591" fmla="*/ 11720002 w 12192000"/>
              <a:gd name="connsiteY10-9592" fmla="*/ 710566 h 3482342"/>
              <a:gd name="connsiteX11-9593" fmla="*/ 11707351 w 12192000"/>
              <a:gd name="connsiteY11-9594" fmla="*/ 710310 h 3482342"/>
              <a:gd name="connsiteX12-9595" fmla="*/ 11700369 w 12192000"/>
              <a:gd name="connsiteY12-9596" fmla="*/ 713480 h 3482342"/>
              <a:gd name="connsiteX13-9597" fmla="*/ 11691126 w 12192000"/>
              <a:gd name="connsiteY13-9598" fmla="*/ 726131 h 3482342"/>
              <a:gd name="connsiteX14-9599" fmla="*/ 11656818 w 12192000"/>
              <a:gd name="connsiteY14-9600" fmla="*/ 769062 h 3482342"/>
              <a:gd name="connsiteX15-9601" fmla="*/ 11501920 w 12192000"/>
              <a:gd name="connsiteY15-9602" fmla="*/ 813109 h 3482342"/>
              <a:gd name="connsiteX16-9603" fmla="*/ 11338523 w 12192000"/>
              <a:gd name="connsiteY16-9604" fmla="*/ 852810 h 3482342"/>
              <a:gd name="connsiteX17-9605" fmla="*/ 11228040 w 12192000"/>
              <a:gd name="connsiteY17-9606" fmla="*/ 958953 h 3482342"/>
              <a:gd name="connsiteX18-9607" fmla="*/ 11193568 w 12192000"/>
              <a:gd name="connsiteY18-9608" fmla="*/ 1039464 h 3482342"/>
              <a:gd name="connsiteX19-9609" fmla="*/ 11120819 w 12192000"/>
              <a:gd name="connsiteY19-9610" fmla="*/ 1126133 h 3482342"/>
              <a:gd name="connsiteX20-9611" fmla="*/ 11028687 w 12192000"/>
              <a:gd name="connsiteY20-9612" fmla="*/ 1199018 h 3482342"/>
              <a:gd name="connsiteX21-9613" fmla="*/ 10815658 w 12192000"/>
              <a:gd name="connsiteY21-9614" fmla="*/ 1287849 h 3482342"/>
              <a:gd name="connsiteX22-9615" fmla="*/ 10679906 w 12192000"/>
              <a:gd name="connsiteY22-9616" fmla="*/ 1324988 h 3482342"/>
              <a:gd name="connsiteX23-9617" fmla="*/ 10636304 w 12192000"/>
              <a:gd name="connsiteY23-9618" fmla="*/ 1317928 h 3482342"/>
              <a:gd name="connsiteX24-9619" fmla="*/ 10573203 w 12192000"/>
              <a:gd name="connsiteY24-9620" fmla="*/ 1351996 h 3482342"/>
              <a:gd name="connsiteX25-9621" fmla="*/ 10513263 w 12192000"/>
              <a:gd name="connsiteY25-9622" fmla="*/ 1350756 h 3482342"/>
              <a:gd name="connsiteX26-9623" fmla="*/ 10464012 w 12192000"/>
              <a:gd name="connsiteY26-9624" fmla="*/ 1391778 h 3482342"/>
              <a:gd name="connsiteX27-9625" fmla="*/ 10405409 w 12192000"/>
              <a:gd name="connsiteY27-9626" fmla="*/ 1422789 h 3482342"/>
              <a:gd name="connsiteX28-9627" fmla="*/ 10370530 w 12192000"/>
              <a:gd name="connsiteY28-9628" fmla="*/ 1441596 h 3482342"/>
              <a:gd name="connsiteX29-9629" fmla="*/ 10264922 w 12192000"/>
              <a:gd name="connsiteY29-9630" fmla="*/ 1472107 h 3482342"/>
              <a:gd name="connsiteX30-9631" fmla="*/ 10058690 w 12192000"/>
              <a:gd name="connsiteY30-9632" fmla="*/ 1474888 h 3482342"/>
              <a:gd name="connsiteX31-9633" fmla="*/ 10004424 w 12192000"/>
              <a:gd name="connsiteY31-9634" fmla="*/ 1489801 h 3482342"/>
              <a:gd name="connsiteX32-9635" fmla="*/ 9999951 w 12192000"/>
              <a:gd name="connsiteY32-9636" fmla="*/ 1499127 h 3482342"/>
              <a:gd name="connsiteX33-9637" fmla="*/ 9845462 w 12192000"/>
              <a:gd name="connsiteY33-9638" fmla="*/ 1548192 h 3482342"/>
              <a:gd name="connsiteX34-9639" fmla="*/ 9736156 w 12192000"/>
              <a:gd name="connsiteY34-9640" fmla="*/ 1581928 h 3482342"/>
              <a:gd name="connsiteX35-9641" fmla="*/ 9693355 w 12192000"/>
              <a:gd name="connsiteY35-9642" fmla="*/ 1602632 h 3482342"/>
              <a:gd name="connsiteX36-9643" fmla="*/ 9664242 w 12192000"/>
              <a:gd name="connsiteY36-9644" fmla="*/ 1622075 h 3482342"/>
              <a:gd name="connsiteX37-9645" fmla="*/ 9579195 w 12192000"/>
              <a:gd name="connsiteY37-9646" fmla="*/ 1648017 h 3482342"/>
              <a:gd name="connsiteX38-9647" fmla="*/ 9433652 w 12192000"/>
              <a:gd name="connsiteY38-9648" fmla="*/ 1681174 h 3482342"/>
              <a:gd name="connsiteX39-9649" fmla="*/ 9403775 w 12192000"/>
              <a:gd name="connsiteY39-9650" fmla="*/ 1690403 h 3482342"/>
              <a:gd name="connsiteX40-9651" fmla="*/ 9382503 w 12192000"/>
              <a:gd name="connsiteY40-9652" fmla="*/ 1706957 h 3482342"/>
              <a:gd name="connsiteX41-9653" fmla="*/ 9381410 w 12192000"/>
              <a:gd name="connsiteY41-9654" fmla="*/ 1718312 h 3482342"/>
              <a:gd name="connsiteX42-9655" fmla="*/ 9365685 w 12192000"/>
              <a:gd name="connsiteY42-9656" fmla="*/ 1724772 h 3482342"/>
              <a:gd name="connsiteX43-9657" fmla="*/ 9278020 w 12192000"/>
              <a:gd name="connsiteY43-9658" fmla="*/ 1741161 h 3482342"/>
              <a:gd name="connsiteX44-9659" fmla="*/ 9217145 w 12192000"/>
              <a:gd name="connsiteY44-9660" fmla="*/ 1771195 h 3482342"/>
              <a:gd name="connsiteX45-9661" fmla="*/ 8955875 w 12192000"/>
              <a:gd name="connsiteY45-9662" fmla="*/ 1796806 h 3482342"/>
              <a:gd name="connsiteX46-9663" fmla="*/ 8648415 w 12192000"/>
              <a:gd name="connsiteY46-9664" fmla="*/ 1878623 h 3482342"/>
              <a:gd name="connsiteX47-9665" fmla="*/ 8495949 w 12192000"/>
              <a:gd name="connsiteY47-9666" fmla="*/ 1902425 h 3482342"/>
              <a:gd name="connsiteX48-9667" fmla="*/ 8236214 w 12192000"/>
              <a:gd name="connsiteY48-9668" fmla="*/ 1909725 h 3482342"/>
              <a:gd name="connsiteX49-9669" fmla="*/ 8132104 w 12192000"/>
              <a:gd name="connsiteY49-9670" fmla="*/ 1895727 h 3482342"/>
              <a:gd name="connsiteX50-9671" fmla="*/ 7918078 w 12192000"/>
              <a:gd name="connsiteY50-9672" fmla="*/ 1862668 h 3482342"/>
              <a:gd name="connsiteX51-9673" fmla="*/ 7817899 w 12192000"/>
              <a:gd name="connsiteY51-9674" fmla="*/ 1862176 h 3482342"/>
              <a:gd name="connsiteX52-9675" fmla="*/ 7768994 w 12192000"/>
              <a:gd name="connsiteY52-9676" fmla="*/ 1855721 h 3482342"/>
              <a:gd name="connsiteX53-9677" fmla="*/ 7618027 w 12192000"/>
              <a:gd name="connsiteY53-9678" fmla="*/ 1830959 h 3482342"/>
              <a:gd name="connsiteX54-9679" fmla="*/ 7449425 w 12192000"/>
              <a:gd name="connsiteY54-9680" fmla="*/ 1810910 h 3482342"/>
              <a:gd name="connsiteX55-9681" fmla="*/ 7342915 w 12192000"/>
              <a:gd name="connsiteY55-9682" fmla="*/ 1819827 h 3482342"/>
              <a:gd name="connsiteX56-9683" fmla="*/ 7255191 w 12192000"/>
              <a:gd name="connsiteY56-9684" fmla="*/ 1834354 h 3482342"/>
              <a:gd name="connsiteX57-9685" fmla="*/ 7131205 w 12192000"/>
              <a:gd name="connsiteY57-9686" fmla="*/ 1845557 h 3482342"/>
              <a:gd name="connsiteX58-9687" fmla="*/ 6941837 w 12192000"/>
              <a:gd name="connsiteY58-9688" fmla="*/ 1840640 h 3482342"/>
              <a:gd name="connsiteX59-9689" fmla="*/ 6837145 w 12192000"/>
              <a:gd name="connsiteY59-9690" fmla="*/ 1870724 h 3482342"/>
              <a:gd name="connsiteX60-9691" fmla="*/ 6753991 w 12192000"/>
              <a:gd name="connsiteY60-9692" fmla="*/ 1860969 h 3482342"/>
              <a:gd name="connsiteX61-9693" fmla="*/ 6727754 w 12192000"/>
              <a:gd name="connsiteY61-9694" fmla="*/ 1882372 h 3482342"/>
              <a:gd name="connsiteX62-9695" fmla="*/ 6723371 w 12192000"/>
              <a:gd name="connsiteY62-9696" fmla="*/ 1886494 h 3482342"/>
              <a:gd name="connsiteX63-9697" fmla="*/ 6702779 w 12192000"/>
              <a:gd name="connsiteY63-9698" fmla="*/ 1893601 h 3482342"/>
              <a:gd name="connsiteX64-9699" fmla="*/ 6686657 w 12192000"/>
              <a:gd name="connsiteY64-9700" fmla="*/ 1907344 h 3482342"/>
              <a:gd name="connsiteX65-9701" fmla="*/ 6651330 w 12192000"/>
              <a:gd name="connsiteY65-9702" fmla="*/ 1922921 h 3482342"/>
              <a:gd name="connsiteX66-9703" fmla="*/ 6622958 w 12192000"/>
              <a:gd name="connsiteY66-9704" fmla="*/ 1936255 h 3482342"/>
              <a:gd name="connsiteX67-9705" fmla="*/ 6444344 w 12192000"/>
              <a:gd name="connsiteY67-9706" fmla="*/ 1969663 h 3482342"/>
              <a:gd name="connsiteX68-9707" fmla="*/ 6333446 w 12192000"/>
              <a:gd name="connsiteY68-9708" fmla="*/ 1997163 h 3482342"/>
              <a:gd name="connsiteX69-9709" fmla="*/ 6294933 w 12192000"/>
              <a:gd name="connsiteY69-9710" fmla="*/ 2019412 h 3482342"/>
              <a:gd name="connsiteX70-9711" fmla="*/ 6238719 w 12192000"/>
              <a:gd name="connsiteY70-9712" fmla="*/ 2042547 h 3482342"/>
              <a:gd name="connsiteX71-9713" fmla="*/ 6142310 w 12192000"/>
              <a:gd name="connsiteY71-9714" fmla="*/ 2092510 h 3482342"/>
              <a:gd name="connsiteX72-9715" fmla="*/ 6007916 w 12192000"/>
              <a:gd name="connsiteY72-9716" fmla="*/ 2143752 h 3482342"/>
              <a:gd name="connsiteX73-9717" fmla="*/ 5894610 w 12192000"/>
              <a:gd name="connsiteY73-9718" fmla="*/ 2130684 h 3482342"/>
              <a:gd name="connsiteX74-9719" fmla="*/ 5817682 w 12192000"/>
              <a:gd name="connsiteY74-9720" fmla="*/ 2157358 h 3482342"/>
              <a:gd name="connsiteX75-9721" fmla="*/ 5591469 w 12192000"/>
              <a:gd name="connsiteY75-9722" fmla="*/ 2178389 h 3482342"/>
              <a:gd name="connsiteX76-9723" fmla="*/ 5414282 w 12192000"/>
              <a:gd name="connsiteY76-9724" fmla="*/ 2183070 h 3482342"/>
              <a:gd name="connsiteX77-9725" fmla="*/ 5368369 w 12192000"/>
              <a:gd name="connsiteY77-9726" fmla="*/ 2204272 h 3482342"/>
              <a:gd name="connsiteX78-9727" fmla="*/ 5291263 w 12192000"/>
              <a:gd name="connsiteY78-9728" fmla="*/ 2239182 h 3482342"/>
              <a:gd name="connsiteX79-9729" fmla="*/ 5240857 w 12192000"/>
              <a:gd name="connsiteY79-9730" fmla="*/ 2289444 h 3482342"/>
              <a:gd name="connsiteX80-9731" fmla="*/ 5173523 w 12192000"/>
              <a:gd name="connsiteY80-9732" fmla="*/ 2309057 h 3482342"/>
              <a:gd name="connsiteX81-9733" fmla="*/ 5123830 w 12192000"/>
              <a:gd name="connsiteY81-9734" fmla="*/ 2307070 h 3482342"/>
              <a:gd name="connsiteX82-9735" fmla="*/ 5065426 w 12192000"/>
              <a:gd name="connsiteY82-9736" fmla="*/ 2324076 h 3482342"/>
              <a:gd name="connsiteX83-9737" fmla="*/ 4975908 w 12192000"/>
              <a:gd name="connsiteY83-9738" fmla="*/ 2364128 h 3482342"/>
              <a:gd name="connsiteX84-9739" fmla="*/ 4913723 w 12192000"/>
              <a:gd name="connsiteY84-9740" fmla="*/ 2385265 h 3482342"/>
              <a:gd name="connsiteX85-9741" fmla="*/ 4746485 w 12192000"/>
              <a:gd name="connsiteY85-9742" fmla="*/ 2451769 h 3482342"/>
              <a:gd name="connsiteX86-9743" fmla="*/ 4681588 w 12192000"/>
              <a:gd name="connsiteY86-9744" fmla="*/ 2467494 h 3482342"/>
              <a:gd name="connsiteX87-9745" fmla="*/ 1783655 w 12192000"/>
              <a:gd name="connsiteY87-9746" fmla="*/ 3163860 h 3482342"/>
              <a:gd name="connsiteX88-9747" fmla="*/ 1325955 w 12192000"/>
              <a:gd name="connsiteY88-9748" fmla="*/ 3176692 h 3482342"/>
              <a:gd name="connsiteX89-9749" fmla="*/ 1190384 w 12192000"/>
              <a:gd name="connsiteY89-9750" fmla="*/ 3203504 h 3482342"/>
              <a:gd name="connsiteX90-9751" fmla="*/ 1094537 w 12192000"/>
              <a:gd name="connsiteY90-9752" fmla="*/ 3229469 h 3482342"/>
              <a:gd name="connsiteX91-9753" fmla="*/ 779276 w 12192000"/>
              <a:gd name="connsiteY91-9754" fmla="*/ 3327290 h 3482342"/>
              <a:gd name="connsiteX92-9755" fmla="*/ 600378 w 12192000"/>
              <a:gd name="connsiteY92-9756" fmla="*/ 3335250 h 3482342"/>
              <a:gd name="connsiteX93-9757" fmla="*/ 493457 w 12192000"/>
              <a:gd name="connsiteY93-9758" fmla="*/ 3365044 h 3482342"/>
              <a:gd name="connsiteX94-9759" fmla="*/ 349402 w 12192000"/>
              <a:gd name="connsiteY94-9760" fmla="*/ 3380897 h 3482342"/>
              <a:gd name="connsiteX95-9761" fmla="*/ 192183 w 12192000"/>
              <a:gd name="connsiteY95-9762" fmla="*/ 3460075 h 3482342"/>
              <a:gd name="connsiteX96-9763" fmla="*/ 46713 w 12192000"/>
              <a:gd name="connsiteY96-9764" fmla="*/ 3462986 h 3482342"/>
              <a:gd name="connsiteX97-9765" fmla="*/ 2765 w 12192000"/>
              <a:gd name="connsiteY97-9766" fmla="*/ 3480770 h 3482342"/>
              <a:gd name="connsiteX98-9767" fmla="*/ 0 w 12192000"/>
              <a:gd name="connsiteY98-9768" fmla="*/ 3482342 h 3482342"/>
              <a:gd name="connsiteX99-9769" fmla="*/ 0 w 12192000"/>
              <a:gd name="connsiteY99-9770" fmla="*/ 0 h 3482342"/>
              <a:gd name="connsiteX0-9771" fmla="*/ 0 w 12192000"/>
              <a:gd name="connsiteY0-9772" fmla="*/ 0 h 3482342"/>
              <a:gd name="connsiteX1-9773" fmla="*/ 12192000 w 12192000"/>
              <a:gd name="connsiteY1-9774" fmla="*/ 0 h 3482342"/>
              <a:gd name="connsiteX2-9775" fmla="*/ 12192000 w 12192000"/>
              <a:gd name="connsiteY2-9776" fmla="*/ 635369 h 3482342"/>
              <a:gd name="connsiteX3-9777" fmla="*/ 12191789 w 12192000"/>
              <a:gd name="connsiteY3-9778" fmla="*/ 560396 h 3482342"/>
              <a:gd name="connsiteX4-9779" fmla="*/ 11983027 w 12192000"/>
              <a:gd name="connsiteY4-9780" fmla="*/ 646756 h 3482342"/>
              <a:gd name="connsiteX5-9781" fmla="*/ 11923051 w 12192000"/>
              <a:gd name="connsiteY5-9782" fmla="*/ 656045 h 3482342"/>
              <a:gd name="connsiteX6-9783" fmla="*/ 11832939 w 12192000"/>
              <a:gd name="connsiteY6-9784" fmla="*/ 674181 h 3482342"/>
              <a:gd name="connsiteX7-9785" fmla="*/ 11767770 w 12192000"/>
              <a:gd name="connsiteY7-9786" fmla="*/ 683807 h 3482342"/>
              <a:gd name="connsiteX8-9787" fmla="*/ 11728279 w 12192000"/>
              <a:gd name="connsiteY8-9788" fmla="*/ 700816 h 3482342"/>
              <a:gd name="connsiteX9-9789" fmla="*/ 11722533 w 12192000"/>
              <a:gd name="connsiteY9-9790" fmla="*/ 703421 h 3482342"/>
              <a:gd name="connsiteX10-9791" fmla="*/ 11720002 w 12192000"/>
              <a:gd name="connsiteY10-9792" fmla="*/ 710566 h 3482342"/>
              <a:gd name="connsiteX11-9793" fmla="*/ 11707351 w 12192000"/>
              <a:gd name="connsiteY11-9794" fmla="*/ 710310 h 3482342"/>
              <a:gd name="connsiteX12-9795" fmla="*/ 11700369 w 12192000"/>
              <a:gd name="connsiteY12-9796" fmla="*/ 713480 h 3482342"/>
              <a:gd name="connsiteX13-9797" fmla="*/ 11691126 w 12192000"/>
              <a:gd name="connsiteY13-9798" fmla="*/ 726131 h 3482342"/>
              <a:gd name="connsiteX14-9799" fmla="*/ 11656818 w 12192000"/>
              <a:gd name="connsiteY14-9800" fmla="*/ 769062 h 3482342"/>
              <a:gd name="connsiteX15-9801" fmla="*/ 11501920 w 12192000"/>
              <a:gd name="connsiteY15-9802" fmla="*/ 813109 h 3482342"/>
              <a:gd name="connsiteX16-9803" fmla="*/ 11338523 w 12192000"/>
              <a:gd name="connsiteY16-9804" fmla="*/ 852810 h 3482342"/>
              <a:gd name="connsiteX17-9805" fmla="*/ 11228040 w 12192000"/>
              <a:gd name="connsiteY17-9806" fmla="*/ 958953 h 3482342"/>
              <a:gd name="connsiteX18-9807" fmla="*/ 11193568 w 12192000"/>
              <a:gd name="connsiteY18-9808" fmla="*/ 1039464 h 3482342"/>
              <a:gd name="connsiteX19-9809" fmla="*/ 11120819 w 12192000"/>
              <a:gd name="connsiteY19-9810" fmla="*/ 1126133 h 3482342"/>
              <a:gd name="connsiteX20-9811" fmla="*/ 11028687 w 12192000"/>
              <a:gd name="connsiteY20-9812" fmla="*/ 1199018 h 3482342"/>
              <a:gd name="connsiteX21-9813" fmla="*/ 10815658 w 12192000"/>
              <a:gd name="connsiteY21-9814" fmla="*/ 1287849 h 3482342"/>
              <a:gd name="connsiteX22-9815" fmla="*/ 10679906 w 12192000"/>
              <a:gd name="connsiteY22-9816" fmla="*/ 1324988 h 3482342"/>
              <a:gd name="connsiteX23-9817" fmla="*/ 10636304 w 12192000"/>
              <a:gd name="connsiteY23-9818" fmla="*/ 1317928 h 3482342"/>
              <a:gd name="connsiteX24-9819" fmla="*/ 10573203 w 12192000"/>
              <a:gd name="connsiteY24-9820" fmla="*/ 1351996 h 3482342"/>
              <a:gd name="connsiteX25-9821" fmla="*/ 10513263 w 12192000"/>
              <a:gd name="connsiteY25-9822" fmla="*/ 1350756 h 3482342"/>
              <a:gd name="connsiteX26-9823" fmla="*/ 10464012 w 12192000"/>
              <a:gd name="connsiteY26-9824" fmla="*/ 1391778 h 3482342"/>
              <a:gd name="connsiteX27-9825" fmla="*/ 10405409 w 12192000"/>
              <a:gd name="connsiteY27-9826" fmla="*/ 1422789 h 3482342"/>
              <a:gd name="connsiteX28-9827" fmla="*/ 10370530 w 12192000"/>
              <a:gd name="connsiteY28-9828" fmla="*/ 1441596 h 3482342"/>
              <a:gd name="connsiteX29-9829" fmla="*/ 10264922 w 12192000"/>
              <a:gd name="connsiteY29-9830" fmla="*/ 1472107 h 3482342"/>
              <a:gd name="connsiteX30-9831" fmla="*/ 10058690 w 12192000"/>
              <a:gd name="connsiteY30-9832" fmla="*/ 1474888 h 3482342"/>
              <a:gd name="connsiteX31-9833" fmla="*/ 10004424 w 12192000"/>
              <a:gd name="connsiteY31-9834" fmla="*/ 1489801 h 3482342"/>
              <a:gd name="connsiteX32-9835" fmla="*/ 9999951 w 12192000"/>
              <a:gd name="connsiteY32-9836" fmla="*/ 1499127 h 3482342"/>
              <a:gd name="connsiteX33-9837" fmla="*/ 9845462 w 12192000"/>
              <a:gd name="connsiteY33-9838" fmla="*/ 1548192 h 3482342"/>
              <a:gd name="connsiteX34-9839" fmla="*/ 9736156 w 12192000"/>
              <a:gd name="connsiteY34-9840" fmla="*/ 1581928 h 3482342"/>
              <a:gd name="connsiteX35-9841" fmla="*/ 9693355 w 12192000"/>
              <a:gd name="connsiteY35-9842" fmla="*/ 1602632 h 3482342"/>
              <a:gd name="connsiteX36-9843" fmla="*/ 9664242 w 12192000"/>
              <a:gd name="connsiteY36-9844" fmla="*/ 1622075 h 3482342"/>
              <a:gd name="connsiteX37-9845" fmla="*/ 9579195 w 12192000"/>
              <a:gd name="connsiteY37-9846" fmla="*/ 1648017 h 3482342"/>
              <a:gd name="connsiteX38-9847" fmla="*/ 9433652 w 12192000"/>
              <a:gd name="connsiteY38-9848" fmla="*/ 1681174 h 3482342"/>
              <a:gd name="connsiteX39-9849" fmla="*/ 9403775 w 12192000"/>
              <a:gd name="connsiteY39-9850" fmla="*/ 1690403 h 3482342"/>
              <a:gd name="connsiteX40-9851" fmla="*/ 9382503 w 12192000"/>
              <a:gd name="connsiteY40-9852" fmla="*/ 1706957 h 3482342"/>
              <a:gd name="connsiteX41-9853" fmla="*/ 9381410 w 12192000"/>
              <a:gd name="connsiteY41-9854" fmla="*/ 1718312 h 3482342"/>
              <a:gd name="connsiteX42-9855" fmla="*/ 9365685 w 12192000"/>
              <a:gd name="connsiteY42-9856" fmla="*/ 1724772 h 3482342"/>
              <a:gd name="connsiteX43-9857" fmla="*/ 9278020 w 12192000"/>
              <a:gd name="connsiteY43-9858" fmla="*/ 1741161 h 3482342"/>
              <a:gd name="connsiteX44-9859" fmla="*/ 9217145 w 12192000"/>
              <a:gd name="connsiteY44-9860" fmla="*/ 1771195 h 3482342"/>
              <a:gd name="connsiteX45-9861" fmla="*/ 8955875 w 12192000"/>
              <a:gd name="connsiteY45-9862" fmla="*/ 1796806 h 3482342"/>
              <a:gd name="connsiteX46-9863" fmla="*/ 8648415 w 12192000"/>
              <a:gd name="connsiteY46-9864" fmla="*/ 1878623 h 3482342"/>
              <a:gd name="connsiteX47-9865" fmla="*/ 8495949 w 12192000"/>
              <a:gd name="connsiteY47-9866" fmla="*/ 1902425 h 3482342"/>
              <a:gd name="connsiteX48-9867" fmla="*/ 8236214 w 12192000"/>
              <a:gd name="connsiteY48-9868" fmla="*/ 1909725 h 3482342"/>
              <a:gd name="connsiteX49-9869" fmla="*/ 8132104 w 12192000"/>
              <a:gd name="connsiteY49-9870" fmla="*/ 1895727 h 3482342"/>
              <a:gd name="connsiteX50-9871" fmla="*/ 7918078 w 12192000"/>
              <a:gd name="connsiteY50-9872" fmla="*/ 1862668 h 3482342"/>
              <a:gd name="connsiteX51-9873" fmla="*/ 7817899 w 12192000"/>
              <a:gd name="connsiteY51-9874" fmla="*/ 1862176 h 3482342"/>
              <a:gd name="connsiteX52-9875" fmla="*/ 7768994 w 12192000"/>
              <a:gd name="connsiteY52-9876" fmla="*/ 1855721 h 3482342"/>
              <a:gd name="connsiteX53-9877" fmla="*/ 7618027 w 12192000"/>
              <a:gd name="connsiteY53-9878" fmla="*/ 1830959 h 3482342"/>
              <a:gd name="connsiteX54-9879" fmla="*/ 7449425 w 12192000"/>
              <a:gd name="connsiteY54-9880" fmla="*/ 1810910 h 3482342"/>
              <a:gd name="connsiteX55-9881" fmla="*/ 7342915 w 12192000"/>
              <a:gd name="connsiteY55-9882" fmla="*/ 1819827 h 3482342"/>
              <a:gd name="connsiteX56-9883" fmla="*/ 7255191 w 12192000"/>
              <a:gd name="connsiteY56-9884" fmla="*/ 1834354 h 3482342"/>
              <a:gd name="connsiteX57-9885" fmla="*/ 7131205 w 12192000"/>
              <a:gd name="connsiteY57-9886" fmla="*/ 1845557 h 3482342"/>
              <a:gd name="connsiteX58-9887" fmla="*/ 6941837 w 12192000"/>
              <a:gd name="connsiteY58-9888" fmla="*/ 1840640 h 3482342"/>
              <a:gd name="connsiteX59-9889" fmla="*/ 6837145 w 12192000"/>
              <a:gd name="connsiteY59-9890" fmla="*/ 1870724 h 3482342"/>
              <a:gd name="connsiteX60-9891" fmla="*/ 6753991 w 12192000"/>
              <a:gd name="connsiteY60-9892" fmla="*/ 1860969 h 3482342"/>
              <a:gd name="connsiteX61-9893" fmla="*/ 6727754 w 12192000"/>
              <a:gd name="connsiteY61-9894" fmla="*/ 1882372 h 3482342"/>
              <a:gd name="connsiteX62-9895" fmla="*/ 6723371 w 12192000"/>
              <a:gd name="connsiteY62-9896" fmla="*/ 1886494 h 3482342"/>
              <a:gd name="connsiteX63-9897" fmla="*/ 6702779 w 12192000"/>
              <a:gd name="connsiteY63-9898" fmla="*/ 1893601 h 3482342"/>
              <a:gd name="connsiteX64-9899" fmla="*/ 6686657 w 12192000"/>
              <a:gd name="connsiteY64-9900" fmla="*/ 1907344 h 3482342"/>
              <a:gd name="connsiteX65-9901" fmla="*/ 6651330 w 12192000"/>
              <a:gd name="connsiteY65-9902" fmla="*/ 1922921 h 3482342"/>
              <a:gd name="connsiteX66-9903" fmla="*/ 6622958 w 12192000"/>
              <a:gd name="connsiteY66-9904" fmla="*/ 1936255 h 3482342"/>
              <a:gd name="connsiteX67-9905" fmla="*/ 6444344 w 12192000"/>
              <a:gd name="connsiteY67-9906" fmla="*/ 1969663 h 3482342"/>
              <a:gd name="connsiteX68-9907" fmla="*/ 6333446 w 12192000"/>
              <a:gd name="connsiteY68-9908" fmla="*/ 1997163 h 3482342"/>
              <a:gd name="connsiteX69-9909" fmla="*/ 6294933 w 12192000"/>
              <a:gd name="connsiteY69-9910" fmla="*/ 2019412 h 3482342"/>
              <a:gd name="connsiteX70-9911" fmla="*/ 6238719 w 12192000"/>
              <a:gd name="connsiteY70-9912" fmla="*/ 2042547 h 3482342"/>
              <a:gd name="connsiteX71-9913" fmla="*/ 6142310 w 12192000"/>
              <a:gd name="connsiteY71-9914" fmla="*/ 2092510 h 3482342"/>
              <a:gd name="connsiteX72-9915" fmla="*/ 6007916 w 12192000"/>
              <a:gd name="connsiteY72-9916" fmla="*/ 2143752 h 3482342"/>
              <a:gd name="connsiteX73-9917" fmla="*/ 5894610 w 12192000"/>
              <a:gd name="connsiteY73-9918" fmla="*/ 2130684 h 3482342"/>
              <a:gd name="connsiteX74-9919" fmla="*/ 5817682 w 12192000"/>
              <a:gd name="connsiteY74-9920" fmla="*/ 2157358 h 3482342"/>
              <a:gd name="connsiteX75-9921" fmla="*/ 5591469 w 12192000"/>
              <a:gd name="connsiteY75-9922" fmla="*/ 2178389 h 3482342"/>
              <a:gd name="connsiteX76-9923" fmla="*/ 5414282 w 12192000"/>
              <a:gd name="connsiteY76-9924" fmla="*/ 2183070 h 3482342"/>
              <a:gd name="connsiteX77-9925" fmla="*/ 5368369 w 12192000"/>
              <a:gd name="connsiteY77-9926" fmla="*/ 2204272 h 3482342"/>
              <a:gd name="connsiteX78-9927" fmla="*/ 5291263 w 12192000"/>
              <a:gd name="connsiteY78-9928" fmla="*/ 2239182 h 3482342"/>
              <a:gd name="connsiteX79-9929" fmla="*/ 5240857 w 12192000"/>
              <a:gd name="connsiteY79-9930" fmla="*/ 2289444 h 3482342"/>
              <a:gd name="connsiteX80-9931" fmla="*/ 5173523 w 12192000"/>
              <a:gd name="connsiteY80-9932" fmla="*/ 2309057 h 3482342"/>
              <a:gd name="connsiteX81-9933" fmla="*/ 5123830 w 12192000"/>
              <a:gd name="connsiteY81-9934" fmla="*/ 2307070 h 3482342"/>
              <a:gd name="connsiteX82-9935" fmla="*/ 5065426 w 12192000"/>
              <a:gd name="connsiteY82-9936" fmla="*/ 2324076 h 3482342"/>
              <a:gd name="connsiteX83-9937" fmla="*/ 4975908 w 12192000"/>
              <a:gd name="connsiteY83-9938" fmla="*/ 2364128 h 3482342"/>
              <a:gd name="connsiteX84-9939" fmla="*/ 4913723 w 12192000"/>
              <a:gd name="connsiteY84-9940" fmla="*/ 2385265 h 3482342"/>
              <a:gd name="connsiteX85-9941" fmla="*/ 4746485 w 12192000"/>
              <a:gd name="connsiteY85-9942" fmla="*/ 2451769 h 3482342"/>
              <a:gd name="connsiteX86-9943" fmla="*/ 4681588 w 12192000"/>
              <a:gd name="connsiteY86-9944" fmla="*/ 2467494 h 3482342"/>
              <a:gd name="connsiteX87-9945" fmla="*/ 1783655 w 12192000"/>
              <a:gd name="connsiteY87-9946" fmla="*/ 3163860 h 3482342"/>
              <a:gd name="connsiteX88-9947" fmla="*/ 1325955 w 12192000"/>
              <a:gd name="connsiteY88-9948" fmla="*/ 3176692 h 3482342"/>
              <a:gd name="connsiteX89-9949" fmla="*/ 1190384 w 12192000"/>
              <a:gd name="connsiteY89-9950" fmla="*/ 3203504 h 3482342"/>
              <a:gd name="connsiteX90-9951" fmla="*/ 1094537 w 12192000"/>
              <a:gd name="connsiteY90-9952" fmla="*/ 3229469 h 3482342"/>
              <a:gd name="connsiteX91-9953" fmla="*/ 779276 w 12192000"/>
              <a:gd name="connsiteY91-9954" fmla="*/ 3327290 h 3482342"/>
              <a:gd name="connsiteX92-9955" fmla="*/ 600378 w 12192000"/>
              <a:gd name="connsiteY92-9956" fmla="*/ 3335250 h 3482342"/>
              <a:gd name="connsiteX93-9957" fmla="*/ 493457 w 12192000"/>
              <a:gd name="connsiteY93-9958" fmla="*/ 3365044 h 3482342"/>
              <a:gd name="connsiteX94-9959" fmla="*/ 349402 w 12192000"/>
              <a:gd name="connsiteY94-9960" fmla="*/ 3380897 h 3482342"/>
              <a:gd name="connsiteX95-9961" fmla="*/ 192183 w 12192000"/>
              <a:gd name="connsiteY95-9962" fmla="*/ 3460075 h 3482342"/>
              <a:gd name="connsiteX96-9963" fmla="*/ 46713 w 12192000"/>
              <a:gd name="connsiteY96-9964" fmla="*/ 3462986 h 3482342"/>
              <a:gd name="connsiteX97-9965" fmla="*/ 2765 w 12192000"/>
              <a:gd name="connsiteY97-9966" fmla="*/ 3480770 h 3482342"/>
              <a:gd name="connsiteX98-9967" fmla="*/ 0 w 12192000"/>
              <a:gd name="connsiteY98-9968" fmla="*/ 3482342 h 3482342"/>
              <a:gd name="connsiteX99-9969" fmla="*/ 0 w 12192000"/>
              <a:gd name="connsiteY99-9970" fmla="*/ 0 h 3482342"/>
              <a:gd name="connsiteX0-9971" fmla="*/ 0 w 12192000"/>
              <a:gd name="connsiteY0-9972" fmla="*/ 0 h 3482342"/>
              <a:gd name="connsiteX1-9973" fmla="*/ 12192000 w 12192000"/>
              <a:gd name="connsiteY1-9974" fmla="*/ 0 h 3482342"/>
              <a:gd name="connsiteX2-9975" fmla="*/ 12192000 w 12192000"/>
              <a:gd name="connsiteY2-9976" fmla="*/ 635369 h 3482342"/>
              <a:gd name="connsiteX3-9977" fmla="*/ 12191789 w 12192000"/>
              <a:gd name="connsiteY3-9978" fmla="*/ 560396 h 3482342"/>
              <a:gd name="connsiteX4-9979" fmla="*/ 11983027 w 12192000"/>
              <a:gd name="connsiteY4-9980" fmla="*/ 646756 h 3482342"/>
              <a:gd name="connsiteX5-9981" fmla="*/ 11923051 w 12192000"/>
              <a:gd name="connsiteY5-9982" fmla="*/ 656045 h 3482342"/>
              <a:gd name="connsiteX6-9983" fmla="*/ 11832939 w 12192000"/>
              <a:gd name="connsiteY6-9984" fmla="*/ 674181 h 3482342"/>
              <a:gd name="connsiteX7-9985" fmla="*/ 11767770 w 12192000"/>
              <a:gd name="connsiteY7-9986" fmla="*/ 683807 h 3482342"/>
              <a:gd name="connsiteX8-9987" fmla="*/ 11728279 w 12192000"/>
              <a:gd name="connsiteY8-9988" fmla="*/ 700816 h 3482342"/>
              <a:gd name="connsiteX9-9989" fmla="*/ 11722533 w 12192000"/>
              <a:gd name="connsiteY9-9990" fmla="*/ 703421 h 3482342"/>
              <a:gd name="connsiteX10-9991" fmla="*/ 11720002 w 12192000"/>
              <a:gd name="connsiteY10-9992" fmla="*/ 710566 h 3482342"/>
              <a:gd name="connsiteX11-9993" fmla="*/ 11707351 w 12192000"/>
              <a:gd name="connsiteY11-9994" fmla="*/ 710310 h 3482342"/>
              <a:gd name="connsiteX12-9995" fmla="*/ 11700369 w 12192000"/>
              <a:gd name="connsiteY12-9996" fmla="*/ 713480 h 3482342"/>
              <a:gd name="connsiteX13-9997" fmla="*/ 11691126 w 12192000"/>
              <a:gd name="connsiteY13-9998" fmla="*/ 726131 h 3482342"/>
              <a:gd name="connsiteX14-9999" fmla="*/ 11656818 w 12192000"/>
              <a:gd name="connsiteY14-10000" fmla="*/ 769062 h 3482342"/>
              <a:gd name="connsiteX15-10001" fmla="*/ 11501920 w 12192000"/>
              <a:gd name="connsiteY15-10002" fmla="*/ 813109 h 3482342"/>
              <a:gd name="connsiteX16-10003" fmla="*/ 11338523 w 12192000"/>
              <a:gd name="connsiteY16-10004" fmla="*/ 852810 h 3482342"/>
              <a:gd name="connsiteX17-10005" fmla="*/ 11228040 w 12192000"/>
              <a:gd name="connsiteY17-10006" fmla="*/ 958953 h 3482342"/>
              <a:gd name="connsiteX18-10007" fmla="*/ 11193568 w 12192000"/>
              <a:gd name="connsiteY18-10008" fmla="*/ 1039464 h 3482342"/>
              <a:gd name="connsiteX19-10009" fmla="*/ 11120819 w 12192000"/>
              <a:gd name="connsiteY19-10010" fmla="*/ 1126133 h 3482342"/>
              <a:gd name="connsiteX20-10011" fmla="*/ 11028687 w 12192000"/>
              <a:gd name="connsiteY20-10012" fmla="*/ 1199018 h 3482342"/>
              <a:gd name="connsiteX21-10013" fmla="*/ 10815658 w 12192000"/>
              <a:gd name="connsiteY21-10014" fmla="*/ 1287849 h 3482342"/>
              <a:gd name="connsiteX22-10015" fmla="*/ 10679906 w 12192000"/>
              <a:gd name="connsiteY22-10016" fmla="*/ 1324988 h 3482342"/>
              <a:gd name="connsiteX23-10017" fmla="*/ 10636304 w 12192000"/>
              <a:gd name="connsiteY23-10018" fmla="*/ 1317928 h 3482342"/>
              <a:gd name="connsiteX24-10019" fmla="*/ 10573203 w 12192000"/>
              <a:gd name="connsiteY24-10020" fmla="*/ 1351996 h 3482342"/>
              <a:gd name="connsiteX25-10021" fmla="*/ 10513263 w 12192000"/>
              <a:gd name="connsiteY25-10022" fmla="*/ 1350756 h 3482342"/>
              <a:gd name="connsiteX26-10023" fmla="*/ 10464012 w 12192000"/>
              <a:gd name="connsiteY26-10024" fmla="*/ 1391778 h 3482342"/>
              <a:gd name="connsiteX27-10025" fmla="*/ 10405409 w 12192000"/>
              <a:gd name="connsiteY27-10026" fmla="*/ 1422789 h 3482342"/>
              <a:gd name="connsiteX28-10027" fmla="*/ 10370530 w 12192000"/>
              <a:gd name="connsiteY28-10028" fmla="*/ 1441596 h 3482342"/>
              <a:gd name="connsiteX29-10029" fmla="*/ 10264922 w 12192000"/>
              <a:gd name="connsiteY29-10030" fmla="*/ 1472107 h 3482342"/>
              <a:gd name="connsiteX30-10031" fmla="*/ 10058690 w 12192000"/>
              <a:gd name="connsiteY30-10032" fmla="*/ 1474888 h 3482342"/>
              <a:gd name="connsiteX31-10033" fmla="*/ 10004424 w 12192000"/>
              <a:gd name="connsiteY31-10034" fmla="*/ 1489801 h 3482342"/>
              <a:gd name="connsiteX32-10035" fmla="*/ 9999951 w 12192000"/>
              <a:gd name="connsiteY32-10036" fmla="*/ 1499127 h 3482342"/>
              <a:gd name="connsiteX33-10037" fmla="*/ 9845462 w 12192000"/>
              <a:gd name="connsiteY33-10038" fmla="*/ 1548192 h 3482342"/>
              <a:gd name="connsiteX34-10039" fmla="*/ 9736156 w 12192000"/>
              <a:gd name="connsiteY34-10040" fmla="*/ 1581928 h 3482342"/>
              <a:gd name="connsiteX35-10041" fmla="*/ 9693355 w 12192000"/>
              <a:gd name="connsiteY35-10042" fmla="*/ 1602632 h 3482342"/>
              <a:gd name="connsiteX36-10043" fmla="*/ 9664242 w 12192000"/>
              <a:gd name="connsiteY36-10044" fmla="*/ 1622075 h 3482342"/>
              <a:gd name="connsiteX37-10045" fmla="*/ 9579195 w 12192000"/>
              <a:gd name="connsiteY37-10046" fmla="*/ 1648017 h 3482342"/>
              <a:gd name="connsiteX38-10047" fmla="*/ 9433652 w 12192000"/>
              <a:gd name="connsiteY38-10048" fmla="*/ 1681174 h 3482342"/>
              <a:gd name="connsiteX39-10049" fmla="*/ 9403775 w 12192000"/>
              <a:gd name="connsiteY39-10050" fmla="*/ 1690403 h 3482342"/>
              <a:gd name="connsiteX40-10051" fmla="*/ 9382503 w 12192000"/>
              <a:gd name="connsiteY40-10052" fmla="*/ 1706957 h 3482342"/>
              <a:gd name="connsiteX41-10053" fmla="*/ 9381410 w 12192000"/>
              <a:gd name="connsiteY41-10054" fmla="*/ 1718312 h 3482342"/>
              <a:gd name="connsiteX42-10055" fmla="*/ 9365685 w 12192000"/>
              <a:gd name="connsiteY42-10056" fmla="*/ 1724772 h 3482342"/>
              <a:gd name="connsiteX43-10057" fmla="*/ 9278020 w 12192000"/>
              <a:gd name="connsiteY43-10058" fmla="*/ 1741161 h 3482342"/>
              <a:gd name="connsiteX44-10059" fmla="*/ 9217145 w 12192000"/>
              <a:gd name="connsiteY44-10060" fmla="*/ 1771195 h 3482342"/>
              <a:gd name="connsiteX45-10061" fmla="*/ 8955875 w 12192000"/>
              <a:gd name="connsiteY45-10062" fmla="*/ 1796806 h 3482342"/>
              <a:gd name="connsiteX46-10063" fmla="*/ 8648415 w 12192000"/>
              <a:gd name="connsiteY46-10064" fmla="*/ 1878623 h 3482342"/>
              <a:gd name="connsiteX47-10065" fmla="*/ 8495949 w 12192000"/>
              <a:gd name="connsiteY47-10066" fmla="*/ 1902425 h 3482342"/>
              <a:gd name="connsiteX48-10067" fmla="*/ 8236214 w 12192000"/>
              <a:gd name="connsiteY48-10068" fmla="*/ 1909725 h 3482342"/>
              <a:gd name="connsiteX49-10069" fmla="*/ 8132104 w 12192000"/>
              <a:gd name="connsiteY49-10070" fmla="*/ 1895727 h 3482342"/>
              <a:gd name="connsiteX50-10071" fmla="*/ 7918078 w 12192000"/>
              <a:gd name="connsiteY50-10072" fmla="*/ 1862668 h 3482342"/>
              <a:gd name="connsiteX51-10073" fmla="*/ 7817899 w 12192000"/>
              <a:gd name="connsiteY51-10074" fmla="*/ 1862176 h 3482342"/>
              <a:gd name="connsiteX52-10075" fmla="*/ 7768994 w 12192000"/>
              <a:gd name="connsiteY52-10076" fmla="*/ 1855721 h 3482342"/>
              <a:gd name="connsiteX53-10077" fmla="*/ 7618027 w 12192000"/>
              <a:gd name="connsiteY53-10078" fmla="*/ 1830959 h 3482342"/>
              <a:gd name="connsiteX54-10079" fmla="*/ 7449425 w 12192000"/>
              <a:gd name="connsiteY54-10080" fmla="*/ 1810910 h 3482342"/>
              <a:gd name="connsiteX55-10081" fmla="*/ 7342915 w 12192000"/>
              <a:gd name="connsiteY55-10082" fmla="*/ 1819827 h 3482342"/>
              <a:gd name="connsiteX56-10083" fmla="*/ 7255191 w 12192000"/>
              <a:gd name="connsiteY56-10084" fmla="*/ 1834354 h 3482342"/>
              <a:gd name="connsiteX57-10085" fmla="*/ 7131205 w 12192000"/>
              <a:gd name="connsiteY57-10086" fmla="*/ 1845557 h 3482342"/>
              <a:gd name="connsiteX58-10087" fmla="*/ 6941837 w 12192000"/>
              <a:gd name="connsiteY58-10088" fmla="*/ 1840640 h 3482342"/>
              <a:gd name="connsiteX59-10089" fmla="*/ 6837145 w 12192000"/>
              <a:gd name="connsiteY59-10090" fmla="*/ 1870724 h 3482342"/>
              <a:gd name="connsiteX60-10091" fmla="*/ 6753991 w 12192000"/>
              <a:gd name="connsiteY60-10092" fmla="*/ 1860969 h 3482342"/>
              <a:gd name="connsiteX61-10093" fmla="*/ 6727754 w 12192000"/>
              <a:gd name="connsiteY61-10094" fmla="*/ 1882372 h 3482342"/>
              <a:gd name="connsiteX62-10095" fmla="*/ 6723371 w 12192000"/>
              <a:gd name="connsiteY62-10096" fmla="*/ 1886494 h 3482342"/>
              <a:gd name="connsiteX63-10097" fmla="*/ 6702779 w 12192000"/>
              <a:gd name="connsiteY63-10098" fmla="*/ 1893601 h 3482342"/>
              <a:gd name="connsiteX64-10099" fmla="*/ 6686657 w 12192000"/>
              <a:gd name="connsiteY64-10100" fmla="*/ 1907344 h 3482342"/>
              <a:gd name="connsiteX65-10101" fmla="*/ 6651330 w 12192000"/>
              <a:gd name="connsiteY65-10102" fmla="*/ 1922921 h 3482342"/>
              <a:gd name="connsiteX66-10103" fmla="*/ 6622958 w 12192000"/>
              <a:gd name="connsiteY66-10104" fmla="*/ 1936255 h 3482342"/>
              <a:gd name="connsiteX67-10105" fmla="*/ 6444344 w 12192000"/>
              <a:gd name="connsiteY67-10106" fmla="*/ 1969663 h 3482342"/>
              <a:gd name="connsiteX68-10107" fmla="*/ 6333446 w 12192000"/>
              <a:gd name="connsiteY68-10108" fmla="*/ 1997163 h 3482342"/>
              <a:gd name="connsiteX69-10109" fmla="*/ 6294933 w 12192000"/>
              <a:gd name="connsiteY69-10110" fmla="*/ 2019412 h 3482342"/>
              <a:gd name="connsiteX70-10111" fmla="*/ 6238719 w 12192000"/>
              <a:gd name="connsiteY70-10112" fmla="*/ 2042547 h 3482342"/>
              <a:gd name="connsiteX71-10113" fmla="*/ 6142310 w 12192000"/>
              <a:gd name="connsiteY71-10114" fmla="*/ 2092510 h 3482342"/>
              <a:gd name="connsiteX72-10115" fmla="*/ 6007916 w 12192000"/>
              <a:gd name="connsiteY72-10116" fmla="*/ 2143752 h 3482342"/>
              <a:gd name="connsiteX73-10117" fmla="*/ 5894610 w 12192000"/>
              <a:gd name="connsiteY73-10118" fmla="*/ 2130684 h 3482342"/>
              <a:gd name="connsiteX74-10119" fmla="*/ 5817682 w 12192000"/>
              <a:gd name="connsiteY74-10120" fmla="*/ 2157358 h 3482342"/>
              <a:gd name="connsiteX75-10121" fmla="*/ 5591469 w 12192000"/>
              <a:gd name="connsiteY75-10122" fmla="*/ 2178389 h 3482342"/>
              <a:gd name="connsiteX76-10123" fmla="*/ 5414282 w 12192000"/>
              <a:gd name="connsiteY76-10124" fmla="*/ 2183070 h 3482342"/>
              <a:gd name="connsiteX77-10125" fmla="*/ 5368369 w 12192000"/>
              <a:gd name="connsiteY77-10126" fmla="*/ 2204272 h 3482342"/>
              <a:gd name="connsiteX78-10127" fmla="*/ 5291263 w 12192000"/>
              <a:gd name="connsiteY78-10128" fmla="*/ 2239182 h 3482342"/>
              <a:gd name="connsiteX79-10129" fmla="*/ 5233796 w 12192000"/>
              <a:gd name="connsiteY79-10130" fmla="*/ 2268260 h 3482342"/>
              <a:gd name="connsiteX80-10131" fmla="*/ 5173523 w 12192000"/>
              <a:gd name="connsiteY80-10132" fmla="*/ 2309057 h 3482342"/>
              <a:gd name="connsiteX81-10133" fmla="*/ 5123830 w 12192000"/>
              <a:gd name="connsiteY81-10134" fmla="*/ 2307070 h 3482342"/>
              <a:gd name="connsiteX82-10135" fmla="*/ 5065426 w 12192000"/>
              <a:gd name="connsiteY82-10136" fmla="*/ 2324076 h 3482342"/>
              <a:gd name="connsiteX83-10137" fmla="*/ 4975908 w 12192000"/>
              <a:gd name="connsiteY83-10138" fmla="*/ 2364128 h 3482342"/>
              <a:gd name="connsiteX84-10139" fmla="*/ 4913723 w 12192000"/>
              <a:gd name="connsiteY84-10140" fmla="*/ 2385265 h 3482342"/>
              <a:gd name="connsiteX85-10141" fmla="*/ 4746485 w 12192000"/>
              <a:gd name="connsiteY85-10142" fmla="*/ 2451769 h 3482342"/>
              <a:gd name="connsiteX86-10143" fmla="*/ 4681588 w 12192000"/>
              <a:gd name="connsiteY86-10144" fmla="*/ 2467494 h 3482342"/>
              <a:gd name="connsiteX87-10145" fmla="*/ 1783655 w 12192000"/>
              <a:gd name="connsiteY87-10146" fmla="*/ 3163860 h 3482342"/>
              <a:gd name="connsiteX88-10147" fmla="*/ 1325955 w 12192000"/>
              <a:gd name="connsiteY88-10148" fmla="*/ 3176692 h 3482342"/>
              <a:gd name="connsiteX89-10149" fmla="*/ 1190384 w 12192000"/>
              <a:gd name="connsiteY89-10150" fmla="*/ 3203504 h 3482342"/>
              <a:gd name="connsiteX90-10151" fmla="*/ 1094537 w 12192000"/>
              <a:gd name="connsiteY90-10152" fmla="*/ 3229469 h 3482342"/>
              <a:gd name="connsiteX91-10153" fmla="*/ 779276 w 12192000"/>
              <a:gd name="connsiteY91-10154" fmla="*/ 3327290 h 3482342"/>
              <a:gd name="connsiteX92-10155" fmla="*/ 600378 w 12192000"/>
              <a:gd name="connsiteY92-10156" fmla="*/ 3335250 h 3482342"/>
              <a:gd name="connsiteX93-10157" fmla="*/ 493457 w 12192000"/>
              <a:gd name="connsiteY93-10158" fmla="*/ 3365044 h 3482342"/>
              <a:gd name="connsiteX94-10159" fmla="*/ 349402 w 12192000"/>
              <a:gd name="connsiteY94-10160" fmla="*/ 3380897 h 3482342"/>
              <a:gd name="connsiteX95-10161" fmla="*/ 192183 w 12192000"/>
              <a:gd name="connsiteY95-10162" fmla="*/ 3460075 h 3482342"/>
              <a:gd name="connsiteX96-10163" fmla="*/ 46713 w 12192000"/>
              <a:gd name="connsiteY96-10164" fmla="*/ 3462986 h 3482342"/>
              <a:gd name="connsiteX97-10165" fmla="*/ 2765 w 12192000"/>
              <a:gd name="connsiteY97-10166" fmla="*/ 3480770 h 3482342"/>
              <a:gd name="connsiteX98-10167" fmla="*/ 0 w 12192000"/>
              <a:gd name="connsiteY98-10168" fmla="*/ 3482342 h 3482342"/>
              <a:gd name="connsiteX99-10169" fmla="*/ 0 w 12192000"/>
              <a:gd name="connsiteY99-10170" fmla="*/ 0 h 3482342"/>
              <a:gd name="connsiteX0-10171" fmla="*/ 0 w 12192000"/>
              <a:gd name="connsiteY0-10172" fmla="*/ 0 h 3482342"/>
              <a:gd name="connsiteX1-10173" fmla="*/ 12192000 w 12192000"/>
              <a:gd name="connsiteY1-10174" fmla="*/ 0 h 3482342"/>
              <a:gd name="connsiteX2-10175" fmla="*/ 12192000 w 12192000"/>
              <a:gd name="connsiteY2-10176" fmla="*/ 635369 h 3482342"/>
              <a:gd name="connsiteX3-10177" fmla="*/ 12191789 w 12192000"/>
              <a:gd name="connsiteY3-10178" fmla="*/ 560396 h 3482342"/>
              <a:gd name="connsiteX4-10179" fmla="*/ 11983027 w 12192000"/>
              <a:gd name="connsiteY4-10180" fmla="*/ 646756 h 3482342"/>
              <a:gd name="connsiteX5-10181" fmla="*/ 11923051 w 12192000"/>
              <a:gd name="connsiteY5-10182" fmla="*/ 656045 h 3482342"/>
              <a:gd name="connsiteX6-10183" fmla="*/ 11832939 w 12192000"/>
              <a:gd name="connsiteY6-10184" fmla="*/ 674181 h 3482342"/>
              <a:gd name="connsiteX7-10185" fmla="*/ 11767770 w 12192000"/>
              <a:gd name="connsiteY7-10186" fmla="*/ 683807 h 3482342"/>
              <a:gd name="connsiteX8-10187" fmla="*/ 11728279 w 12192000"/>
              <a:gd name="connsiteY8-10188" fmla="*/ 700816 h 3482342"/>
              <a:gd name="connsiteX9-10189" fmla="*/ 11722533 w 12192000"/>
              <a:gd name="connsiteY9-10190" fmla="*/ 703421 h 3482342"/>
              <a:gd name="connsiteX10-10191" fmla="*/ 11720002 w 12192000"/>
              <a:gd name="connsiteY10-10192" fmla="*/ 710566 h 3482342"/>
              <a:gd name="connsiteX11-10193" fmla="*/ 11707351 w 12192000"/>
              <a:gd name="connsiteY11-10194" fmla="*/ 710310 h 3482342"/>
              <a:gd name="connsiteX12-10195" fmla="*/ 11700369 w 12192000"/>
              <a:gd name="connsiteY12-10196" fmla="*/ 713480 h 3482342"/>
              <a:gd name="connsiteX13-10197" fmla="*/ 11691126 w 12192000"/>
              <a:gd name="connsiteY13-10198" fmla="*/ 726131 h 3482342"/>
              <a:gd name="connsiteX14-10199" fmla="*/ 11656818 w 12192000"/>
              <a:gd name="connsiteY14-10200" fmla="*/ 769062 h 3482342"/>
              <a:gd name="connsiteX15-10201" fmla="*/ 11501920 w 12192000"/>
              <a:gd name="connsiteY15-10202" fmla="*/ 813109 h 3482342"/>
              <a:gd name="connsiteX16-10203" fmla="*/ 11338523 w 12192000"/>
              <a:gd name="connsiteY16-10204" fmla="*/ 852810 h 3482342"/>
              <a:gd name="connsiteX17-10205" fmla="*/ 11228040 w 12192000"/>
              <a:gd name="connsiteY17-10206" fmla="*/ 958953 h 3482342"/>
              <a:gd name="connsiteX18-10207" fmla="*/ 11193568 w 12192000"/>
              <a:gd name="connsiteY18-10208" fmla="*/ 1039464 h 3482342"/>
              <a:gd name="connsiteX19-10209" fmla="*/ 11120819 w 12192000"/>
              <a:gd name="connsiteY19-10210" fmla="*/ 1126133 h 3482342"/>
              <a:gd name="connsiteX20-10211" fmla="*/ 11028687 w 12192000"/>
              <a:gd name="connsiteY20-10212" fmla="*/ 1199018 h 3482342"/>
              <a:gd name="connsiteX21-10213" fmla="*/ 10815658 w 12192000"/>
              <a:gd name="connsiteY21-10214" fmla="*/ 1287849 h 3482342"/>
              <a:gd name="connsiteX22-10215" fmla="*/ 10679906 w 12192000"/>
              <a:gd name="connsiteY22-10216" fmla="*/ 1324988 h 3482342"/>
              <a:gd name="connsiteX23-10217" fmla="*/ 10636304 w 12192000"/>
              <a:gd name="connsiteY23-10218" fmla="*/ 1317928 h 3482342"/>
              <a:gd name="connsiteX24-10219" fmla="*/ 10573203 w 12192000"/>
              <a:gd name="connsiteY24-10220" fmla="*/ 1351996 h 3482342"/>
              <a:gd name="connsiteX25-10221" fmla="*/ 10513263 w 12192000"/>
              <a:gd name="connsiteY25-10222" fmla="*/ 1350756 h 3482342"/>
              <a:gd name="connsiteX26-10223" fmla="*/ 10464012 w 12192000"/>
              <a:gd name="connsiteY26-10224" fmla="*/ 1391778 h 3482342"/>
              <a:gd name="connsiteX27-10225" fmla="*/ 10405409 w 12192000"/>
              <a:gd name="connsiteY27-10226" fmla="*/ 1422789 h 3482342"/>
              <a:gd name="connsiteX28-10227" fmla="*/ 10370530 w 12192000"/>
              <a:gd name="connsiteY28-10228" fmla="*/ 1441596 h 3482342"/>
              <a:gd name="connsiteX29-10229" fmla="*/ 10264922 w 12192000"/>
              <a:gd name="connsiteY29-10230" fmla="*/ 1472107 h 3482342"/>
              <a:gd name="connsiteX30-10231" fmla="*/ 10058690 w 12192000"/>
              <a:gd name="connsiteY30-10232" fmla="*/ 1474888 h 3482342"/>
              <a:gd name="connsiteX31-10233" fmla="*/ 10004424 w 12192000"/>
              <a:gd name="connsiteY31-10234" fmla="*/ 1489801 h 3482342"/>
              <a:gd name="connsiteX32-10235" fmla="*/ 9999951 w 12192000"/>
              <a:gd name="connsiteY32-10236" fmla="*/ 1499127 h 3482342"/>
              <a:gd name="connsiteX33-10237" fmla="*/ 9845462 w 12192000"/>
              <a:gd name="connsiteY33-10238" fmla="*/ 1548192 h 3482342"/>
              <a:gd name="connsiteX34-10239" fmla="*/ 9736156 w 12192000"/>
              <a:gd name="connsiteY34-10240" fmla="*/ 1581928 h 3482342"/>
              <a:gd name="connsiteX35-10241" fmla="*/ 9693355 w 12192000"/>
              <a:gd name="connsiteY35-10242" fmla="*/ 1602632 h 3482342"/>
              <a:gd name="connsiteX36-10243" fmla="*/ 9664242 w 12192000"/>
              <a:gd name="connsiteY36-10244" fmla="*/ 1622075 h 3482342"/>
              <a:gd name="connsiteX37-10245" fmla="*/ 9579195 w 12192000"/>
              <a:gd name="connsiteY37-10246" fmla="*/ 1648017 h 3482342"/>
              <a:gd name="connsiteX38-10247" fmla="*/ 9433652 w 12192000"/>
              <a:gd name="connsiteY38-10248" fmla="*/ 1681174 h 3482342"/>
              <a:gd name="connsiteX39-10249" fmla="*/ 9403775 w 12192000"/>
              <a:gd name="connsiteY39-10250" fmla="*/ 1690403 h 3482342"/>
              <a:gd name="connsiteX40-10251" fmla="*/ 9382503 w 12192000"/>
              <a:gd name="connsiteY40-10252" fmla="*/ 1706957 h 3482342"/>
              <a:gd name="connsiteX41-10253" fmla="*/ 9381410 w 12192000"/>
              <a:gd name="connsiteY41-10254" fmla="*/ 1718312 h 3482342"/>
              <a:gd name="connsiteX42-10255" fmla="*/ 9365685 w 12192000"/>
              <a:gd name="connsiteY42-10256" fmla="*/ 1724772 h 3482342"/>
              <a:gd name="connsiteX43-10257" fmla="*/ 9278020 w 12192000"/>
              <a:gd name="connsiteY43-10258" fmla="*/ 1741161 h 3482342"/>
              <a:gd name="connsiteX44-10259" fmla="*/ 9217145 w 12192000"/>
              <a:gd name="connsiteY44-10260" fmla="*/ 1771195 h 3482342"/>
              <a:gd name="connsiteX45-10261" fmla="*/ 8955875 w 12192000"/>
              <a:gd name="connsiteY45-10262" fmla="*/ 1796806 h 3482342"/>
              <a:gd name="connsiteX46-10263" fmla="*/ 8648415 w 12192000"/>
              <a:gd name="connsiteY46-10264" fmla="*/ 1878623 h 3482342"/>
              <a:gd name="connsiteX47-10265" fmla="*/ 8495949 w 12192000"/>
              <a:gd name="connsiteY47-10266" fmla="*/ 1902425 h 3482342"/>
              <a:gd name="connsiteX48-10267" fmla="*/ 8236214 w 12192000"/>
              <a:gd name="connsiteY48-10268" fmla="*/ 1909725 h 3482342"/>
              <a:gd name="connsiteX49-10269" fmla="*/ 8132104 w 12192000"/>
              <a:gd name="connsiteY49-10270" fmla="*/ 1895727 h 3482342"/>
              <a:gd name="connsiteX50-10271" fmla="*/ 7918078 w 12192000"/>
              <a:gd name="connsiteY50-10272" fmla="*/ 1862668 h 3482342"/>
              <a:gd name="connsiteX51-10273" fmla="*/ 7817899 w 12192000"/>
              <a:gd name="connsiteY51-10274" fmla="*/ 1862176 h 3482342"/>
              <a:gd name="connsiteX52-10275" fmla="*/ 7768994 w 12192000"/>
              <a:gd name="connsiteY52-10276" fmla="*/ 1855721 h 3482342"/>
              <a:gd name="connsiteX53-10277" fmla="*/ 7618027 w 12192000"/>
              <a:gd name="connsiteY53-10278" fmla="*/ 1830959 h 3482342"/>
              <a:gd name="connsiteX54-10279" fmla="*/ 7449425 w 12192000"/>
              <a:gd name="connsiteY54-10280" fmla="*/ 1810910 h 3482342"/>
              <a:gd name="connsiteX55-10281" fmla="*/ 7342915 w 12192000"/>
              <a:gd name="connsiteY55-10282" fmla="*/ 1819827 h 3482342"/>
              <a:gd name="connsiteX56-10283" fmla="*/ 7255191 w 12192000"/>
              <a:gd name="connsiteY56-10284" fmla="*/ 1834354 h 3482342"/>
              <a:gd name="connsiteX57-10285" fmla="*/ 7131205 w 12192000"/>
              <a:gd name="connsiteY57-10286" fmla="*/ 1845557 h 3482342"/>
              <a:gd name="connsiteX58-10287" fmla="*/ 6941837 w 12192000"/>
              <a:gd name="connsiteY58-10288" fmla="*/ 1840640 h 3482342"/>
              <a:gd name="connsiteX59-10289" fmla="*/ 6837145 w 12192000"/>
              <a:gd name="connsiteY59-10290" fmla="*/ 1870724 h 3482342"/>
              <a:gd name="connsiteX60-10291" fmla="*/ 6753991 w 12192000"/>
              <a:gd name="connsiteY60-10292" fmla="*/ 1860969 h 3482342"/>
              <a:gd name="connsiteX61-10293" fmla="*/ 6727754 w 12192000"/>
              <a:gd name="connsiteY61-10294" fmla="*/ 1882372 h 3482342"/>
              <a:gd name="connsiteX62-10295" fmla="*/ 6723371 w 12192000"/>
              <a:gd name="connsiteY62-10296" fmla="*/ 1886494 h 3482342"/>
              <a:gd name="connsiteX63-10297" fmla="*/ 6702779 w 12192000"/>
              <a:gd name="connsiteY63-10298" fmla="*/ 1893601 h 3482342"/>
              <a:gd name="connsiteX64-10299" fmla="*/ 6686657 w 12192000"/>
              <a:gd name="connsiteY64-10300" fmla="*/ 1907344 h 3482342"/>
              <a:gd name="connsiteX65-10301" fmla="*/ 6651330 w 12192000"/>
              <a:gd name="connsiteY65-10302" fmla="*/ 1922921 h 3482342"/>
              <a:gd name="connsiteX66-10303" fmla="*/ 6622958 w 12192000"/>
              <a:gd name="connsiteY66-10304" fmla="*/ 1936255 h 3482342"/>
              <a:gd name="connsiteX67-10305" fmla="*/ 6444344 w 12192000"/>
              <a:gd name="connsiteY67-10306" fmla="*/ 1969663 h 3482342"/>
              <a:gd name="connsiteX68-10307" fmla="*/ 6333446 w 12192000"/>
              <a:gd name="connsiteY68-10308" fmla="*/ 1997163 h 3482342"/>
              <a:gd name="connsiteX69-10309" fmla="*/ 6294933 w 12192000"/>
              <a:gd name="connsiteY69-10310" fmla="*/ 2019412 h 3482342"/>
              <a:gd name="connsiteX70-10311" fmla="*/ 6238719 w 12192000"/>
              <a:gd name="connsiteY70-10312" fmla="*/ 2042547 h 3482342"/>
              <a:gd name="connsiteX71-10313" fmla="*/ 6142310 w 12192000"/>
              <a:gd name="connsiteY71-10314" fmla="*/ 2092510 h 3482342"/>
              <a:gd name="connsiteX72-10315" fmla="*/ 6007916 w 12192000"/>
              <a:gd name="connsiteY72-10316" fmla="*/ 2143752 h 3482342"/>
              <a:gd name="connsiteX73-10317" fmla="*/ 5894610 w 12192000"/>
              <a:gd name="connsiteY73-10318" fmla="*/ 2130684 h 3482342"/>
              <a:gd name="connsiteX74-10319" fmla="*/ 5817682 w 12192000"/>
              <a:gd name="connsiteY74-10320" fmla="*/ 2157358 h 3482342"/>
              <a:gd name="connsiteX75-10321" fmla="*/ 5591469 w 12192000"/>
              <a:gd name="connsiteY75-10322" fmla="*/ 2178389 h 3482342"/>
              <a:gd name="connsiteX76-10323" fmla="*/ 5414282 w 12192000"/>
              <a:gd name="connsiteY76-10324" fmla="*/ 2183070 h 3482342"/>
              <a:gd name="connsiteX77-10325" fmla="*/ 5368369 w 12192000"/>
              <a:gd name="connsiteY77-10326" fmla="*/ 2204272 h 3482342"/>
              <a:gd name="connsiteX78-10327" fmla="*/ 5291263 w 12192000"/>
              <a:gd name="connsiteY78-10328" fmla="*/ 2239182 h 3482342"/>
              <a:gd name="connsiteX79-10329" fmla="*/ 5233796 w 12192000"/>
              <a:gd name="connsiteY79-10330" fmla="*/ 2268260 h 3482342"/>
              <a:gd name="connsiteX80-10331" fmla="*/ 5173523 w 12192000"/>
              <a:gd name="connsiteY80-10332" fmla="*/ 2309057 h 3482342"/>
              <a:gd name="connsiteX81-10333" fmla="*/ 5123830 w 12192000"/>
              <a:gd name="connsiteY81-10334" fmla="*/ 2307070 h 3482342"/>
              <a:gd name="connsiteX82-10335" fmla="*/ 5065426 w 12192000"/>
              <a:gd name="connsiteY82-10336" fmla="*/ 2324076 h 3482342"/>
              <a:gd name="connsiteX83-10337" fmla="*/ 4975908 w 12192000"/>
              <a:gd name="connsiteY83-10338" fmla="*/ 2364128 h 3482342"/>
              <a:gd name="connsiteX84-10339" fmla="*/ 4913723 w 12192000"/>
              <a:gd name="connsiteY84-10340" fmla="*/ 2385265 h 3482342"/>
              <a:gd name="connsiteX85-10341" fmla="*/ 4746485 w 12192000"/>
              <a:gd name="connsiteY85-10342" fmla="*/ 2451769 h 3482342"/>
              <a:gd name="connsiteX86-10343" fmla="*/ 4681588 w 12192000"/>
              <a:gd name="connsiteY86-10344" fmla="*/ 2467494 h 3482342"/>
              <a:gd name="connsiteX87-10345" fmla="*/ 1783655 w 12192000"/>
              <a:gd name="connsiteY87-10346" fmla="*/ 3163860 h 3482342"/>
              <a:gd name="connsiteX88-10347" fmla="*/ 1325955 w 12192000"/>
              <a:gd name="connsiteY88-10348" fmla="*/ 3176692 h 3482342"/>
              <a:gd name="connsiteX89-10349" fmla="*/ 1190384 w 12192000"/>
              <a:gd name="connsiteY89-10350" fmla="*/ 3203504 h 3482342"/>
              <a:gd name="connsiteX90-10351" fmla="*/ 1094537 w 12192000"/>
              <a:gd name="connsiteY90-10352" fmla="*/ 3229469 h 3482342"/>
              <a:gd name="connsiteX91-10353" fmla="*/ 779276 w 12192000"/>
              <a:gd name="connsiteY91-10354" fmla="*/ 3327290 h 3482342"/>
              <a:gd name="connsiteX92-10355" fmla="*/ 600378 w 12192000"/>
              <a:gd name="connsiteY92-10356" fmla="*/ 3335250 h 3482342"/>
              <a:gd name="connsiteX93-10357" fmla="*/ 493457 w 12192000"/>
              <a:gd name="connsiteY93-10358" fmla="*/ 3365044 h 3482342"/>
              <a:gd name="connsiteX94-10359" fmla="*/ 349402 w 12192000"/>
              <a:gd name="connsiteY94-10360" fmla="*/ 3380897 h 3482342"/>
              <a:gd name="connsiteX95-10361" fmla="*/ 192183 w 12192000"/>
              <a:gd name="connsiteY95-10362" fmla="*/ 3460075 h 3482342"/>
              <a:gd name="connsiteX96-10363" fmla="*/ 46713 w 12192000"/>
              <a:gd name="connsiteY96-10364" fmla="*/ 3462986 h 3482342"/>
              <a:gd name="connsiteX97-10365" fmla="*/ 2765 w 12192000"/>
              <a:gd name="connsiteY97-10366" fmla="*/ 3480770 h 3482342"/>
              <a:gd name="connsiteX98-10367" fmla="*/ 0 w 12192000"/>
              <a:gd name="connsiteY98-10368" fmla="*/ 3482342 h 3482342"/>
              <a:gd name="connsiteX99-10369" fmla="*/ 0 w 12192000"/>
              <a:gd name="connsiteY99-10370" fmla="*/ 0 h 3482342"/>
              <a:gd name="connsiteX0-10371" fmla="*/ 0 w 12192000"/>
              <a:gd name="connsiteY0-10372" fmla="*/ 0 h 3482342"/>
              <a:gd name="connsiteX1-10373" fmla="*/ 12192000 w 12192000"/>
              <a:gd name="connsiteY1-10374" fmla="*/ 0 h 3482342"/>
              <a:gd name="connsiteX2-10375" fmla="*/ 12192000 w 12192000"/>
              <a:gd name="connsiteY2-10376" fmla="*/ 635369 h 3482342"/>
              <a:gd name="connsiteX3-10377" fmla="*/ 12191789 w 12192000"/>
              <a:gd name="connsiteY3-10378" fmla="*/ 560396 h 3482342"/>
              <a:gd name="connsiteX4-10379" fmla="*/ 11983027 w 12192000"/>
              <a:gd name="connsiteY4-10380" fmla="*/ 646756 h 3482342"/>
              <a:gd name="connsiteX5-10381" fmla="*/ 11923051 w 12192000"/>
              <a:gd name="connsiteY5-10382" fmla="*/ 656045 h 3482342"/>
              <a:gd name="connsiteX6-10383" fmla="*/ 11832939 w 12192000"/>
              <a:gd name="connsiteY6-10384" fmla="*/ 674181 h 3482342"/>
              <a:gd name="connsiteX7-10385" fmla="*/ 11767770 w 12192000"/>
              <a:gd name="connsiteY7-10386" fmla="*/ 683807 h 3482342"/>
              <a:gd name="connsiteX8-10387" fmla="*/ 11728279 w 12192000"/>
              <a:gd name="connsiteY8-10388" fmla="*/ 700816 h 3482342"/>
              <a:gd name="connsiteX9-10389" fmla="*/ 11722533 w 12192000"/>
              <a:gd name="connsiteY9-10390" fmla="*/ 703421 h 3482342"/>
              <a:gd name="connsiteX10-10391" fmla="*/ 11720002 w 12192000"/>
              <a:gd name="connsiteY10-10392" fmla="*/ 710566 h 3482342"/>
              <a:gd name="connsiteX11-10393" fmla="*/ 11707351 w 12192000"/>
              <a:gd name="connsiteY11-10394" fmla="*/ 710310 h 3482342"/>
              <a:gd name="connsiteX12-10395" fmla="*/ 11700369 w 12192000"/>
              <a:gd name="connsiteY12-10396" fmla="*/ 713480 h 3482342"/>
              <a:gd name="connsiteX13-10397" fmla="*/ 11691126 w 12192000"/>
              <a:gd name="connsiteY13-10398" fmla="*/ 726131 h 3482342"/>
              <a:gd name="connsiteX14-10399" fmla="*/ 11656818 w 12192000"/>
              <a:gd name="connsiteY14-10400" fmla="*/ 769062 h 3482342"/>
              <a:gd name="connsiteX15-10401" fmla="*/ 11501920 w 12192000"/>
              <a:gd name="connsiteY15-10402" fmla="*/ 813109 h 3482342"/>
              <a:gd name="connsiteX16-10403" fmla="*/ 11338523 w 12192000"/>
              <a:gd name="connsiteY16-10404" fmla="*/ 852810 h 3482342"/>
              <a:gd name="connsiteX17-10405" fmla="*/ 11228040 w 12192000"/>
              <a:gd name="connsiteY17-10406" fmla="*/ 958953 h 3482342"/>
              <a:gd name="connsiteX18-10407" fmla="*/ 11193568 w 12192000"/>
              <a:gd name="connsiteY18-10408" fmla="*/ 1039464 h 3482342"/>
              <a:gd name="connsiteX19-10409" fmla="*/ 11120819 w 12192000"/>
              <a:gd name="connsiteY19-10410" fmla="*/ 1126133 h 3482342"/>
              <a:gd name="connsiteX20-10411" fmla="*/ 11028687 w 12192000"/>
              <a:gd name="connsiteY20-10412" fmla="*/ 1199018 h 3482342"/>
              <a:gd name="connsiteX21-10413" fmla="*/ 10815658 w 12192000"/>
              <a:gd name="connsiteY21-10414" fmla="*/ 1287849 h 3482342"/>
              <a:gd name="connsiteX22-10415" fmla="*/ 10679906 w 12192000"/>
              <a:gd name="connsiteY22-10416" fmla="*/ 1324988 h 3482342"/>
              <a:gd name="connsiteX23-10417" fmla="*/ 10636304 w 12192000"/>
              <a:gd name="connsiteY23-10418" fmla="*/ 1317928 h 3482342"/>
              <a:gd name="connsiteX24-10419" fmla="*/ 10573203 w 12192000"/>
              <a:gd name="connsiteY24-10420" fmla="*/ 1351996 h 3482342"/>
              <a:gd name="connsiteX25-10421" fmla="*/ 10513263 w 12192000"/>
              <a:gd name="connsiteY25-10422" fmla="*/ 1350756 h 3482342"/>
              <a:gd name="connsiteX26-10423" fmla="*/ 10464012 w 12192000"/>
              <a:gd name="connsiteY26-10424" fmla="*/ 1391778 h 3482342"/>
              <a:gd name="connsiteX27-10425" fmla="*/ 10405409 w 12192000"/>
              <a:gd name="connsiteY27-10426" fmla="*/ 1422789 h 3482342"/>
              <a:gd name="connsiteX28-10427" fmla="*/ 10370530 w 12192000"/>
              <a:gd name="connsiteY28-10428" fmla="*/ 1441596 h 3482342"/>
              <a:gd name="connsiteX29-10429" fmla="*/ 10264922 w 12192000"/>
              <a:gd name="connsiteY29-10430" fmla="*/ 1472107 h 3482342"/>
              <a:gd name="connsiteX30-10431" fmla="*/ 10058690 w 12192000"/>
              <a:gd name="connsiteY30-10432" fmla="*/ 1474888 h 3482342"/>
              <a:gd name="connsiteX31-10433" fmla="*/ 10004424 w 12192000"/>
              <a:gd name="connsiteY31-10434" fmla="*/ 1489801 h 3482342"/>
              <a:gd name="connsiteX32-10435" fmla="*/ 9999951 w 12192000"/>
              <a:gd name="connsiteY32-10436" fmla="*/ 1499127 h 3482342"/>
              <a:gd name="connsiteX33-10437" fmla="*/ 9845462 w 12192000"/>
              <a:gd name="connsiteY33-10438" fmla="*/ 1548192 h 3482342"/>
              <a:gd name="connsiteX34-10439" fmla="*/ 9736156 w 12192000"/>
              <a:gd name="connsiteY34-10440" fmla="*/ 1581928 h 3482342"/>
              <a:gd name="connsiteX35-10441" fmla="*/ 9693355 w 12192000"/>
              <a:gd name="connsiteY35-10442" fmla="*/ 1602632 h 3482342"/>
              <a:gd name="connsiteX36-10443" fmla="*/ 9664242 w 12192000"/>
              <a:gd name="connsiteY36-10444" fmla="*/ 1622075 h 3482342"/>
              <a:gd name="connsiteX37-10445" fmla="*/ 9579195 w 12192000"/>
              <a:gd name="connsiteY37-10446" fmla="*/ 1648017 h 3482342"/>
              <a:gd name="connsiteX38-10447" fmla="*/ 9433652 w 12192000"/>
              <a:gd name="connsiteY38-10448" fmla="*/ 1681174 h 3482342"/>
              <a:gd name="connsiteX39-10449" fmla="*/ 9403775 w 12192000"/>
              <a:gd name="connsiteY39-10450" fmla="*/ 1690403 h 3482342"/>
              <a:gd name="connsiteX40-10451" fmla="*/ 9382503 w 12192000"/>
              <a:gd name="connsiteY40-10452" fmla="*/ 1706957 h 3482342"/>
              <a:gd name="connsiteX41-10453" fmla="*/ 9381410 w 12192000"/>
              <a:gd name="connsiteY41-10454" fmla="*/ 1718312 h 3482342"/>
              <a:gd name="connsiteX42-10455" fmla="*/ 9365685 w 12192000"/>
              <a:gd name="connsiteY42-10456" fmla="*/ 1724772 h 3482342"/>
              <a:gd name="connsiteX43-10457" fmla="*/ 9278020 w 12192000"/>
              <a:gd name="connsiteY43-10458" fmla="*/ 1741161 h 3482342"/>
              <a:gd name="connsiteX44-10459" fmla="*/ 9217145 w 12192000"/>
              <a:gd name="connsiteY44-10460" fmla="*/ 1771195 h 3482342"/>
              <a:gd name="connsiteX45-10461" fmla="*/ 8955875 w 12192000"/>
              <a:gd name="connsiteY45-10462" fmla="*/ 1796806 h 3482342"/>
              <a:gd name="connsiteX46-10463" fmla="*/ 8648415 w 12192000"/>
              <a:gd name="connsiteY46-10464" fmla="*/ 1878623 h 3482342"/>
              <a:gd name="connsiteX47-10465" fmla="*/ 8495949 w 12192000"/>
              <a:gd name="connsiteY47-10466" fmla="*/ 1902425 h 3482342"/>
              <a:gd name="connsiteX48-10467" fmla="*/ 8236214 w 12192000"/>
              <a:gd name="connsiteY48-10468" fmla="*/ 1909725 h 3482342"/>
              <a:gd name="connsiteX49-10469" fmla="*/ 8132104 w 12192000"/>
              <a:gd name="connsiteY49-10470" fmla="*/ 1895727 h 3482342"/>
              <a:gd name="connsiteX50-10471" fmla="*/ 7918078 w 12192000"/>
              <a:gd name="connsiteY50-10472" fmla="*/ 1862668 h 3482342"/>
              <a:gd name="connsiteX51-10473" fmla="*/ 7817899 w 12192000"/>
              <a:gd name="connsiteY51-10474" fmla="*/ 1862176 h 3482342"/>
              <a:gd name="connsiteX52-10475" fmla="*/ 7768994 w 12192000"/>
              <a:gd name="connsiteY52-10476" fmla="*/ 1855721 h 3482342"/>
              <a:gd name="connsiteX53-10477" fmla="*/ 7618027 w 12192000"/>
              <a:gd name="connsiteY53-10478" fmla="*/ 1830959 h 3482342"/>
              <a:gd name="connsiteX54-10479" fmla="*/ 7449425 w 12192000"/>
              <a:gd name="connsiteY54-10480" fmla="*/ 1810910 h 3482342"/>
              <a:gd name="connsiteX55-10481" fmla="*/ 7342915 w 12192000"/>
              <a:gd name="connsiteY55-10482" fmla="*/ 1819827 h 3482342"/>
              <a:gd name="connsiteX56-10483" fmla="*/ 7255191 w 12192000"/>
              <a:gd name="connsiteY56-10484" fmla="*/ 1834354 h 3482342"/>
              <a:gd name="connsiteX57-10485" fmla="*/ 7131205 w 12192000"/>
              <a:gd name="connsiteY57-10486" fmla="*/ 1845557 h 3482342"/>
              <a:gd name="connsiteX58-10487" fmla="*/ 6941837 w 12192000"/>
              <a:gd name="connsiteY58-10488" fmla="*/ 1840640 h 3482342"/>
              <a:gd name="connsiteX59-10489" fmla="*/ 6837145 w 12192000"/>
              <a:gd name="connsiteY59-10490" fmla="*/ 1870724 h 3482342"/>
              <a:gd name="connsiteX60-10491" fmla="*/ 6753991 w 12192000"/>
              <a:gd name="connsiteY60-10492" fmla="*/ 1860969 h 3482342"/>
              <a:gd name="connsiteX61-10493" fmla="*/ 6727754 w 12192000"/>
              <a:gd name="connsiteY61-10494" fmla="*/ 1882372 h 3482342"/>
              <a:gd name="connsiteX62-10495" fmla="*/ 6723371 w 12192000"/>
              <a:gd name="connsiteY62-10496" fmla="*/ 1886494 h 3482342"/>
              <a:gd name="connsiteX63-10497" fmla="*/ 6702779 w 12192000"/>
              <a:gd name="connsiteY63-10498" fmla="*/ 1893601 h 3482342"/>
              <a:gd name="connsiteX64-10499" fmla="*/ 6686657 w 12192000"/>
              <a:gd name="connsiteY64-10500" fmla="*/ 1907344 h 3482342"/>
              <a:gd name="connsiteX65-10501" fmla="*/ 6651330 w 12192000"/>
              <a:gd name="connsiteY65-10502" fmla="*/ 1922921 h 3482342"/>
              <a:gd name="connsiteX66-10503" fmla="*/ 6622958 w 12192000"/>
              <a:gd name="connsiteY66-10504" fmla="*/ 1936255 h 3482342"/>
              <a:gd name="connsiteX67-10505" fmla="*/ 6444344 w 12192000"/>
              <a:gd name="connsiteY67-10506" fmla="*/ 1969663 h 3482342"/>
              <a:gd name="connsiteX68-10507" fmla="*/ 6333446 w 12192000"/>
              <a:gd name="connsiteY68-10508" fmla="*/ 1997163 h 3482342"/>
              <a:gd name="connsiteX69-10509" fmla="*/ 6294933 w 12192000"/>
              <a:gd name="connsiteY69-10510" fmla="*/ 2019412 h 3482342"/>
              <a:gd name="connsiteX70-10511" fmla="*/ 6238719 w 12192000"/>
              <a:gd name="connsiteY70-10512" fmla="*/ 2042547 h 3482342"/>
              <a:gd name="connsiteX71-10513" fmla="*/ 6142310 w 12192000"/>
              <a:gd name="connsiteY71-10514" fmla="*/ 2092510 h 3482342"/>
              <a:gd name="connsiteX72-10515" fmla="*/ 6007916 w 12192000"/>
              <a:gd name="connsiteY72-10516" fmla="*/ 2143752 h 3482342"/>
              <a:gd name="connsiteX73-10517" fmla="*/ 5894610 w 12192000"/>
              <a:gd name="connsiteY73-10518" fmla="*/ 2130684 h 3482342"/>
              <a:gd name="connsiteX74-10519" fmla="*/ 5817682 w 12192000"/>
              <a:gd name="connsiteY74-10520" fmla="*/ 2157358 h 3482342"/>
              <a:gd name="connsiteX75-10521" fmla="*/ 5591469 w 12192000"/>
              <a:gd name="connsiteY75-10522" fmla="*/ 2178389 h 3482342"/>
              <a:gd name="connsiteX76-10523" fmla="*/ 5414282 w 12192000"/>
              <a:gd name="connsiteY76-10524" fmla="*/ 2183070 h 3482342"/>
              <a:gd name="connsiteX77-10525" fmla="*/ 5368369 w 12192000"/>
              <a:gd name="connsiteY77-10526" fmla="*/ 2204272 h 3482342"/>
              <a:gd name="connsiteX78-10527" fmla="*/ 5291263 w 12192000"/>
              <a:gd name="connsiteY78-10528" fmla="*/ 2239182 h 3482342"/>
              <a:gd name="connsiteX79-10529" fmla="*/ 5233796 w 12192000"/>
              <a:gd name="connsiteY79-10530" fmla="*/ 2268260 h 3482342"/>
              <a:gd name="connsiteX80-10531" fmla="*/ 5173523 w 12192000"/>
              <a:gd name="connsiteY80-10532" fmla="*/ 2309057 h 3482342"/>
              <a:gd name="connsiteX81-10533" fmla="*/ 5123830 w 12192000"/>
              <a:gd name="connsiteY81-10534" fmla="*/ 2307070 h 3482342"/>
              <a:gd name="connsiteX82-10535" fmla="*/ 5065426 w 12192000"/>
              <a:gd name="connsiteY82-10536" fmla="*/ 2324076 h 3482342"/>
              <a:gd name="connsiteX83-10537" fmla="*/ 4975908 w 12192000"/>
              <a:gd name="connsiteY83-10538" fmla="*/ 2364128 h 3482342"/>
              <a:gd name="connsiteX84-10539" fmla="*/ 4913723 w 12192000"/>
              <a:gd name="connsiteY84-10540" fmla="*/ 2385265 h 3482342"/>
              <a:gd name="connsiteX85-10541" fmla="*/ 4746485 w 12192000"/>
              <a:gd name="connsiteY85-10542" fmla="*/ 2451769 h 3482342"/>
              <a:gd name="connsiteX86-10543" fmla="*/ 4681588 w 12192000"/>
              <a:gd name="connsiteY86-10544" fmla="*/ 2467494 h 3482342"/>
              <a:gd name="connsiteX87-10545" fmla="*/ 1783655 w 12192000"/>
              <a:gd name="connsiteY87-10546" fmla="*/ 3163860 h 3482342"/>
              <a:gd name="connsiteX88-10547" fmla="*/ 1325955 w 12192000"/>
              <a:gd name="connsiteY88-10548" fmla="*/ 3176692 h 3482342"/>
              <a:gd name="connsiteX89-10549" fmla="*/ 1190384 w 12192000"/>
              <a:gd name="connsiteY89-10550" fmla="*/ 3203504 h 3482342"/>
              <a:gd name="connsiteX90-10551" fmla="*/ 1094537 w 12192000"/>
              <a:gd name="connsiteY90-10552" fmla="*/ 3229469 h 3482342"/>
              <a:gd name="connsiteX91-10553" fmla="*/ 779276 w 12192000"/>
              <a:gd name="connsiteY91-10554" fmla="*/ 3327290 h 3482342"/>
              <a:gd name="connsiteX92-10555" fmla="*/ 600378 w 12192000"/>
              <a:gd name="connsiteY92-10556" fmla="*/ 3335250 h 3482342"/>
              <a:gd name="connsiteX93-10557" fmla="*/ 493457 w 12192000"/>
              <a:gd name="connsiteY93-10558" fmla="*/ 3365044 h 3482342"/>
              <a:gd name="connsiteX94-10559" fmla="*/ 349402 w 12192000"/>
              <a:gd name="connsiteY94-10560" fmla="*/ 3380897 h 3482342"/>
              <a:gd name="connsiteX95-10561" fmla="*/ 192183 w 12192000"/>
              <a:gd name="connsiteY95-10562" fmla="*/ 3460075 h 3482342"/>
              <a:gd name="connsiteX96-10563" fmla="*/ 46713 w 12192000"/>
              <a:gd name="connsiteY96-10564" fmla="*/ 3462986 h 3482342"/>
              <a:gd name="connsiteX97-10565" fmla="*/ 2765 w 12192000"/>
              <a:gd name="connsiteY97-10566" fmla="*/ 3480770 h 3482342"/>
              <a:gd name="connsiteX98-10567" fmla="*/ 0 w 12192000"/>
              <a:gd name="connsiteY98-10568" fmla="*/ 3482342 h 3482342"/>
              <a:gd name="connsiteX99-10569" fmla="*/ 0 w 12192000"/>
              <a:gd name="connsiteY99-10570" fmla="*/ 0 h 3482342"/>
              <a:gd name="connsiteX0-10571" fmla="*/ 0 w 12192000"/>
              <a:gd name="connsiteY0-10572" fmla="*/ 0 h 3482342"/>
              <a:gd name="connsiteX1-10573" fmla="*/ 12192000 w 12192000"/>
              <a:gd name="connsiteY1-10574" fmla="*/ 0 h 3482342"/>
              <a:gd name="connsiteX2-10575" fmla="*/ 12192000 w 12192000"/>
              <a:gd name="connsiteY2-10576" fmla="*/ 635369 h 3482342"/>
              <a:gd name="connsiteX3-10577" fmla="*/ 12191789 w 12192000"/>
              <a:gd name="connsiteY3-10578" fmla="*/ 560396 h 3482342"/>
              <a:gd name="connsiteX4-10579" fmla="*/ 11983027 w 12192000"/>
              <a:gd name="connsiteY4-10580" fmla="*/ 646756 h 3482342"/>
              <a:gd name="connsiteX5-10581" fmla="*/ 11923051 w 12192000"/>
              <a:gd name="connsiteY5-10582" fmla="*/ 656045 h 3482342"/>
              <a:gd name="connsiteX6-10583" fmla="*/ 11832939 w 12192000"/>
              <a:gd name="connsiteY6-10584" fmla="*/ 674181 h 3482342"/>
              <a:gd name="connsiteX7-10585" fmla="*/ 11767770 w 12192000"/>
              <a:gd name="connsiteY7-10586" fmla="*/ 683807 h 3482342"/>
              <a:gd name="connsiteX8-10587" fmla="*/ 11728279 w 12192000"/>
              <a:gd name="connsiteY8-10588" fmla="*/ 700816 h 3482342"/>
              <a:gd name="connsiteX9-10589" fmla="*/ 11722533 w 12192000"/>
              <a:gd name="connsiteY9-10590" fmla="*/ 703421 h 3482342"/>
              <a:gd name="connsiteX10-10591" fmla="*/ 11720002 w 12192000"/>
              <a:gd name="connsiteY10-10592" fmla="*/ 710566 h 3482342"/>
              <a:gd name="connsiteX11-10593" fmla="*/ 11707351 w 12192000"/>
              <a:gd name="connsiteY11-10594" fmla="*/ 710310 h 3482342"/>
              <a:gd name="connsiteX12-10595" fmla="*/ 11700369 w 12192000"/>
              <a:gd name="connsiteY12-10596" fmla="*/ 713480 h 3482342"/>
              <a:gd name="connsiteX13-10597" fmla="*/ 11691126 w 12192000"/>
              <a:gd name="connsiteY13-10598" fmla="*/ 726131 h 3482342"/>
              <a:gd name="connsiteX14-10599" fmla="*/ 11656818 w 12192000"/>
              <a:gd name="connsiteY14-10600" fmla="*/ 769062 h 3482342"/>
              <a:gd name="connsiteX15-10601" fmla="*/ 11501920 w 12192000"/>
              <a:gd name="connsiteY15-10602" fmla="*/ 813109 h 3482342"/>
              <a:gd name="connsiteX16-10603" fmla="*/ 11338523 w 12192000"/>
              <a:gd name="connsiteY16-10604" fmla="*/ 852810 h 3482342"/>
              <a:gd name="connsiteX17-10605" fmla="*/ 11228040 w 12192000"/>
              <a:gd name="connsiteY17-10606" fmla="*/ 958953 h 3482342"/>
              <a:gd name="connsiteX18-10607" fmla="*/ 11193568 w 12192000"/>
              <a:gd name="connsiteY18-10608" fmla="*/ 1039464 h 3482342"/>
              <a:gd name="connsiteX19-10609" fmla="*/ 11120819 w 12192000"/>
              <a:gd name="connsiteY19-10610" fmla="*/ 1126133 h 3482342"/>
              <a:gd name="connsiteX20-10611" fmla="*/ 11028687 w 12192000"/>
              <a:gd name="connsiteY20-10612" fmla="*/ 1199018 h 3482342"/>
              <a:gd name="connsiteX21-10613" fmla="*/ 10815658 w 12192000"/>
              <a:gd name="connsiteY21-10614" fmla="*/ 1287849 h 3482342"/>
              <a:gd name="connsiteX22-10615" fmla="*/ 10679906 w 12192000"/>
              <a:gd name="connsiteY22-10616" fmla="*/ 1324988 h 3482342"/>
              <a:gd name="connsiteX23-10617" fmla="*/ 10636304 w 12192000"/>
              <a:gd name="connsiteY23-10618" fmla="*/ 1317928 h 3482342"/>
              <a:gd name="connsiteX24-10619" fmla="*/ 10573203 w 12192000"/>
              <a:gd name="connsiteY24-10620" fmla="*/ 1351996 h 3482342"/>
              <a:gd name="connsiteX25-10621" fmla="*/ 10513263 w 12192000"/>
              <a:gd name="connsiteY25-10622" fmla="*/ 1350756 h 3482342"/>
              <a:gd name="connsiteX26-10623" fmla="*/ 10464012 w 12192000"/>
              <a:gd name="connsiteY26-10624" fmla="*/ 1391778 h 3482342"/>
              <a:gd name="connsiteX27-10625" fmla="*/ 10405409 w 12192000"/>
              <a:gd name="connsiteY27-10626" fmla="*/ 1422789 h 3482342"/>
              <a:gd name="connsiteX28-10627" fmla="*/ 10370530 w 12192000"/>
              <a:gd name="connsiteY28-10628" fmla="*/ 1441596 h 3482342"/>
              <a:gd name="connsiteX29-10629" fmla="*/ 10264922 w 12192000"/>
              <a:gd name="connsiteY29-10630" fmla="*/ 1472107 h 3482342"/>
              <a:gd name="connsiteX30-10631" fmla="*/ 10058690 w 12192000"/>
              <a:gd name="connsiteY30-10632" fmla="*/ 1474888 h 3482342"/>
              <a:gd name="connsiteX31-10633" fmla="*/ 10004424 w 12192000"/>
              <a:gd name="connsiteY31-10634" fmla="*/ 1489801 h 3482342"/>
              <a:gd name="connsiteX32-10635" fmla="*/ 9999951 w 12192000"/>
              <a:gd name="connsiteY32-10636" fmla="*/ 1499127 h 3482342"/>
              <a:gd name="connsiteX33-10637" fmla="*/ 9845462 w 12192000"/>
              <a:gd name="connsiteY33-10638" fmla="*/ 1548192 h 3482342"/>
              <a:gd name="connsiteX34-10639" fmla="*/ 9736156 w 12192000"/>
              <a:gd name="connsiteY34-10640" fmla="*/ 1581928 h 3482342"/>
              <a:gd name="connsiteX35-10641" fmla="*/ 9693355 w 12192000"/>
              <a:gd name="connsiteY35-10642" fmla="*/ 1602632 h 3482342"/>
              <a:gd name="connsiteX36-10643" fmla="*/ 9664242 w 12192000"/>
              <a:gd name="connsiteY36-10644" fmla="*/ 1622075 h 3482342"/>
              <a:gd name="connsiteX37-10645" fmla="*/ 9579195 w 12192000"/>
              <a:gd name="connsiteY37-10646" fmla="*/ 1648017 h 3482342"/>
              <a:gd name="connsiteX38-10647" fmla="*/ 9433652 w 12192000"/>
              <a:gd name="connsiteY38-10648" fmla="*/ 1681174 h 3482342"/>
              <a:gd name="connsiteX39-10649" fmla="*/ 9403775 w 12192000"/>
              <a:gd name="connsiteY39-10650" fmla="*/ 1690403 h 3482342"/>
              <a:gd name="connsiteX40-10651" fmla="*/ 9382503 w 12192000"/>
              <a:gd name="connsiteY40-10652" fmla="*/ 1706957 h 3482342"/>
              <a:gd name="connsiteX41-10653" fmla="*/ 9381410 w 12192000"/>
              <a:gd name="connsiteY41-10654" fmla="*/ 1718312 h 3482342"/>
              <a:gd name="connsiteX42-10655" fmla="*/ 9365685 w 12192000"/>
              <a:gd name="connsiteY42-10656" fmla="*/ 1724772 h 3482342"/>
              <a:gd name="connsiteX43-10657" fmla="*/ 9278020 w 12192000"/>
              <a:gd name="connsiteY43-10658" fmla="*/ 1741161 h 3482342"/>
              <a:gd name="connsiteX44-10659" fmla="*/ 9217145 w 12192000"/>
              <a:gd name="connsiteY44-10660" fmla="*/ 1771195 h 3482342"/>
              <a:gd name="connsiteX45-10661" fmla="*/ 8955875 w 12192000"/>
              <a:gd name="connsiteY45-10662" fmla="*/ 1796806 h 3482342"/>
              <a:gd name="connsiteX46-10663" fmla="*/ 8648415 w 12192000"/>
              <a:gd name="connsiteY46-10664" fmla="*/ 1878623 h 3482342"/>
              <a:gd name="connsiteX47-10665" fmla="*/ 8495949 w 12192000"/>
              <a:gd name="connsiteY47-10666" fmla="*/ 1902425 h 3482342"/>
              <a:gd name="connsiteX48-10667" fmla="*/ 8236214 w 12192000"/>
              <a:gd name="connsiteY48-10668" fmla="*/ 1909725 h 3482342"/>
              <a:gd name="connsiteX49-10669" fmla="*/ 8132104 w 12192000"/>
              <a:gd name="connsiteY49-10670" fmla="*/ 1895727 h 3482342"/>
              <a:gd name="connsiteX50-10671" fmla="*/ 7918078 w 12192000"/>
              <a:gd name="connsiteY50-10672" fmla="*/ 1862668 h 3482342"/>
              <a:gd name="connsiteX51-10673" fmla="*/ 7817899 w 12192000"/>
              <a:gd name="connsiteY51-10674" fmla="*/ 1862176 h 3482342"/>
              <a:gd name="connsiteX52-10675" fmla="*/ 7768994 w 12192000"/>
              <a:gd name="connsiteY52-10676" fmla="*/ 1855721 h 3482342"/>
              <a:gd name="connsiteX53-10677" fmla="*/ 7618027 w 12192000"/>
              <a:gd name="connsiteY53-10678" fmla="*/ 1830959 h 3482342"/>
              <a:gd name="connsiteX54-10679" fmla="*/ 7449425 w 12192000"/>
              <a:gd name="connsiteY54-10680" fmla="*/ 1810910 h 3482342"/>
              <a:gd name="connsiteX55-10681" fmla="*/ 7342915 w 12192000"/>
              <a:gd name="connsiteY55-10682" fmla="*/ 1819827 h 3482342"/>
              <a:gd name="connsiteX56-10683" fmla="*/ 7255191 w 12192000"/>
              <a:gd name="connsiteY56-10684" fmla="*/ 1834354 h 3482342"/>
              <a:gd name="connsiteX57-10685" fmla="*/ 7131205 w 12192000"/>
              <a:gd name="connsiteY57-10686" fmla="*/ 1845557 h 3482342"/>
              <a:gd name="connsiteX58-10687" fmla="*/ 6941837 w 12192000"/>
              <a:gd name="connsiteY58-10688" fmla="*/ 1840640 h 3482342"/>
              <a:gd name="connsiteX59-10689" fmla="*/ 6837145 w 12192000"/>
              <a:gd name="connsiteY59-10690" fmla="*/ 1870724 h 3482342"/>
              <a:gd name="connsiteX60-10691" fmla="*/ 6753991 w 12192000"/>
              <a:gd name="connsiteY60-10692" fmla="*/ 1860969 h 3482342"/>
              <a:gd name="connsiteX61-10693" fmla="*/ 6727754 w 12192000"/>
              <a:gd name="connsiteY61-10694" fmla="*/ 1882372 h 3482342"/>
              <a:gd name="connsiteX62-10695" fmla="*/ 6723371 w 12192000"/>
              <a:gd name="connsiteY62-10696" fmla="*/ 1886494 h 3482342"/>
              <a:gd name="connsiteX63-10697" fmla="*/ 6702779 w 12192000"/>
              <a:gd name="connsiteY63-10698" fmla="*/ 1893601 h 3482342"/>
              <a:gd name="connsiteX64-10699" fmla="*/ 6686657 w 12192000"/>
              <a:gd name="connsiteY64-10700" fmla="*/ 1907344 h 3482342"/>
              <a:gd name="connsiteX65-10701" fmla="*/ 6651330 w 12192000"/>
              <a:gd name="connsiteY65-10702" fmla="*/ 1922921 h 3482342"/>
              <a:gd name="connsiteX66-10703" fmla="*/ 6622958 w 12192000"/>
              <a:gd name="connsiteY66-10704" fmla="*/ 1936255 h 3482342"/>
              <a:gd name="connsiteX67-10705" fmla="*/ 6444344 w 12192000"/>
              <a:gd name="connsiteY67-10706" fmla="*/ 1969663 h 3482342"/>
              <a:gd name="connsiteX68-10707" fmla="*/ 6333446 w 12192000"/>
              <a:gd name="connsiteY68-10708" fmla="*/ 1997163 h 3482342"/>
              <a:gd name="connsiteX69-10709" fmla="*/ 6294933 w 12192000"/>
              <a:gd name="connsiteY69-10710" fmla="*/ 2019412 h 3482342"/>
              <a:gd name="connsiteX70-10711" fmla="*/ 6238719 w 12192000"/>
              <a:gd name="connsiteY70-10712" fmla="*/ 2042547 h 3482342"/>
              <a:gd name="connsiteX71-10713" fmla="*/ 6142310 w 12192000"/>
              <a:gd name="connsiteY71-10714" fmla="*/ 2092510 h 3482342"/>
              <a:gd name="connsiteX72-10715" fmla="*/ 6007916 w 12192000"/>
              <a:gd name="connsiteY72-10716" fmla="*/ 2143752 h 3482342"/>
              <a:gd name="connsiteX73-10717" fmla="*/ 5894610 w 12192000"/>
              <a:gd name="connsiteY73-10718" fmla="*/ 2130684 h 3482342"/>
              <a:gd name="connsiteX74-10719" fmla="*/ 5817682 w 12192000"/>
              <a:gd name="connsiteY74-10720" fmla="*/ 2157358 h 3482342"/>
              <a:gd name="connsiteX75-10721" fmla="*/ 5591469 w 12192000"/>
              <a:gd name="connsiteY75-10722" fmla="*/ 2178389 h 3482342"/>
              <a:gd name="connsiteX76-10723" fmla="*/ 5414282 w 12192000"/>
              <a:gd name="connsiteY76-10724" fmla="*/ 2183070 h 3482342"/>
              <a:gd name="connsiteX77-10725" fmla="*/ 5368369 w 12192000"/>
              <a:gd name="connsiteY77-10726" fmla="*/ 2204272 h 3482342"/>
              <a:gd name="connsiteX78-10727" fmla="*/ 5336354 w 12192000"/>
              <a:gd name="connsiteY78-10728" fmla="*/ 2218920 h 3482342"/>
              <a:gd name="connsiteX79-10729" fmla="*/ 5291263 w 12192000"/>
              <a:gd name="connsiteY79-10730" fmla="*/ 2239182 h 3482342"/>
              <a:gd name="connsiteX80-10731" fmla="*/ 5233796 w 12192000"/>
              <a:gd name="connsiteY80-10732" fmla="*/ 2268260 h 3482342"/>
              <a:gd name="connsiteX81-10733" fmla="*/ 5173523 w 12192000"/>
              <a:gd name="connsiteY81-10734" fmla="*/ 2309057 h 3482342"/>
              <a:gd name="connsiteX82-10735" fmla="*/ 5123830 w 12192000"/>
              <a:gd name="connsiteY82-10736" fmla="*/ 2307070 h 3482342"/>
              <a:gd name="connsiteX83-10737" fmla="*/ 5065426 w 12192000"/>
              <a:gd name="connsiteY83-10738" fmla="*/ 2324076 h 3482342"/>
              <a:gd name="connsiteX84-10739" fmla="*/ 4975908 w 12192000"/>
              <a:gd name="connsiteY84-10740" fmla="*/ 2364128 h 3482342"/>
              <a:gd name="connsiteX85-10741" fmla="*/ 4913723 w 12192000"/>
              <a:gd name="connsiteY85-10742" fmla="*/ 2385265 h 3482342"/>
              <a:gd name="connsiteX86-10743" fmla="*/ 4746485 w 12192000"/>
              <a:gd name="connsiteY86-10744" fmla="*/ 2451769 h 3482342"/>
              <a:gd name="connsiteX87-10745" fmla="*/ 4681588 w 12192000"/>
              <a:gd name="connsiteY87-10746" fmla="*/ 2467494 h 3482342"/>
              <a:gd name="connsiteX88-10747" fmla="*/ 1783655 w 12192000"/>
              <a:gd name="connsiteY88-10748" fmla="*/ 3163860 h 3482342"/>
              <a:gd name="connsiteX89-10749" fmla="*/ 1325955 w 12192000"/>
              <a:gd name="connsiteY89-10750" fmla="*/ 3176692 h 3482342"/>
              <a:gd name="connsiteX90-10751" fmla="*/ 1190384 w 12192000"/>
              <a:gd name="connsiteY90-10752" fmla="*/ 3203504 h 3482342"/>
              <a:gd name="connsiteX91-10753" fmla="*/ 1094537 w 12192000"/>
              <a:gd name="connsiteY91-10754" fmla="*/ 3229469 h 3482342"/>
              <a:gd name="connsiteX92-10755" fmla="*/ 779276 w 12192000"/>
              <a:gd name="connsiteY92-10756" fmla="*/ 3327290 h 3482342"/>
              <a:gd name="connsiteX93-10757" fmla="*/ 600378 w 12192000"/>
              <a:gd name="connsiteY93-10758" fmla="*/ 3335250 h 3482342"/>
              <a:gd name="connsiteX94-10759" fmla="*/ 493457 w 12192000"/>
              <a:gd name="connsiteY94-10760" fmla="*/ 3365044 h 3482342"/>
              <a:gd name="connsiteX95-10761" fmla="*/ 349402 w 12192000"/>
              <a:gd name="connsiteY95-10762" fmla="*/ 3380897 h 3482342"/>
              <a:gd name="connsiteX96-10763" fmla="*/ 192183 w 12192000"/>
              <a:gd name="connsiteY96-10764" fmla="*/ 3460075 h 3482342"/>
              <a:gd name="connsiteX97-10765" fmla="*/ 46713 w 12192000"/>
              <a:gd name="connsiteY97-10766" fmla="*/ 3462986 h 3482342"/>
              <a:gd name="connsiteX98-10767" fmla="*/ 2765 w 12192000"/>
              <a:gd name="connsiteY98-10768" fmla="*/ 3480770 h 3482342"/>
              <a:gd name="connsiteX99-10769" fmla="*/ 0 w 12192000"/>
              <a:gd name="connsiteY99-10770" fmla="*/ 3482342 h 3482342"/>
              <a:gd name="connsiteX100-10771" fmla="*/ 0 w 12192000"/>
              <a:gd name="connsiteY100-10772" fmla="*/ 0 h 3482342"/>
              <a:gd name="connsiteX0-10773" fmla="*/ 0 w 12192000"/>
              <a:gd name="connsiteY0-10774" fmla="*/ 0 h 3482342"/>
              <a:gd name="connsiteX1-10775" fmla="*/ 12192000 w 12192000"/>
              <a:gd name="connsiteY1-10776" fmla="*/ 0 h 3482342"/>
              <a:gd name="connsiteX2-10777" fmla="*/ 12192000 w 12192000"/>
              <a:gd name="connsiteY2-10778" fmla="*/ 635369 h 3482342"/>
              <a:gd name="connsiteX3-10779" fmla="*/ 12191789 w 12192000"/>
              <a:gd name="connsiteY3-10780" fmla="*/ 560396 h 3482342"/>
              <a:gd name="connsiteX4-10781" fmla="*/ 11983027 w 12192000"/>
              <a:gd name="connsiteY4-10782" fmla="*/ 646756 h 3482342"/>
              <a:gd name="connsiteX5-10783" fmla="*/ 11923051 w 12192000"/>
              <a:gd name="connsiteY5-10784" fmla="*/ 656045 h 3482342"/>
              <a:gd name="connsiteX6-10785" fmla="*/ 11832939 w 12192000"/>
              <a:gd name="connsiteY6-10786" fmla="*/ 674181 h 3482342"/>
              <a:gd name="connsiteX7-10787" fmla="*/ 11767770 w 12192000"/>
              <a:gd name="connsiteY7-10788" fmla="*/ 683807 h 3482342"/>
              <a:gd name="connsiteX8-10789" fmla="*/ 11728279 w 12192000"/>
              <a:gd name="connsiteY8-10790" fmla="*/ 700816 h 3482342"/>
              <a:gd name="connsiteX9-10791" fmla="*/ 11722533 w 12192000"/>
              <a:gd name="connsiteY9-10792" fmla="*/ 703421 h 3482342"/>
              <a:gd name="connsiteX10-10793" fmla="*/ 11720002 w 12192000"/>
              <a:gd name="connsiteY10-10794" fmla="*/ 710566 h 3482342"/>
              <a:gd name="connsiteX11-10795" fmla="*/ 11707351 w 12192000"/>
              <a:gd name="connsiteY11-10796" fmla="*/ 710310 h 3482342"/>
              <a:gd name="connsiteX12-10797" fmla="*/ 11700369 w 12192000"/>
              <a:gd name="connsiteY12-10798" fmla="*/ 713480 h 3482342"/>
              <a:gd name="connsiteX13-10799" fmla="*/ 11691126 w 12192000"/>
              <a:gd name="connsiteY13-10800" fmla="*/ 726131 h 3482342"/>
              <a:gd name="connsiteX14-10801" fmla="*/ 11656818 w 12192000"/>
              <a:gd name="connsiteY14-10802" fmla="*/ 769062 h 3482342"/>
              <a:gd name="connsiteX15-10803" fmla="*/ 11501920 w 12192000"/>
              <a:gd name="connsiteY15-10804" fmla="*/ 813109 h 3482342"/>
              <a:gd name="connsiteX16-10805" fmla="*/ 11338523 w 12192000"/>
              <a:gd name="connsiteY16-10806" fmla="*/ 852810 h 3482342"/>
              <a:gd name="connsiteX17-10807" fmla="*/ 11228040 w 12192000"/>
              <a:gd name="connsiteY17-10808" fmla="*/ 958953 h 3482342"/>
              <a:gd name="connsiteX18-10809" fmla="*/ 11193568 w 12192000"/>
              <a:gd name="connsiteY18-10810" fmla="*/ 1039464 h 3482342"/>
              <a:gd name="connsiteX19-10811" fmla="*/ 11120819 w 12192000"/>
              <a:gd name="connsiteY19-10812" fmla="*/ 1126133 h 3482342"/>
              <a:gd name="connsiteX20-10813" fmla="*/ 11028687 w 12192000"/>
              <a:gd name="connsiteY20-10814" fmla="*/ 1199018 h 3482342"/>
              <a:gd name="connsiteX21-10815" fmla="*/ 10815658 w 12192000"/>
              <a:gd name="connsiteY21-10816" fmla="*/ 1287849 h 3482342"/>
              <a:gd name="connsiteX22-10817" fmla="*/ 10679906 w 12192000"/>
              <a:gd name="connsiteY22-10818" fmla="*/ 1324988 h 3482342"/>
              <a:gd name="connsiteX23-10819" fmla="*/ 10636304 w 12192000"/>
              <a:gd name="connsiteY23-10820" fmla="*/ 1317928 h 3482342"/>
              <a:gd name="connsiteX24-10821" fmla="*/ 10573203 w 12192000"/>
              <a:gd name="connsiteY24-10822" fmla="*/ 1351996 h 3482342"/>
              <a:gd name="connsiteX25-10823" fmla="*/ 10513263 w 12192000"/>
              <a:gd name="connsiteY25-10824" fmla="*/ 1350756 h 3482342"/>
              <a:gd name="connsiteX26-10825" fmla="*/ 10464012 w 12192000"/>
              <a:gd name="connsiteY26-10826" fmla="*/ 1391778 h 3482342"/>
              <a:gd name="connsiteX27-10827" fmla="*/ 10405409 w 12192000"/>
              <a:gd name="connsiteY27-10828" fmla="*/ 1422789 h 3482342"/>
              <a:gd name="connsiteX28-10829" fmla="*/ 10370530 w 12192000"/>
              <a:gd name="connsiteY28-10830" fmla="*/ 1441596 h 3482342"/>
              <a:gd name="connsiteX29-10831" fmla="*/ 10264922 w 12192000"/>
              <a:gd name="connsiteY29-10832" fmla="*/ 1472107 h 3482342"/>
              <a:gd name="connsiteX30-10833" fmla="*/ 10058690 w 12192000"/>
              <a:gd name="connsiteY30-10834" fmla="*/ 1474888 h 3482342"/>
              <a:gd name="connsiteX31-10835" fmla="*/ 10004424 w 12192000"/>
              <a:gd name="connsiteY31-10836" fmla="*/ 1489801 h 3482342"/>
              <a:gd name="connsiteX32-10837" fmla="*/ 9999951 w 12192000"/>
              <a:gd name="connsiteY32-10838" fmla="*/ 1499127 h 3482342"/>
              <a:gd name="connsiteX33-10839" fmla="*/ 9845462 w 12192000"/>
              <a:gd name="connsiteY33-10840" fmla="*/ 1548192 h 3482342"/>
              <a:gd name="connsiteX34-10841" fmla="*/ 9736156 w 12192000"/>
              <a:gd name="connsiteY34-10842" fmla="*/ 1581928 h 3482342"/>
              <a:gd name="connsiteX35-10843" fmla="*/ 9693355 w 12192000"/>
              <a:gd name="connsiteY35-10844" fmla="*/ 1602632 h 3482342"/>
              <a:gd name="connsiteX36-10845" fmla="*/ 9664242 w 12192000"/>
              <a:gd name="connsiteY36-10846" fmla="*/ 1622075 h 3482342"/>
              <a:gd name="connsiteX37-10847" fmla="*/ 9579195 w 12192000"/>
              <a:gd name="connsiteY37-10848" fmla="*/ 1648017 h 3482342"/>
              <a:gd name="connsiteX38-10849" fmla="*/ 9433652 w 12192000"/>
              <a:gd name="connsiteY38-10850" fmla="*/ 1681174 h 3482342"/>
              <a:gd name="connsiteX39-10851" fmla="*/ 9403775 w 12192000"/>
              <a:gd name="connsiteY39-10852" fmla="*/ 1690403 h 3482342"/>
              <a:gd name="connsiteX40-10853" fmla="*/ 9382503 w 12192000"/>
              <a:gd name="connsiteY40-10854" fmla="*/ 1706957 h 3482342"/>
              <a:gd name="connsiteX41-10855" fmla="*/ 9381410 w 12192000"/>
              <a:gd name="connsiteY41-10856" fmla="*/ 1718312 h 3482342"/>
              <a:gd name="connsiteX42-10857" fmla="*/ 9365685 w 12192000"/>
              <a:gd name="connsiteY42-10858" fmla="*/ 1724772 h 3482342"/>
              <a:gd name="connsiteX43-10859" fmla="*/ 9278020 w 12192000"/>
              <a:gd name="connsiteY43-10860" fmla="*/ 1741161 h 3482342"/>
              <a:gd name="connsiteX44-10861" fmla="*/ 9217145 w 12192000"/>
              <a:gd name="connsiteY44-10862" fmla="*/ 1771195 h 3482342"/>
              <a:gd name="connsiteX45-10863" fmla="*/ 8955875 w 12192000"/>
              <a:gd name="connsiteY45-10864" fmla="*/ 1796806 h 3482342"/>
              <a:gd name="connsiteX46-10865" fmla="*/ 8648415 w 12192000"/>
              <a:gd name="connsiteY46-10866" fmla="*/ 1878623 h 3482342"/>
              <a:gd name="connsiteX47-10867" fmla="*/ 8495949 w 12192000"/>
              <a:gd name="connsiteY47-10868" fmla="*/ 1902425 h 3482342"/>
              <a:gd name="connsiteX48-10869" fmla="*/ 8236214 w 12192000"/>
              <a:gd name="connsiteY48-10870" fmla="*/ 1909725 h 3482342"/>
              <a:gd name="connsiteX49-10871" fmla="*/ 8132104 w 12192000"/>
              <a:gd name="connsiteY49-10872" fmla="*/ 1895727 h 3482342"/>
              <a:gd name="connsiteX50-10873" fmla="*/ 7918078 w 12192000"/>
              <a:gd name="connsiteY50-10874" fmla="*/ 1862668 h 3482342"/>
              <a:gd name="connsiteX51-10875" fmla="*/ 7817899 w 12192000"/>
              <a:gd name="connsiteY51-10876" fmla="*/ 1862176 h 3482342"/>
              <a:gd name="connsiteX52-10877" fmla="*/ 7768994 w 12192000"/>
              <a:gd name="connsiteY52-10878" fmla="*/ 1855721 h 3482342"/>
              <a:gd name="connsiteX53-10879" fmla="*/ 7618027 w 12192000"/>
              <a:gd name="connsiteY53-10880" fmla="*/ 1830959 h 3482342"/>
              <a:gd name="connsiteX54-10881" fmla="*/ 7449425 w 12192000"/>
              <a:gd name="connsiteY54-10882" fmla="*/ 1810910 h 3482342"/>
              <a:gd name="connsiteX55-10883" fmla="*/ 7342915 w 12192000"/>
              <a:gd name="connsiteY55-10884" fmla="*/ 1819827 h 3482342"/>
              <a:gd name="connsiteX56-10885" fmla="*/ 7255191 w 12192000"/>
              <a:gd name="connsiteY56-10886" fmla="*/ 1834354 h 3482342"/>
              <a:gd name="connsiteX57-10887" fmla="*/ 7131205 w 12192000"/>
              <a:gd name="connsiteY57-10888" fmla="*/ 1845557 h 3482342"/>
              <a:gd name="connsiteX58-10889" fmla="*/ 6941837 w 12192000"/>
              <a:gd name="connsiteY58-10890" fmla="*/ 1840640 h 3482342"/>
              <a:gd name="connsiteX59-10891" fmla="*/ 6837145 w 12192000"/>
              <a:gd name="connsiteY59-10892" fmla="*/ 1870724 h 3482342"/>
              <a:gd name="connsiteX60-10893" fmla="*/ 6753991 w 12192000"/>
              <a:gd name="connsiteY60-10894" fmla="*/ 1860969 h 3482342"/>
              <a:gd name="connsiteX61-10895" fmla="*/ 6727754 w 12192000"/>
              <a:gd name="connsiteY61-10896" fmla="*/ 1882372 h 3482342"/>
              <a:gd name="connsiteX62-10897" fmla="*/ 6723371 w 12192000"/>
              <a:gd name="connsiteY62-10898" fmla="*/ 1886494 h 3482342"/>
              <a:gd name="connsiteX63-10899" fmla="*/ 6702779 w 12192000"/>
              <a:gd name="connsiteY63-10900" fmla="*/ 1893601 h 3482342"/>
              <a:gd name="connsiteX64-10901" fmla="*/ 6686657 w 12192000"/>
              <a:gd name="connsiteY64-10902" fmla="*/ 1907344 h 3482342"/>
              <a:gd name="connsiteX65-10903" fmla="*/ 6651330 w 12192000"/>
              <a:gd name="connsiteY65-10904" fmla="*/ 1922921 h 3482342"/>
              <a:gd name="connsiteX66-10905" fmla="*/ 6622958 w 12192000"/>
              <a:gd name="connsiteY66-10906" fmla="*/ 1936255 h 3482342"/>
              <a:gd name="connsiteX67-10907" fmla="*/ 6444344 w 12192000"/>
              <a:gd name="connsiteY67-10908" fmla="*/ 1969663 h 3482342"/>
              <a:gd name="connsiteX68-10909" fmla="*/ 6333446 w 12192000"/>
              <a:gd name="connsiteY68-10910" fmla="*/ 1997163 h 3482342"/>
              <a:gd name="connsiteX69-10911" fmla="*/ 6294933 w 12192000"/>
              <a:gd name="connsiteY69-10912" fmla="*/ 2019412 h 3482342"/>
              <a:gd name="connsiteX70-10913" fmla="*/ 6238719 w 12192000"/>
              <a:gd name="connsiteY70-10914" fmla="*/ 2042547 h 3482342"/>
              <a:gd name="connsiteX71-10915" fmla="*/ 6142310 w 12192000"/>
              <a:gd name="connsiteY71-10916" fmla="*/ 2092510 h 3482342"/>
              <a:gd name="connsiteX72-10917" fmla="*/ 6007916 w 12192000"/>
              <a:gd name="connsiteY72-10918" fmla="*/ 2143752 h 3482342"/>
              <a:gd name="connsiteX73-10919" fmla="*/ 5894610 w 12192000"/>
              <a:gd name="connsiteY73-10920" fmla="*/ 2130684 h 3482342"/>
              <a:gd name="connsiteX74-10921" fmla="*/ 5817682 w 12192000"/>
              <a:gd name="connsiteY74-10922" fmla="*/ 2157358 h 3482342"/>
              <a:gd name="connsiteX75-10923" fmla="*/ 5591469 w 12192000"/>
              <a:gd name="connsiteY75-10924" fmla="*/ 2178389 h 3482342"/>
              <a:gd name="connsiteX76-10925" fmla="*/ 5414282 w 12192000"/>
              <a:gd name="connsiteY76-10926" fmla="*/ 2183070 h 3482342"/>
              <a:gd name="connsiteX77-10927" fmla="*/ 5368369 w 12192000"/>
              <a:gd name="connsiteY77-10928" fmla="*/ 2204272 h 3482342"/>
              <a:gd name="connsiteX78-10929" fmla="*/ 5336354 w 12192000"/>
              <a:gd name="connsiteY78-10930" fmla="*/ 2218920 h 3482342"/>
              <a:gd name="connsiteX79-10931" fmla="*/ 5291263 w 12192000"/>
              <a:gd name="connsiteY79-10932" fmla="*/ 2239182 h 3482342"/>
              <a:gd name="connsiteX80-10933" fmla="*/ 5255152 w 12192000"/>
              <a:gd name="connsiteY80-10934" fmla="*/ 2247164 h 3482342"/>
              <a:gd name="connsiteX81-10935" fmla="*/ 5233796 w 12192000"/>
              <a:gd name="connsiteY81-10936" fmla="*/ 2268260 h 3482342"/>
              <a:gd name="connsiteX82-10937" fmla="*/ 5173523 w 12192000"/>
              <a:gd name="connsiteY82-10938" fmla="*/ 2309057 h 3482342"/>
              <a:gd name="connsiteX83-10939" fmla="*/ 5123830 w 12192000"/>
              <a:gd name="connsiteY83-10940" fmla="*/ 2307070 h 3482342"/>
              <a:gd name="connsiteX84-10941" fmla="*/ 5065426 w 12192000"/>
              <a:gd name="connsiteY84-10942" fmla="*/ 2324076 h 3482342"/>
              <a:gd name="connsiteX85-10943" fmla="*/ 4975908 w 12192000"/>
              <a:gd name="connsiteY85-10944" fmla="*/ 2364128 h 3482342"/>
              <a:gd name="connsiteX86-10945" fmla="*/ 4913723 w 12192000"/>
              <a:gd name="connsiteY86-10946" fmla="*/ 2385265 h 3482342"/>
              <a:gd name="connsiteX87-10947" fmla="*/ 4746485 w 12192000"/>
              <a:gd name="connsiteY87-10948" fmla="*/ 2451769 h 3482342"/>
              <a:gd name="connsiteX88-10949" fmla="*/ 4681588 w 12192000"/>
              <a:gd name="connsiteY88-10950" fmla="*/ 2467494 h 3482342"/>
              <a:gd name="connsiteX89-10951" fmla="*/ 1783655 w 12192000"/>
              <a:gd name="connsiteY89-10952" fmla="*/ 3163860 h 3482342"/>
              <a:gd name="connsiteX90-10953" fmla="*/ 1325955 w 12192000"/>
              <a:gd name="connsiteY90-10954" fmla="*/ 3176692 h 3482342"/>
              <a:gd name="connsiteX91-10955" fmla="*/ 1190384 w 12192000"/>
              <a:gd name="connsiteY91-10956" fmla="*/ 3203504 h 3482342"/>
              <a:gd name="connsiteX92-10957" fmla="*/ 1094537 w 12192000"/>
              <a:gd name="connsiteY92-10958" fmla="*/ 3229469 h 3482342"/>
              <a:gd name="connsiteX93-10959" fmla="*/ 779276 w 12192000"/>
              <a:gd name="connsiteY93-10960" fmla="*/ 3327290 h 3482342"/>
              <a:gd name="connsiteX94-10961" fmla="*/ 600378 w 12192000"/>
              <a:gd name="connsiteY94-10962" fmla="*/ 3335250 h 3482342"/>
              <a:gd name="connsiteX95-10963" fmla="*/ 493457 w 12192000"/>
              <a:gd name="connsiteY95-10964" fmla="*/ 3365044 h 3482342"/>
              <a:gd name="connsiteX96-10965" fmla="*/ 349402 w 12192000"/>
              <a:gd name="connsiteY96-10966" fmla="*/ 3380897 h 3482342"/>
              <a:gd name="connsiteX97-10967" fmla="*/ 192183 w 12192000"/>
              <a:gd name="connsiteY97-10968" fmla="*/ 3460075 h 3482342"/>
              <a:gd name="connsiteX98-10969" fmla="*/ 46713 w 12192000"/>
              <a:gd name="connsiteY98-10970" fmla="*/ 3462986 h 3482342"/>
              <a:gd name="connsiteX99-10971" fmla="*/ 2765 w 12192000"/>
              <a:gd name="connsiteY99-10972" fmla="*/ 3480770 h 3482342"/>
              <a:gd name="connsiteX100-10973" fmla="*/ 0 w 12192000"/>
              <a:gd name="connsiteY100-10974" fmla="*/ 3482342 h 3482342"/>
              <a:gd name="connsiteX101-10975" fmla="*/ 0 w 12192000"/>
              <a:gd name="connsiteY101-10976" fmla="*/ 0 h 3482342"/>
              <a:gd name="connsiteX0-10977" fmla="*/ 0 w 12192000"/>
              <a:gd name="connsiteY0-10978" fmla="*/ 0 h 3482342"/>
              <a:gd name="connsiteX1-10979" fmla="*/ 12192000 w 12192000"/>
              <a:gd name="connsiteY1-10980" fmla="*/ 0 h 3482342"/>
              <a:gd name="connsiteX2-10981" fmla="*/ 12192000 w 12192000"/>
              <a:gd name="connsiteY2-10982" fmla="*/ 635369 h 3482342"/>
              <a:gd name="connsiteX3-10983" fmla="*/ 12191789 w 12192000"/>
              <a:gd name="connsiteY3-10984" fmla="*/ 560396 h 3482342"/>
              <a:gd name="connsiteX4-10985" fmla="*/ 11983027 w 12192000"/>
              <a:gd name="connsiteY4-10986" fmla="*/ 646756 h 3482342"/>
              <a:gd name="connsiteX5-10987" fmla="*/ 11923051 w 12192000"/>
              <a:gd name="connsiteY5-10988" fmla="*/ 656045 h 3482342"/>
              <a:gd name="connsiteX6-10989" fmla="*/ 11832939 w 12192000"/>
              <a:gd name="connsiteY6-10990" fmla="*/ 674181 h 3482342"/>
              <a:gd name="connsiteX7-10991" fmla="*/ 11767770 w 12192000"/>
              <a:gd name="connsiteY7-10992" fmla="*/ 683807 h 3482342"/>
              <a:gd name="connsiteX8-10993" fmla="*/ 11728279 w 12192000"/>
              <a:gd name="connsiteY8-10994" fmla="*/ 700816 h 3482342"/>
              <a:gd name="connsiteX9-10995" fmla="*/ 11722533 w 12192000"/>
              <a:gd name="connsiteY9-10996" fmla="*/ 703421 h 3482342"/>
              <a:gd name="connsiteX10-10997" fmla="*/ 11720002 w 12192000"/>
              <a:gd name="connsiteY10-10998" fmla="*/ 710566 h 3482342"/>
              <a:gd name="connsiteX11-10999" fmla="*/ 11707351 w 12192000"/>
              <a:gd name="connsiteY11-11000" fmla="*/ 710310 h 3482342"/>
              <a:gd name="connsiteX12-11001" fmla="*/ 11700369 w 12192000"/>
              <a:gd name="connsiteY12-11002" fmla="*/ 713480 h 3482342"/>
              <a:gd name="connsiteX13-11003" fmla="*/ 11691126 w 12192000"/>
              <a:gd name="connsiteY13-11004" fmla="*/ 726131 h 3482342"/>
              <a:gd name="connsiteX14-11005" fmla="*/ 11656818 w 12192000"/>
              <a:gd name="connsiteY14-11006" fmla="*/ 769062 h 3482342"/>
              <a:gd name="connsiteX15-11007" fmla="*/ 11501920 w 12192000"/>
              <a:gd name="connsiteY15-11008" fmla="*/ 813109 h 3482342"/>
              <a:gd name="connsiteX16-11009" fmla="*/ 11338523 w 12192000"/>
              <a:gd name="connsiteY16-11010" fmla="*/ 852810 h 3482342"/>
              <a:gd name="connsiteX17-11011" fmla="*/ 11228040 w 12192000"/>
              <a:gd name="connsiteY17-11012" fmla="*/ 958953 h 3482342"/>
              <a:gd name="connsiteX18-11013" fmla="*/ 11193568 w 12192000"/>
              <a:gd name="connsiteY18-11014" fmla="*/ 1039464 h 3482342"/>
              <a:gd name="connsiteX19-11015" fmla="*/ 11120819 w 12192000"/>
              <a:gd name="connsiteY19-11016" fmla="*/ 1126133 h 3482342"/>
              <a:gd name="connsiteX20-11017" fmla="*/ 11028687 w 12192000"/>
              <a:gd name="connsiteY20-11018" fmla="*/ 1199018 h 3482342"/>
              <a:gd name="connsiteX21-11019" fmla="*/ 10815658 w 12192000"/>
              <a:gd name="connsiteY21-11020" fmla="*/ 1287849 h 3482342"/>
              <a:gd name="connsiteX22-11021" fmla="*/ 10679906 w 12192000"/>
              <a:gd name="connsiteY22-11022" fmla="*/ 1324988 h 3482342"/>
              <a:gd name="connsiteX23-11023" fmla="*/ 10636304 w 12192000"/>
              <a:gd name="connsiteY23-11024" fmla="*/ 1317928 h 3482342"/>
              <a:gd name="connsiteX24-11025" fmla="*/ 10573203 w 12192000"/>
              <a:gd name="connsiteY24-11026" fmla="*/ 1351996 h 3482342"/>
              <a:gd name="connsiteX25-11027" fmla="*/ 10513263 w 12192000"/>
              <a:gd name="connsiteY25-11028" fmla="*/ 1350756 h 3482342"/>
              <a:gd name="connsiteX26-11029" fmla="*/ 10464012 w 12192000"/>
              <a:gd name="connsiteY26-11030" fmla="*/ 1391778 h 3482342"/>
              <a:gd name="connsiteX27-11031" fmla="*/ 10405409 w 12192000"/>
              <a:gd name="connsiteY27-11032" fmla="*/ 1422789 h 3482342"/>
              <a:gd name="connsiteX28-11033" fmla="*/ 10370530 w 12192000"/>
              <a:gd name="connsiteY28-11034" fmla="*/ 1441596 h 3482342"/>
              <a:gd name="connsiteX29-11035" fmla="*/ 10264922 w 12192000"/>
              <a:gd name="connsiteY29-11036" fmla="*/ 1472107 h 3482342"/>
              <a:gd name="connsiteX30-11037" fmla="*/ 10058690 w 12192000"/>
              <a:gd name="connsiteY30-11038" fmla="*/ 1474888 h 3482342"/>
              <a:gd name="connsiteX31-11039" fmla="*/ 10004424 w 12192000"/>
              <a:gd name="connsiteY31-11040" fmla="*/ 1489801 h 3482342"/>
              <a:gd name="connsiteX32-11041" fmla="*/ 9999951 w 12192000"/>
              <a:gd name="connsiteY32-11042" fmla="*/ 1499127 h 3482342"/>
              <a:gd name="connsiteX33-11043" fmla="*/ 9845462 w 12192000"/>
              <a:gd name="connsiteY33-11044" fmla="*/ 1548192 h 3482342"/>
              <a:gd name="connsiteX34-11045" fmla="*/ 9736156 w 12192000"/>
              <a:gd name="connsiteY34-11046" fmla="*/ 1581928 h 3482342"/>
              <a:gd name="connsiteX35-11047" fmla="*/ 9693355 w 12192000"/>
              <a:gd name="connsiteY35-11048" fmla="*/ 1602632 h 3482342"/>
              <a:gd name="connsiteX36-11049" fmla="*/ 9664242 w 12192000"/>
              <a:gd name="connsiteY36-11050" fmla="*/ 1622075 h 3482342"/>
              <a:gd name="connsiteX37-11051" fmla="*/ 9579195 w 12192000"/>
              <a:gd name="connsiteY37-11052" fmla="*/ 1648017 h 3482342"/>
              <a:gd name="connsiteX38-11053" fmla="*/ 9433652 w 12192000"/>
              <a:gd name="connsiteY38-11054" fmla="*/ 1681174 h 3482342"/>
              <a:gd name="connsiteX39-11055" fmla="*/ 9403775 w 12192000"/>
              <a:gd name="connsiteY39-11056" fmla="*/ 1690403 h 3482342"/>
              <a:gd name="connsiteX40-11057" fmla="*/ 9382503 w 12192000"/>
              <a:gd name="connsiteY40-11058" fmla="*/ 1706957 h 3482342"/>
              <a:gd name="connsiteX41-11059" fmla="*/ 9381410 w 12192000"/>
              <a:gd name="connsiteY41-11060" fmla="*/ 1718312 h 3482342"/>
              <a:gd name="connsiteX42-11061" fmla="*/ 9365685 w 12192000"/>
              <a:gd name="connsiteY42-11062" fmla="*/ 1724772 h 3482342"/>
              <a:gd name="connsiteX43-11063" fmla="*/ 9278020 w 12192000"/>
              <a:gd name="connsiteY43-11064" fmla="*/ 1741161 h 3482342"/>
              <a:gd name="connsiteX44-11065" fmla="*/ 9217145 w 12192000"/>
              <a:gd name="connsiteY44-11066" fmla="*/ 1771195 h 3482342"/>
              <a:gd name="connsiteX45-11067" fmla="*/ 8955875 w 12192000"/>
              <a:gd name="connsiteY45-11068" fmla="*/ 1796806 h 3482342"/>
              <a:gd name="connsiteX46-11069" fmla="*/ 8648415 w 12192000"/>
              <a:gd name="connsiteY46-11070" fmla="*/ 1878623 h 3482342"/>
              <a:gd name="connsiteX47-11071" fmla="*/ 8495949 w 12192000"/>
              <a:gd name="connsiteY47-11072" fmla="*/ 1902425 h 3482342"/>
              <a:gd name="connsiteX48-11073" fmla="*/ 8236214 w 12192000"/>
              <a:gd name="connsiteY48-11074" fmla="*/ 1909725 h 3482342"/>
              <a:gd name="connsiteX49-11075" fmla="*/ 8132104 w 12192000"/>
              <a:gd name="connsiteY49-11076" fmla="*/ 1895727 h 3482342"/>
              <a:gd name="connsiteX50-11077" fmla="*/ 7918078 w 12192000"/>
              <a:gd name="connsiteY50-11078" fmla="*/ 1862668 h 3482342"/>
              <a:gd name="connsiteX51-11079" fmla="*/ 7817899 w 12192000"/>
              <a:gd name="connsiteY51-11080" fmla="*/ 1862176 h 3482342"/>
              <a:gd name="connsiteX52-11081" fmla="*/ 7768994 w 12192000"/>
              <a:gd name="connsiteY52-11082" fmla="*/ 1855721 h 3482342"/>
              <a:gd name="connsiteX53-11083" fmla="*/ 7618027 w 12192000"/>
              <a:gd name="connsiteY53-11084" fmla="*/ 1830959 h 3482342"/>
              <a:gd name="connsiteX54-11085" fmla="*/ 7449425 w 12192000"/>
              <a:gd name="connsiteY54-11086" fmla="*/ 1810910 h 3482342"/>
              <a:gd name="connsiteX55-11087" fmla="*/ 7342915 w 12192000"/>
              <a:gd name="connsiteY55-11088" fmla="*/ 1819827 h 3482342"/>
              <a:gd name="connsiteX56-11089" fmla="*/ 7255191 w 12192000"/>
              <a:gd name="connsiteY56-11090" fmla="*/ 1834354 h 3482342"/>
              <a:gd name="connsiteX57-11091" fmla="*/ 7131205 w 12192000"/>
              <a:gd name="connsiteY57-11092" fmla="*/ 1845557 h 3482342"/>
              <a:gd name="connsiteX58-11093" fmla="*/ 6941837 w 12192000"/>
              <a:gd name="connsiteY58-11094" fmla="*/ 1840640 h 3482342"/>
              <a:gd name="connsiteX59-11095" fmla="*/ 6837145 w 12192000"/>
              <a:gd name="connsiteY59-11096" fmla="*/ 1870724 h 3482342"/>
              <a:gd name="connsiteX60-11097" fmla="*/ 6753991 w 12192000"/>
              <a:gd name="connsiteY60-11098" fmla="*/ 1860969 h 3482342"/>
              <a:gd name="connsiteX61-11099" fmla="*/ 6727754 w 12192000"/>
              <a:gd name="connsiteY61-11100" fmla="*/ 1882372 h 3482342"/>
              <a:gd name="connsiteX62-11101" fmla="*/ 6723371 w 12192000"/>
              <a:gd name="connsiteY62-11102" fmla="*/ 1886494 h 3482342"/>
              <a:gd name="connsiteX63-11103" fmla="*/ 6702779 w 12192000"/>
              <a:gd name="connsiteY63-11104" fmla="*/ 1893601 h 3482342"/>
              <a:gd name="connsiteX64-11105" fmla="*/ 6686657 w 12192000"/>
              <a:gd name="connsiteY64-11106" fmla="*/ 1907344 h 3482342"/>
              <a:gd name="connsiteX65-11107" fmla="*/ 6651330 w 12192000"/>
              <a:gd name="connsiteY65-11108" fmla="*/ 1922921 h 3482342"/>
              <a:gd name="connsiteX66-11109" fmla="*/ 6622958 w 12192000"/>
              <a:gd name="connsiteY66-11110" fmla="*/ 1936255 h 3482342"/>
              <a:gd name="connsiteX67-11111" fmla="*/ 6444344 w 12192000"/>
              <a:gd name="connsiteY67-11112" fmla="*/ 1969663 h 3482342"/>
              <a:gd name="connsiteX68-11113" fmla="*/ 6333446 w 12192000"/>
              <a:gd name="connsiteY68-11114" fmla="*/ 1997163 h 3482342"/>
              <a:gd name="connsiteX69-11115" fmla="*/ 6294933 w 12192000"/>
              <a:gd name="connsiteY69-11116" fmla="*/ 2019412 h 3482342"/>
              <a:gd name="connsiteX70-11117" fmla="*/ 6238719 w 12192000"/>
              <a:gd name="connsiteY70-11118" fmla="*/ 2042547 h 3482342"/>
              <a:gd name="connsiteX71-11119" fmla="*/ 6142310 w 12192000"/>
              <a:gd name="connsiteY71-11120" fmla="*/ 2092510 h 3482342"/>
              <a:gd name="connsiteX72-11121" fmla="*/ 6007916 w 12192000"/>
              <a:gd name="connsiteY72-11122" fmla="*/ 2143752 h 3482342"/>
              <a:gd name="connsiteX73-11123" fmla="*/ 5894610 w 12192000"/>
              <a:gd name="connsiteY73-11124" fmla="*/ 2130684 h 3482342"/>
              <a:gd name="connsiteX74-11125" fmla="*/ 5817682 w 12192000"/>
              <a:gd name="connsiteY74-11126" fmla="*/ 2157358 h 3482342"/>
              <a:gd name="connsiteX75-11127" fmla="*/ 5591469 w 12192000"/>
              <a:gd name="connsiteY75-11128" fmla="*/ 2178389 h 3482342"/>
              <a:gd name="connsiteX76-11129" fmla="*/ 5414282 w 12192000"/>
              <a:gd name="connsiteY76-11130" fmla="*/ 2183070 h 3482342"/>
              <a:gd name="connsiteX77-11131" fmla="*/ 5368369 w 12192000"/>
              <a:gd name="connsiteY77-11132" fmla="*/ 2204272 h 3482342"/>
              <a:gd name="connsiteX78-11133" fmla="*/ 5336354 w 12192000"/>
              <a:gd name="connsiteY78-11134" fmla="*/ 2218920 h 3482342"/>
              <a:gd name="connsiteX79-11135" fmla="*/ 5291263 w 12192000"/>
              <a:gd name="connsiteY79-11136" fmla="*/ 2239182 h 3482342"/>
              <a:gd name="connsiteX80-11137" fmla="*/ 5255152 w 12192000"/>
              <a:gd name="connsiteY80-11138" fmla="*/ 2247164 h 3482342"/>
              <a:gd name="connsiteX81-11139" fmla="*/ 5233796 w 12192000"/>
              <a:gd name="connsiteY81-11140" fmla="*/ 2268260 h 3482342"/>
              <a:gd name="connsiteX82-11141" fmla="*/ 5212786 w 12192000"/>
              <a:gd name="connsiteY82-11142" fmla="*/ 2296592 h 3482342"/>
              <a:gd name="connsiteX83-11143" fmla="*/ 5173523 w 12192000"/>
              <a:gd name="connsiteY83-11144" fmla="*/ 2309057 h 3482342"/>
              <a:gd name="connsiteX84-11145" fmla="*/ 5123830 w 12192000"/>
              <a:gd name="connsiteY84-11146" fmla="*/ 2307070 h 3482342"/>
              <a:gd name="connsiteX85-11147" fmla="*/ 5065426 w 12192000"/>
              <a:gd name="connsiteY85-11148" fmla="*/ 2324076 h 3482342"/>
              <a:gd name="connsiteX86-11149" fmla="*/ 4975908 w 12192000"/>
              <a:gd name="connsiteY86-11150" fmla="*/ 2364128 h 3482342"/>
              <a:gd name="connsiteX87-11151" fmla="*/ 4913723 w 12192000"/>
              <a:gd name="connsiteY87-11152" fmla="*/ 2385265 h 3482342"/>
              <a:gd name="connsiteX88-11153" fmla="*/ 4746485 w 12192000"/>
              <a:gd name="connsiteY88-11154" fmla="*/ 2451769 h 3482342"/>
              <a:gd name="connsiteX89-11155" fmla="*/ 4681588 w 12192000"/>
              <a:gd name="connsiteY89-11156" fmla="*/ 2467494 h 3482342"/>
              <a:gd name="connsiteX90-11157" fmla="*/ 1783655 w 12192000"/>
              <a:gd name="connsiteY90-11158" fmla="*/ 3163860 h 3482342"/>
              <a:gd name="connsiteX91-11159" fmla="*/ 1325955 w 12192000"/>
              <a:gd name="connsiteY91-11160" fmla="*/ 3176692 h 3482342"/>
              <a:gd name="connsiteX92-11161" fmla="*/ 1190384 w 12192000"/>
              <a:gd name="connsiteY92-11162" fmla="*/ 3203504 h 3482342"/>
              <a:gd name="connsiteX93-11163" fmla="*/ 1094537 w 12192000"/>
              <a:gd name="connsiteY93-11164" fmla="*/ 3229469 h 3482342"/>
              <a:gd name="connsiteX94-11165" fmla="*/ 779276 w 12192000"/>
              <a:gd name="connsiteY94-11166" fmla="*/ 3327290 h 3482342"/>
              <a:gd name="connsiteX95-11167" fmla="*/ 600378 w 12192000"/>
              <a:gd name="connsiteY95-11168" fmla="*/ 3335250 h 3482342"/>
              <a:gd name="connsiteX96-11169" fmla="*/ 493457 w 12192000"/>
              <a:gd name="connsiteY96-11170" fmla="*/ 3365044 h 3482342"/>
              <a:gd name="connsiteX97-11171" fmla="*/ 349402 w 12192000"/>
              <a:gd name="connsiteY97-11172" fmla="*/ 3380897 h 3482342"/>
              <a:gd name="connsiteX98-11173" fmla="*/ 192183 w 12192000"/>
              <a:gd name="connsiteY98-11174" fmla="*/ 3460075 h 3482342"/>
              <a:gd name="connsiteX99-11175" fmla="*/ 46713 w 12192000"/>
              <a:gd name="connsiteY99-11176" fmla="*/ 3462986 h 3482342"/>
              <a:gd name="connsiteX100-11177" fmla="*/ 2765 w 12192000"/>
              <a:gd name="connsiteY100-11178" fmla="*/ 3480770 h 3482342"/>
              <a:gd name="connsiteX101-11179" fmla="*/ 0 w 12192000"/>
              <a:gd name="connsiteY101-11180" fmla="*/ 3482342 h 3482342"/>
              <a:gd name="connsiteX102-11181" fmla="*/ 0 w 12192000"/>
              <a:gd name="connsiteY102-11182" fmla="*/ 0 h 3482342"/>
              <a:gd name="connsiteX0-11183" fmla="*/ 0 w 12192000"/>
              <a:gd name="connsiteY0-11184" fmla="*/ 0 h 3482342"/>
              <a:gd name="connsiteX1-11185" fmla="*/ 12192000 w 12192000"/>
              <a:gd name="connsiteY1-11186" fmla="*/ 0 h 3482342"/>
              <a:gd name="connsiteX2-11187" fmla="*/ 12192000 w 12192000"/>
              <a:gd name="connsiteY2-11188" fmla="*/ 635369 h 3482342"/>
              <a:gd name="connsiteX3-11189" fmla="*/ 12191789 w 12192000"/>
              <a:gd name="connsiteY3-11190" fmla="*/ 560396 h 3482342"/>
              <a:gd name="connsiteX4-11191" fmla="*/ 11983027 w 12192000"/>
              <a:gd name="connsiteY4-11192" fmla="*/ 646756 h 3482342"/>
              <a:gd name="connsiteX5-11193" fmla="*/ 11923051 w 12192000"/>
              <a:gd name="connsiteY5-11194" fmla="*/ 656045 h 3482342"/>
              <a:gd name="connsiteX6-11195" fmla="*/ 11832939 w 12192000"/>
              <a:gd name="connsiteY6-11196" fmla="*/ 674181 h 3482342"/>
              <a:gd name="connsiteX7-11197" fmla="*/ 11767770 w 12192000"/>
              <a:gd name="connsiteY7-11198" fmla="*/ 683807 h 3482342"/>
              <a:gd name="connsiteX8-11199" fmla="*/ 11728279 w 12192000"/>
              <a:gd name="connsiteY8-11200" fmla="*/ 700816 h 3482342"/>
              <a:gd name="connsiteX9-11201" fmla="*/ 11722533 w 12192000"/>
              <a:gd name="connsiteY9-11202" fmla="*/ 703421 h 3482342"/>
              <a:gd name="connsiteX10-11203" fmla="*/ 11720002 w 12192000"/>
              <a:gd name="connsiteY10-11204" fmla="*/ 710566 h 3482342"/>
              <a:gd name="connsiteX11-11205" fmla="*/ 11707351 w 12192000"/>
              <a:gd name="connsiteY11-11206" fmla="*/ 710310 h 3482342"/>
              <a:gd name="connsiteX12-11207" fmla="*/ 11700369 w 12192000"/>
              <a:gd name="connsiteY12-11208" fmla="*/ 713480 h 3482342"/>
              <a:gd name="connsiteX13-11209" fmla="*/ 11691126 w 12192000"/>
              <a:gd name="connsiteY13-11210" fmla="*/ 726131 h 3482342"/>
              <a:gd name="connsiteX14-11211" fmla="*/ 11656818 w 12192000"/>
              <a:gd name="connsiteY14-11212" fmla="*/ 769062 h 3482342"/>
              <a:gd name="connsiteX15-11213" fmla="*/ 11501920 w 12192000"/>
              <a:gd name="connsiteY15-11214" fmla="*/ 813109 h 3482342"/>
              <a:gd name="connsiteX16-11215" fmla="*/ 11338523 w 12192000"/>
              <a:gd name="connsiteY16-11216" fmla="*/ 852810 h 3482342"/>
              <a:gd name="connsiteX17-11217" fmla="*/ 11228040 w 12192000"/>
              <a:gd name="connsiteY17-11218" fmla="*/ 958953 h 3482342"/>
              <a:gd name="connsiteX18-11219" fmla="*/ 11193568 w 12192000"/>
              <a:gd name="connsiteY18-11220" fmla="*/ 1039464 h 3482342"/>
              <a:gd name="connsiteX19-11221" fmla="*/ 11120819 w 12192000"/>
              <a:gd name="connsiteY19-11222" fmla="*/ 1126133 h 3482342"/>
              <a:gd name="connsiteX20-11223" fmla="*/ 11028687 w 12192000"/>
              <a:gd name="connsiteY20-11224" fmla="*/ 1199018 h 3482342"/>
              <a:gd name="connsiteX21-11225" fmla="*/ 10815658 w 12192000"/>
              <a:gd name="connsiteY21-11226" fmla="*/ 1287849 h 3482342"/>
              <a:gd name="connsiteX22-11227" fmla="*/ 10679906 w 12192000"/>
              <a:gd name="connsiteY22-11228" fmla="*/ 1324988 h 3482342"/>
              <a:gd name="connsiteX23-11229" fmla="*/ 10636304 w 12192000"/>
              <a:gd name="connsiteY23-11230" fmla="*/ 1317928 h 3482342"/>
              <a:gd name="connsiteX24-11231" fmla="*/ 10573203 w 12192000"/>
              <a:gd name="connsiteY24-11232" fmla="*/ 1351996 h 3482342"/>
              <a:gd name="connsiteX25-11233" fmla="*/ 10513263 w 12192000"/>
              <a:gd name="connsiteY25-11234" fmla="*/ 1350756 h 3482342"/>
              <a:gd name="connsiteX26-11235" fmla="*/ 10464012 w 12192000"/>
              <a:gd name="connsiteY26-11236" fmla="*/ 1391778 h 3482342"/>
              <a:gd name="connsiteX27-11237" fmla="*/ 10405409 w 12192000"/>
              <a:gd name="connsiteY27-11238" fmla="*/ 1422789 h 3482342"/>
              <a:gd name="connsiteX28-11239" fmla="*/ 10370530 w 12192000"/>
              <a:gd name="connsiteY28-11240" fmla="*/ 1441596 h 3482342"/>
              <a:gd name="connsiteX29-11241" fmla="*/ 10264922 w 12192000"/>
              <a:gd name="connsiteY29-11242" fmla="*/ 1472107 h 3482342"/>
              <a:gd name="connsiteX30-11243" fmla="*/ 10058690 w 12192000"/>
              <a:gd name="connsiteY30-11244" fmla="*/ 1474888 h 3482342"/>
              <a:gd name="connsiteX31-11245" fmla="*/ 10004424 w 12192000"/>
              <a:gd name="connsiteY31-11246" fmla="*/ 1489801 h 3482342"/>
              <a:gd name="connsiteX32-11247" fmla="*/ 9999951 w 12192000"/>
              <a:gd name="connsiteY32-11248" fmla="*/ 1499127 h 3482342"/>
              <a:gd name="connsiteX33-11249" fmla="*/ 9845462 w 12192000"/>
              <a:gd name="connsiteY33-11250" fmla="*/ 1548192 h 3482342"/>
              <a:gd name="connsiteX34-11251" fmla="*/ 9736156 w 12192000"/>
              <a:gd name="connsiteY34-11252" fmla="*/ 1581928 h 3482342"/>
              <a:gd name="connsiteX35-11253" fmla="*/ 9693355 w 12192000"/>
              <a:gd name="connsiteY35-11254" fmla="*/ 1602632 h 3482342"/>
              <a:gd name="connsiteX36-11255" fmla="*/ 9664242 w 12192000"/>
              <a:gd name="connsiteY36-11256" fmla="*/ 1622075 h 3482342"/>
              <a:gd name="connsiteX37-11257" fmla="*/ 9579195 w 12192000"/>
              <a:gd name="connsiteY37-11258" fmla="*/ 1648017 h 3482342"/>
              <a:gd name="connsiteX38-11259" fmla="*/ 9433652 w 12192000"/>
              <a:gd name="connsiteY38-11260" fmla="*/ 1681174 h 3482342"/>
              <a:gd name="connsiteX39-11261" fmla="*/ 9403775 w 12192000"/>
              <a:gd name="connsiteY39-11262" fmla="*/ 1690403 h 3482342"/>
              <a:gd name="connsiteX40-11263" fmla="*/ 9382503 w 12192000"/>
              <a:gd name="connsiteY40-11264" fmla="*/ 1706957 h 3482342"/>
              <a:gd name="connsiteX41-11265" fmla="*/ 9381410 w 12192000"/>
              <a:gd name="connsiteY41-11266" fmla="*/ 1718312 h 3482342"/>
              <a:gd name="connsiteX42-11267" fmla="*/ 9365685 w 12192000"/>
              <a:gd name="connsiteY42-11268" fmla="*/ 1724772 h 3482342"/>
              <a:gd name="connsiteX43-11269" fmla="*/ 9278020 w 12192000"/>
              <a:gd name="connsiteY43-11270" fmla="*/ 1741161 h 3482342"/>
              <a:gd name="connsiteX44-11271" fmla="*/ 9217145 w 12192000"/>
              <a:gd name="connsiteY44-11272" fmla="*/ 1771195 h 3482342"/>
              <a:gd name="connsiteX45-11273" fmla="*/ 8955875 w 12192000"/>
              <a:gd name="connsiteY45-11274" fmla="*/ 1796806 h 3482342"/>
              <a:gd name="connsiteX46-11275" fmla="*/ 8648415 w 12192000"/>
              <a:gd name="connsiteY46-11276" fmla="*/ 1878623 h 3482342"/>
              <a:gd name="connsiteX47-11277" fmla="*/ 8495949 w 12192000"/>
              <a:gd name="connsiteY47-11278" fmla="*/ 1902425 h 3482342"/>
              <a:gd name="connsiteX48-11279" fmla="*/ 8236214 w 12192000"/>
              <a:gd name="connsiteY48-11280" fmla="*/ 1909725 h 3482342"/>
              <a:gd name="connsiteX49-11281" fmla="*/ 8132104 w 12192000"/>
              <a:gd name="connsiteY49-11282" fmla="*/ 1895727 h 3482342"/>
              <a:gd name="connsiteX50-11283" fmla="*/ 7918078 w 12192000"/>
              <a:gd name="connsiteY50-11284" fmla="*/ 1862668 h 3482342"/>
              <a:gd name="connsiteX51-11285" fmla="*/ 7817899 w 12192000"/>
              <a:gd name="connsiteY51-11286" fmla="*/ 1862176 h 3482342"/>
              <a:gd name="connsiteX52-11287" fmla="*/ 7768994 w 12192000"/>
              <a:gd name="connsiteY52-11288" fmla="*/ 1855721 h 3482342"/>
              <a:gd name="connsiteX53-11289" fmla="*/ 7618027 w 12192000"/>
              <a:gd name="connsiteY53-11290" fmla="*/ 1830959 h 3482342"/>
              <a:gd name="connsiteX54-11291" fmla="*/ 7449425 w 12192000"/>
              <a:gd name="connsiteY54-11292" fmla="*/ 1810910 h 3482342"/>
              <a:gd name="connsiteX55-11293" fmla="*/ 7342915 w 12192000"/>
              <a:gd name="connsiteY55-11294" fmla="*/ 1819827 h 3482342"/>
              <a:gd name="connsiteX56-11295" fmla="*/ 7255191 w 12192000"/>
              <a:gd name="connsiteY56-11296" fmla="*/ 1834354 h 3482342"/>
              <a:gd name="connsiteX57-11297" fmla="*/ 7131205 w 12192000"/>
              <a:gd name="connsiteY57-11298" fmla="*/ 1845557 h 3482342"/>
              <a:gd name="connsiteX58-11299" fmla="*/ 6941837 w 12192000"/>
              <a:gd name="connsiteY58-11300" fmla="*/ 1840640 h 3482342"/>
              <a:gd name="connsiteX59-11301" fmla="*/ 6837145 w 12192000"/>
              <a:gd name="connsiteY59-11302" fmla="*/ 1870724 h 3482342"/>
              <a:gd name="connsiteX60-11303" fmla="*/ 6753991 w 12192000"/>
              <a:gd name="connsiteY60-11304" fmla="*/ 1860969 h 3482342"/>
              <a:gd name="connsiteX61-11305" fmla="*/ 6727754 w 12192000"/>
              <a:gd name="connsiteY61-11306" fmla="*/ 1882372 h 3482342"/>
              <a:gd name="connsiteX62-11307" fmla="*/ 6723371 w 12192000"/>
              <a:gd name="connsiteY62-11308" fmla="*/ 1886494 h 3482342"/>
              <a:gd name="connsiteX63-11309" fmla="*/ 6702779 w 12192000"/>
              <a:gd name="connsiteY63-11310" fmla="*/ 1893601 h 3482342"/>
              <a:gd name="connsiteX64-11311" fmla="*/ 6686657 w 12192000"/>
              <a:gd name="connsiteY64-11312" fmla="*/ 1907344 h 3482342"/>
              <a:gd name="connsiteX65-11313" fmla="*/ 6651330 w 12192000"/>
              <a:gd name="connsiteY65-11314" fmla="*/ 1922921 h 3482342"/>
              <a:gd name="connsiteX66-11315" fmla="*/ 6622958 w 12192000"/>
              <a:gd name="connsiteY66-11316" fmla="*/ 1936255 h 3482342"/>
              <a:gd name="connsiteX67-11317" fmla="*/ 6444344 w 12192000"/>
              <a:gd name="connsiteY67-11318" fmla="*/ 1969663 h 3482342"/>
              <a:gd name="connsiteX68-11319" fmla="*/ 6333446 w 12192000"/>
              <a:gd name="connsiteY68-11320" fmla="*/ 1997163 h 3482342"/>
              <a:gd name="connsiteX69-11321" fmla="*/ 6294933 w 12192000"/>
              <a:gd name="connsiteY69-11322" fmla="*/ 2019412 h 3482342"/>
              <a:gd name="connsiteX70-11323" fmla="*/ 6238719 w 12192000"/>
              <a:gd name="connsiteY70-11324" fmla="*/ 2042547 h 3482342"/>
              <a:gd name="connsiteX71-11325" fmla="*/ 6142310 w 12192000"/>
              <a:gd name="connsiteY71-11326" fmla="*/ 2092510 h 3482342"/>
              <a:gd name="connsiteX72-11327" fmla="*/ 6007916 w 12192000"/>
              <a:gd name="connsiteY72-11328" fmla="*/ 2143752 h 3482342"/>
              <a:gd name="connsiteX73-11329" fmla="*/ 5894610 w 12192000"/>
              <a:gd name="connsiteY73-11330" fmla="*/ 2130684 h 3482342"/>
              <a:gd name="connsiteX74-11331" fmla="*/ 5817682 w 12192000"/>
              <a:gd name="connsiteY74-11332" fmla="*/ 2157358 h 3482342"/>
              <a:gd name="connsiteX75-11333" fmla="*/ 5591469 w 12192000"/>
              <a:gd name="connsiteY75-11334" fmla="*/ 2178389 h 3482342"/>
              <a:gd name="connsiteX76-11335" fmla="*/ 5452860 w 12192000"/>
              <a:gd name="connsiteY76-11336" fmla="*/ 2180085 h 3482342"/>
              <a:gd name="connsiteX77-11337" fmla="*/ 5414282 w 12192000"/>
              <a:gd name="connsiteY77-11338" fmla="*/ 2183070 h 3482342"/>
              <a:gd name="connsiteX78-11339" fmla="*/ 5368369 w 12192000"/>
              <a:gd name="connsiteY78-11340" fmla="*/ 2204272 h 3482342"/>
              <a:gd name="connsiteX79-11341" fmla="*/ 5336354 w 12192000"/>
              <a:gd name="connsiteY79-11342" fmla="*/ 2218920 h 3482342"/>
              <a:gd name="connsiteX80-11343" fmla="*/ 5291263 w 12192000"/>
              <a:gd name="connsiteY80-11344" fmla="*/ 2239182 h 3482342"/>
              <a:gd name="connsiteX81-11345" fmla="*/ 5255152 w 12192000"/>
              <a:gd name="connsiteY81-11346" fmla="*/ 2247164 h 3482342"/>
              <a:gd name="connsiteX82-11347" fmla="*/ 5233796 w 12192000"/>
              <a:gd name="connsiteY82-11348" fmla="*/ 2268260 h 3482342"/>
              <a:gd name="connsiteX83-11349" fmla="*/ 5212786 w 12192000"/>
              <a:gd name="connsiteY83-11350" fmla="*/ 2296592 h 3482342"/>
              <a:gd name="connsiteX84-11351" fmla="*/ 5173523 w 12192000"/>
              <a:gd name="connsiteY84-11352" fmla="*/ 2309057 h 3482342"/>
              <a:gd name="connsiteX85-11353" fmla="*/ 5123830 w 12192000"/>
              <a:gd name="connsiteY85-11354" fmla="*/ 2307070 h 3482342"/>
              <a:gd name="connsiteX86-11355" fmla="*/ 5065426 w 12192000"/>
              <a:gd name="connsiteY86-11356" fmla="*/ 2324076 h 3482342"/>
              <a:gd name="connsiteX87-11357" fmla="*/ 4975908 w 12192000"/>
              <a:gd name="connsiteY87-11358" fmla="*/ 2364128 h 3482342"/>
              <a:gd name="connsiteX88-11359" fmla="*/ 4913723 w 12192000"/>
              <a:gd name="connsiteY88-11360" fmla="*/ 2385265 h 3482342"/>
              <a:gd name="connsiteX89-11361" fmla="*/ 4746485 w 12192000"/>
              <a:gd name="connsiteY89-11362" fmla="*/ 2451769 h 3482342"/>
              <a:gd name="connsiteX90-11363" fmla="*/ 4681588 w 12192000"/>
              <a:gd name="connsiteY90-11364" fmla="*/ 2467494 h 3482342"/>
              <a:gd name="connsiteX91-11365" fmla="*/ 1783655 w 12192000"/>
              <a:gd name="connsiteY91-11366" fmla="*/ 3163860 h 3482342"/>
              <a:gd name="connsiteX92-11367" fmla="*/ 1325955 w 12192000"/>
              <a:gd name="connsiteY92-11368" fmla="*/ 3176692 h 3482342"/>
              <a:gd name="connsiteX93-11369" fmla="*/ 1190384 w 12192000"/>
              <a:gd name="connsiteY93-11370" fmla="*/ 3203504 h 3482342"/>
              <a:gd name="connsiteX94-11371" fmla="*/ 1094537 w 12192000"/>
              <a:gd name="connsiteY94-11372" fmla="*/ 3229469 h 3482342"/>
              <a:gd name="connsiteX95-11373" fmla="*/ 779276 w 12192000"/>
              <a:gd name="connsiteY95-11374" fmla="*/ 3327290 h 3482342"/>
              <a:gd name="connsiteX96-11375" fmla="*/ 600378 w 12192000"/>
              <a:gd name="connsiteY96-11376" fmla="*/ 3335250 h 3482342"/>
              <a:gd name="connsiteX97-11377" fmla="*/ 493457 w 12192000"/>
              <a:gd name="connsiteY97-11378" fmla="*/ 3365044 h 3482342"/>
              <a:gd name="connsiteX98-11379" fmla="*/ 349402 w 12192000"/>
              <a:gd name="connsiteY98-11380" fmla="*/ 3380897 h 3482342"/>
              <a:gd name="connsiteX99-11381" fmla="*/ 192183 w 12192000"/>
              <a:gd name="connsiteY99-11382" fmla="*/ 3460075 h 3482342"/>
              <a:gd name="connsiteX100-11383" fmla="*/ 46713 w 12192000"/>
              <a:gd name="connsiteY100-11384" fmla="*/ 3462986 h 3482342"/>
              <a:gd name="connsiteX101-11385" fmla="*/ 2765 w 12192000"/>
              <a:gd name="connsiteY101-11386" fmla="*/ 3480770 h 3482342"/>
              <a:gd name="connsiteX102-11387" fmla="*/ 0 w 12192000"/>
              <a:gd name="connsiteY102-11388" fmla="*/ 3482342 h 3482342"/>
              <a:gd name="connsiteX103-11389" fmla="*/ 0 w 12192000"/>
              <a:gd name="connsiteY103-11390" fmla="*/ 0 h 3482342"/>
              <a:gd name="connsiteX0-11391" fmla="*/ 0 w 12192000"/>
              <a:gd name="connsiteY0-11392" fmla="*/ 0 h 3482342"/>
              <a:gd name="connsiteX1-11393" fmla="*/ 12192000 w 12192000"/>
              <a:gd name="connsiteY1-11394" fmla="*/ 0 h 3482342"/>
              <a:gd name="connsiteX2-11395" fmla="*/ 12192000 w 12192000"/>
              <a:gd name="connsiteY2-11396" fmla="*/ 635369 h 3482342"/>
              <a:gd name="connsiteX3-11397" fmla="*/ 12191789 w 12192000"/>
              <a:gd name="connsiteY3-11398" fmla="*/ 560396 h 3482342"/>
              <a:gd name="connsiteX4-11399" fmla="*/ 11983027 w 12192000"/>
              <a:gd name="connsiteY4-11400" fmla="*/ 646756 h 3482342"/>
              <a:gd name="connsiteX5-11401" fmla="*/ 11923051 w 12192000"/>
              <a:gd name="connsiteY5-11402" fmla="*/ 656045 h 3482342"/>
              <a:gd name="connsiteX6-11403" fmla="*/ 11832939 w 12192000"/>
              <a:gd name="connsiteY6-11404" fmla="*/ 674181 h 3482342"/>
              <a:gd name="connsiteX7-11405" fmla="*/ 11767770 w 12192000"/>
              <a:gd name="connsiteY7-11406" fmla="*/ 683807 h 3482342"/>
              <a:gd name="connsiteX8-11407" fmla="*/ 11728279 w 12192000"/>
              <a:gd name="connsiteY8-11408" fmla="*/ 700816 h 3482342"/>
              <a:gd name="connsiteX9-11409" fmla="*/ 11722533 w 12192000"/>
              <a:gd name="connsiteY9-11410" fmla="*/ 703421 h 3482342"/>
              <a:gd name="connsiteX10-11411" fmla="*/ 11720002 w 12192000"/>
              <a:gd name="connsiteY10-11412" fmla="*/ 710566 h 3482342"/>
              <a:gd name="connsiteX11-11413" fmla="*/ 11707351 w 12192000"/>
              <a:gd name="connsiteY11-11414" fmla="*/ 710310 h 3482342"/>
              <a:gd name="connsiteX12-11415" fmla="*/ 11700369 w 12192000"/>
              <a:gd name="connsiteY12-11416" fmla="*/ 713480 h 3482342"/>
              <a:gd name="connsiteX13-11417" fmla="*/ 11691126 w 12192000"/>
              <a:gd name="connsiteY13-11418" fmla="*/ 726131 h 3482342"/>
              <a:gd name="connsiteX14-11419" fmla="*/ 11656818 w 12192000"/>
              <a:gd name="connsiteY14-11420" fmla="*/ 769062 h 3482342"/>
              <a:gd name="connsiteX15-11421" fmla="*/ 11501920 w 12192000"/>
              <a:gd name="connsiteY15-11422" fmla="*/ 813109 h 3482342"/>
              <a:gd name="connsiteX16-11423" fmla="*/ 11338523 w 12192000"/>
              <a:gd name="connsiteY16-11424" fmla="*/ 852810 h 3482342"/>
              <a:gd name="connsiteX17-11425" fmla="*/ 11228040 w 12192000"/>
              <a:gd name="connsiteY17-11426" fmla="*/ 958953 h 3482342"/>
              <a:gd name="connsiteX18-11427" fmla="*/ 11193568 w 12192000"/>
              <a:gd name="connsiteY18-11428" fmla="*/ 1039464 h 3482342"/>
              <a:gd name="connsiteX19-11429" fmla="*/ 11120819 w 12192000"/>
              <a:gd name="connsiteY19-11430" fmla="*/ 1126133 h 3482342"/>
              <a:gd name="connsiteX20-11431" fmla="*/ 11028687 w 12192000"/>
              <a:gd name="connsiteY20-11432" fmla="*/ 1199018 h 3482342"/>
              <a:gd name="connsiteX21-11433" fmla="*/ 10815658 w 12192000"/>
              <a:gd name="connsiteY21-11434" fmla="*/ 1287849 h 3482342"/>
              <a:gd name="connsiteX22-11435" fmla="*/ 10679906 w 12192000"/>
              <a:gd name="connsiteY22-11436" fmla="*/ 1324988 h 3482342"/>
              <a:gd name="connsiteX23-11437" fmla="*/ 10636304 w 12192000"/>
              <a:gd name="connsiteY23-11438" fmla="*/ 1317928 h 3482342"/>
              <a:gd name="connsiteX24-11439" fmla="*/ 10573203 w 12192000"/>
              <a:gd name="connsiteY24-11440" fmla="*/ 1351996 h 3482342"/>
              <a:gd name="connsiteX25-11441" fmla="*/ 10513263 w 12192000"/>
              <a:gd name="connsiteY25-11442" fmla="*/ 1350756 h 3482342"/>
              <a:gd name="connsiteX26-11443" fmla="*/ 10464012 w 12192000"/>
              <a:gd name="connsiteY26-11444" fmla="*/ 1391778 h 3482342"/>
              <a:gd name="connsiteX27-11445" fmla="*/ 10405409 w 12192000"/>
              <a:gd name="connsiteY27-11446" fmla="*/ 1422789 h 3482342"/>
              <a:gd name="connsiteX28-11447" fmla="*/ 10370530 w 12192000"/>
              <a:gd name="connsiteY28-11448" fmla="*/ 1441596 h 3482342"/>
              <a:gd name="connsiteX29-11449" fmla="*/ 10264922 w 12192000"/>
              <a:gd name="connsiteY29-11450" fmla="*/ 1472107 h 3482342"/>
              <a:gd name="connsiteX30-11451" fmla="*/ 10058690 w 12192000"/>
              <a:gd name="connsiteY30-11452" fmla="*/ 1474888 h 3482342"/>
              <a:gd name="connsiteX31-11453" fmla="*/ 10004424 w 12192000"/>
              <a:gd name="connsiteY31-11454" fmla="*/ 1489801 h 3482342"/>
              <a:gd name="connsiteX32-11455" fmla="*/ 9999951 w 12192000"/>
              <a:gd name="connsiteY32-11456" fmla="*/ 1499127 h 3482342"/>
              <a:gd name="connsiteX33-11457" fmla="*/ 9845462 w 12192000"/>
              <a:gd name="connsiteY33-11458" fmla="*/ 1548192 h 3482342"/>
              <a:gd name="connsiteX34-11459" fmla="*/ 9736156 w 12192000"/>
              <a:gd name="connsiteY34-11460" fmla="*/ 1581928 h 3482342"/>
              <a:gd name="connsiteX35-11461" fmla="*/ 9693355 w 12192000"/>
              <a:gd name="connsiteY35-11462" fmla="*/ 1602632 h 3482342"/>
              <a:gd name="connsiteX36-11463" fmla="*/ 9664242 w 12192000"/>
              <a:gd name="connsiteY36-11464" fmla="*/ 1622075 h 3482342"/>
              <a:gd name="connsiteX37-11465" fmla="*/ 9579195 w 12192000"/>
              <a:gd name="connsiteY37-11466" fmla="*/ 1648017 h 3482342"/>
              <a:gd name="connsiteX38-11467" fmla="*/ 9433652 w 12192000"/>
              <a:gd name="connsiteY38-11468" fmla="*/ 1681174 h 3482342"/>
              <a:gd name="connsiteX39-11469" fmla="*/ 9403775 w 12192000"/>
              <a:gd name="connsiteY39-11470" fmla="*/ 1690403 h 3482342"/>
              <a:gd name="connsiteX40-11471" fmla="*/ 9382503 w 12192000"/>
              <a:gd name="connsiteY40-11472" fmla="*/ 1706957 h 3482342"/>
              <a:gd name="connsiteX41-11473" fmla="*/ 9381410 w 12192000"/>
              <a:gd name="connsiteY41-11474" fmla="*/ 1718312 h 3482342"/>
              <a:gd name="connsiteX42-11475" fmla="*/ 9365685 w 12192000"/>
              <a:gd name="connsiteY42-11476" fmla="*/ 1724772 h 3482342"/>
              <a:gd name="connsiteX43-11477" fmla="*/ 9278020 w 12192000"/>
              <a:gd name="connsiteY43-11478" fmla="*/ 1741161 h 3482342"/>
              <a:gd name="connsiteX44-11479" fmla="*/ 9217145 w 12192000"/>
              <a:gd name="connsiteY44-11480" fmla="*/ 1771195 h 3482342"/>
              <a:gd name="connsiteX45-11481" fmla="*/ 8955875 w 12192000"/>
              <a:gd name="connsiteY45-11482" fmla="*/ 1796806 h 3482342"/>
              <a:gd name="connsiteX46-11483" fmla="*/ 8648415 w 12192000"/>
              <a:gd name="connsiteY46-11484" fmla="*/ 1878623 h 3482342"/>
              <a:gd name="connsiteX47-11485" fmla="*/ 8495949 w 12192000"/>
              <a:gd name="connsiteY47-11486" fmla="*/ 1902425 h 3482342"/>
              <a:gd name="connsiteX48-11487" fmla="*/ 8236214 w 12192000"/>
              <a:gd name="connsiteY48-11488" fmla="*/ 1909725 h 3482342"/>
              <a:gd name="connsiteX49-11489" fmla="*/ 8132104 w 12192000"/>
              <a:gd name="connsiteY49-11490" fmla="*/ 1895727 h 3482342"/>
              <a:gd name="connsiteX50-11491" fmla="*/ 7918078 w 12192000"/>
              <a:gd name="connsiteY50-11492" fmla="*/ 1862668 h 3482342"/>
              <a:gd name="connsiteX51-11493" fmla="*/ 7817899 w 12192000"/>
              <a:gd name="connsiteY51-11494" fmla="*/ 1862176 h 3482342"/>
              <a:gd name="connsiteX52-11495" fmla="*/ 7768994 w 12192000"/>
              <a:gd name="connsiteY52-11496" fmla="*/ 1855721 h 3482342"/>
              <a:gd name="connsiteX53-11497" fmla="*/ 7618027 w 12192000"/>
              <a:gd name="connsiteY53-11498" fmla="*/ 1830959 h 3482342"/>
              <a:gd name="connsiteX54-11499" fmla="*/ 7449425 w 12192000"/>
              <a:gd name="connsiteY54-11500" fmla="*/ 1810910 h 3482342"/>
              <a:gd name="connsiteX55-11501" fmla="*/ 7342915 w 12192000"/>
              <a:gd name="connsiteY55-11502" fmla="*/ 1819827 h 3482342"/>
              <a:gd name="connsiteX56-11503" fmla="*/ 7255191 w 12192000"/>
              <a:gd name="connsiteY56-11504" fmla="*/ 1834354 h 3482342"/>
              <a:gd name="connsiteX57-11505" fmla="*/ 7131205 w 12192000"/>
              <a:gd name="connsiteY57-11506" fmla="*/ 1845557 h 3482342"/>
              <a:gd name="connsiteX58-11507" fmla="*/ 6941837 w 12192000"/>
              <a:gd name="connsiteY58-11508" fmla="*/ 1840640 h 3482342"/>
              <a:gd name="connsiteX59-11509" fmla="*/ 6837145 w 12192000"/>
              <a:gd name="connsiteY59-11510" fmla="*/ 1870724 h 3482342"/>
              <a:gd name="connsiteX60-11511" fmla="*/ 6753991 w 12192000"/>
              <a:gd name="connsiteY60-11512" fmla="*/ 1860969 h 3482342"/>
              <a:gd name="connsiteX61-11513" fmla="*/ 6727754 w 12192000"/>
              <a:gd name="connsiteY61-11514" fmla="*/ 1882372 h 3482342"/>
              <a:gd name="connsiteX62-11515" fmla="*/ 6723371 w 12192000"/>
              <a:gd name="connsiteY62-11516" fmla="*/ 1886494 h 3482342"/>
              <a:gd name="connsiteX63-11517" fmla="*/ 6702779 w 12192000"/>
              <a:gd name="connsiteY63-11518" fmla="*/ 1893601 h 3482342"/>
              <a:gd name="connsiteX64-11519" fmla="*/ 6686657 w 12192000"/>
              <a:gd name="connsiteY64-11520" fmla="*/ 1907344 h 3482342"/>
              <a:gd name="connsiteX65-11521" fmla="*/ 6651330 w 12192000"/>
              <a:gd name="connsiteY65-11522" fmla="*/ 1922921 h 3482342"/>
              <a:gd name="connsiteX66-11523" fmla="*/ 6622958 w 12192000"/>
              <a:gd name="connsiteY66-11524" fmla="*/ 1936255 h 3482342"/>
              <a:gd name="connsiteX67-11525" fmla="*/ 6444344 w 12192000"/>
              <a:gd name="connsiteY67-11526" fmla="*/ 1969663 h 3482342"/>
              <a:gd name="connsiteX68-11527" fmla="*/ 6333446 w 12192000"/>
              <a:gd name="connsiteY68-11528" fmla="*/ 1997163 h 3482342"/>
              <a:gd name="connsiteX69-11529" fmla="*/ 6294933 w 12192000"/>
              <a:gd name="connsiteY69-11530" fmla="*/ 2019412 h 3482342"/>
              <a:gd name="connsiteX70-11531" fmla="*/ 6238719 w 12192000"/>
              <a:gd name="connsiteY70-11532" fmla="*/ 2042547 h 3482342"/>
              <a:gd name="connsiteX71-11533" fmla="*/ 6142310 w 12192000"/>
              <a:gd name="connsiteY71-11534" fmla="*/ 2092510 h 3482342"/>
              <a:gd name="connsiteX72-11535" fmla="*/ 6007916 w 12192000"/>
              <a:gd name="connsiteY72-11536" fmla="*/ 2143752 h 3482342"/>
              <a:gd name="connsiteX73-11537" fmla="*/ 5947131 w 12192000"/>
              <a:gd name="connsiteY73-11538" fmla="*/ 2148310 h 3482342"/>
              <a:gd name="connsiteX74-11539" fmla="*/ 5894610 w 12192000"/>
              <a:gd name="connsiteY74-11540" fmla="*/ 2130684 h 3482342"/>
              <a:gd name="connsiteX75-11541" fmla="*/ 5817682 w 12192000"/>
              <a:gd name="connsiteY75-11542" fmla="*/ 2157358 h 3482342"/>
              <a:gd name="connsiteX76-11543" fmla="*/ 5591469 w 12192000"/>
              <a:gd name="connsiteY76-11544" fmla="*/ 2178389 h 3482342"/>
              <a:gd name="connsiteX77-11545" fmla="*/ 5452860 w 12192000"/>
              <a:gd name="connsiteY77-11546" fmla="*/ 2180085 h 3482342"/>
              <a:gd name="connsiteX78-11547" fmla="*/ 5414282 w 12192000"/>
              <a:gd name="connsiteY78-11548" fmla="*/ 2183070 h 3482342"/>
              <a:gd name="connsiteX79-11549" fmla="*/ 5368369 w 12192000"/>
              <a:gd name="connsiteY79-11550" fmla="*/ 2204272 h 3482342"/>
              <a:gd name="connsiteX80-11551" fmla="*/ 5336354 w 12192000"/>
              <a:gd name="connsiteY80-11552" fmla="*/ 2218920 h 3482342"/>
              <a:gd name="connsiteX81-11553" fmla="*/ 5291263 w 12192000"/>
              <a:gd name="connsiteY81-11554" fmla="*/ 2239182 h 3482342"/>
              <a:gd name="connsiteX82-11555" fmla="*/ 5255152 w 12192000"/>
              <a:gd name="connsiteY82-11556" fmla="*/ 2247164 h 3482342"/>
              <a:gd name="connsiteX83-11557" fmla="*/ 5233796 w 12192000"/>
              <a:gd name="connsiteY83-11558" fmla="*/ 2268260 h 3482342"/>
              <a:gd name="connsiteX84-11559" fmla="*/ 5212786 w 12192000"/>
              <a:gd name="connsiteY84-11560" fmla="*/ 2296592 h 3482342"/>
              <a:gd name="connsiteX85-11561" fmla="*/ 5173523 w 12192000"/>
              <a:gd name="connsiteY85-11562" fmla="*/ 2309057 h 3482342"/>
              <a:gd name="connsiteX86-11563" fmla="*/ 5123830 w 12192000"/>
              <a:gd name="connsiteY86-11564" fmla="*/ 2307070 h 3482342"/>
              <a:gd name="connsiteX87-11565" fmla="*/ 5065426 w 12192000"/>
              <a:gd name="connsiteY87-11566" fmla="*/ 2324076 h 3482342"/>
              <a:gd name="connsiteX88-11567" fmla="*/ 4975908 w 12192000"/>
              <a:gd name="connsiteY88-11568" fmla="*/ 2364128 h 3482342"/>
              <a:gd name="connsiteX89-11569" fmla="*/ 4913723 w 12192000"/>
              <a:gd name="connsiteY89-11570" fmla="*/ 2385265 h 3482342"/>
              <a:gd name="connsiteX90-11571" fmla="*/ 4746485 w 12192000"/>
              <a:gd name="connsiteY90-11572" fmla="*/ 2451769 h 3482342"/>
              <a:gd name="connsiteX91-11573" fmla="*/ 4681588 w 12192000"/>
              <a:gd name="connsiteY91-11574" fmla="*/ 2467494 h 3482342"/>
              <a:gd name="connsiteX92-11575" fmla="*/ 1783655 w 12192000"/>
              <a:gd name="connsiteY92-11576" fmla="*/ 3163860 h 3482342"/>
              <a:gd name="connsiteX93-11577" fmla="*/ 1325955 w 12192000"/>
              <a:gd name="connsiteY93-11578" fmla="*/ 3176692 h 3482342"/>
              <a:gd name="connsiteX94-11579" fmla="*/ 1190384 w 12192000"/>
              <a:gd name="connsiteY94-11580" fmla="*/ 3203504 h 3482342"/>
              <a:gd name="connsiteX95-11581" fmla="*/ 1094537 w 12192000"/>
              <a:gd name="connsiteY95-11582" fmla="*/ 3229469 h 3482342"/>
              <a:gd name="connsiteX96-11583" fmla="*/ 779276 w 12192000"/>
              <a:gd name="connsiteY96-11584" fmla="*/ 3327290 h 3482342"/>
              <a:gd name="connsiteX97-11585" fmla="*/ 600378 w 12192000"/>
              <a:gd name="connsiteY97-11586" fmla="*/ 3335250 h 3482342"/>
              <a:gd name="connsiteX98-11587" fmla="*/ 493457 w 12192000"/>
              <a:gd name="connsiteY98-11588" fmla="*/ 3365044 h 3482342"/>
              <a:gd name="connsiteX99-11589" fmla="*/ 349402 w 12192000"/>
              <a:gd name="connsiteY99-11590" fmla="*/ 3380897 h 3482342"/>
              <a:gd name="connsiteX100-11591" fmla="*/ 192183 w 12192000"/>
              <a:gd name="connsiteY100-11592" fmla="*/ 3460075 h 3482342"/>
              <a:gd name="connsiteX101-11593" fmla="*/ 46713 w 12192000"/>
              <a:gd name="connsiteY101-11594" fmla="*/ 3462986 h 3482342"/>
              <a:gd name="connsiteX102-11595" fmla="*/ 2765 w 12192000"/>
              <a:gd name="connsiteY102-11596" fmla="*/ 3480770 h 3482342"/>
              <a:gd name="connsiteX103-11597" fmla="*/ 0 w 12192000"/>
              <a:gd name="connsiteY103-11598" fmla="*/ 3482342 h 3482342"/>
              <a:gd name="connsiteX104-11599" fmla="*/ 0 w 12192000"/>
              <a:gd name="connsiteY104-11600" fmla="*/ 0 h 3482342"/>
              <a:gd name="connsiteX0-11601" fmla="*/ 0 w 12192000"/>
              <a:gd name="connsiteY0-11602" fmla="*/ 0 h 3482342"/>
              <a:gd name="connsiteX1-11603" fmla="*/ 12192000 w 12192000"/>
              <a:gd name="connsiteY1-11604" fmla="*/ 0 h 3482342"/>
              <a:gd name="connsiteX2-11605" fmla="*/ 12192000 w 12192000"/>
              <a:gd name="connsiteY2-11606" fmla="*/ 635369 h 3482342"/>
              <a:gd name="connsiteX3-11607" fmla="*/ 12191789 w 12192000"/>
              <a:gd name="connsiteY3-11608" fmla="*/ 560396 h 3482342"/>
              <a:gd name="connsiteX4-11609" fmla="*/ 11983027 w 12192000"/>
              <a:gd name="connsiteY4-11610" fmla="*/ 646756 h 3482342"/>
              <a:gd name="connsiteX5-11611" fmla="*/ 11923051 w 12192000"/>
              <a:gd name="connsiteY5-11612" fmla="*/ 656045 h 3482342"/>
              <a:gd name="connsiteX6-11613" fmla="*/ 11832939 w 12192000"/>
              <a:gd name="connsiteY6-11614" fmla="*/ 674181 h 3482342"/>
              <a:gd name="connsiteX7-11615" fmla="*/ 11767770 w 12192000"/>
              <a:gd name="connsiteY7-11616" fmla="*/ 683807 h 3482342"/>
              <a:gd name="connsiteX8-11617" fmla="*/ 11728279 w 12192000"/>
              <a:gd name="connsiteY8-11618" fmla="*/ 700816 h 3482342"/>
              <a:gd name="connsiteX9-11619" fmla="*/ 11722533 w 12192000"/>
              <a:gd name="connsiteY9-11620" fmla="*/ 703421 h 3482342"/>
              <a:gd name="connsiteX10-11621" fmla="*/ 11720002 w 12192000"/>
              <a:gd name="connsiteY10-11622" fmla="*/ 710566 h 3482342"/>
              <a:gd name="connsiteX11-11623" fmla="*/ 11707351 w 12192000"/>
              <a:gd name="connsiteY11-11624" fmla="*/ 710310 h 3482342"/>
              <a:gd name="connsiteX12-11625" fmla="*/ 11700369 w 12192000"/>
              <a:gd name="connsiteY12-11626" fmla="*/ 713480 h 3482342"/>
              <a:gd name="connsiteX13-11627" fmla="*/ 11691126 w 12192000"/>
              <a:gd name="connsiteY13-11628" fmla="*/ 726131 h 3482342"/>
              <a:gd name="connsiteX14-11629" fmla="*/ 11656818 w 12192000"/>
              <a:gd name="connsiteY14-11630" fmla="*/ 769062 h 3482342"/>
              <a:gd name="connsiteX15-11631" fmla="*/ 11501920 w 12192000"/>
              <a:gd name="connsiteY15-11632" fmla="*/ 813109 h 3482342"/>
              <a:gd name="connsiteX16-11633" fmla="*/ 11338523 w 12192000"/>
              <a:gd name="connsiteY16-11634" fmla="*/ 852810 h 3482342"/>
              <a:gd name="connsiteX17-11635" fmla="*/ 11228040 w 12192000"/>
              <a:gd name="connsiteY17-11636" fmla="*/ 958953 h 3482342"/>
              <a:gd name="connsiteX18-11637" fmla="*/ 11193568 w 12192000"/>
              <a:gd name="connsiteY18-11638" fmla="*/ 1039464 h 3482342"/>
              <a:gd name="connsiteX19-11639" fmla="*/ 11120819 w 12192000"/>
              <a:gd name="connsiteY19-11640" fmla="*/ 1126133 h 3482342"/>
              <a:gd name="connsiteX20-11641" fmla="*/ 11028687 w 12192000"/>
              <a:gd name="connsiteY20-11642" fmla="*/ 1199018 h 3482342"/>
              <a:gd name="connsiteX21-11643" fmla="*/ 10815658 w 12192000"/>
              <a:gd name="connsiteY21-11644" fmla="*/ 1287849 h 3482342"/>
              <a:gd name="connsiteX22-11645" fmla="*/ 10679906 w 12192000"/>
              <a:gd name="connsiteY22-11646" fmla="*/ 1324988 h 3482342"/>
              <a:gd name="connsiteX23-11647" fmla="*/ 10636304 w 12192000"/>
              <a:gd name="connsiteY23-11648" fmla="*/ 1317928 h 3482342"/>
              <a:gd name="connsiteX24-11649" fmla="*/ 10573203 w 12192000"/>
              <a:gd name="connsiteY24-11650" fmla="*/ 1351996 h 3482342"/>
              <a:gd name="connsiteX25-11651" fmla="*/ 10513263 w 12192000"/>
              <a:gd name="connsiteY25-11652" fmla="*/ 1350756 h 3482342"/>
              <a:gd name="connsiteX26-11653" fmla="*/ 10464012 w 12192000"/>
              <a:gd name="connsiteY26-11654" fmla="*/ 1391778 h 3482342"/>
              <a:gd name="connsiteX27-11655" fmla="*/ 10405409 w 12192000"/>
              <a:gd name="connsiteY27-11656" fmla="*/ 1422789 h 3482342"/>
              <a:gd name="connsiteX28-11657" fmla="*/ 10370530 w 12192000"/>
              <a:gd name="connsiteY28-11658" fmla="*/ 1441596 h 3482342"/>
              <a:gd name="connsiteX29-11659" fmla="*/ 10264922 w 12192000"/>
              <a:gd name="connsiteY29-11660" fmla="*/ 1472107 h 3482342"/>
              <a:gd name="connsiteX30-11661" fmla="*/ 10058690 w 12192000"/>
              <a:gd name="connsiteY30-11662" fmla="*/ 1474888 h 3482342"/>
              <a:gd name="connsiteX31-11663" fmla="*/ 10004424 w 12192000"/>
              <a:gd name="connsiteY31-11664" fmla="*/ 1489801 h 3482342"/>
              <a:gd name="connsiteX32-11665" fmla="*/ 9999951 w 12192000"/>
              <a:gd name="connsiteY32-11666" fmla="*/ 1499127 h 3482342"/>
              <a:gd name="connsiteX33-11667" fmla="*/ 9845462 w 12192000"/>
              <a:gd name="connsiteY33-11668" fmla="*/ 1548192 h 3482342"/>
              <a:gd name="connsiteX34-11669" fmla="*/ 9736156 w 12192000"/>
              <a:gd name="connsiteY34-11670" fmla="*/ 1581928 h 3482342"/>
              <a:gd name="connsiteX35-11671" fmla="*/ 9693355 w 12192000"/>
              <a:gd name="connsiteY35-11672" fmla="*/ 1602632 h 3482342"/>
              <a:gd name="connsiteX36-11673" fmla="*/ 9664242 w 12192000"/>
              <a:gd name="connsiteY36-11674" fmla="*/ 1622075 h 3482342"/>
              <a:gd name="connsiteX37-11675" fmla="*/ 9579195 w 12192000"/>
              <a:gd name="connsiteY37-11676" fmla="*/ 1648017 h 3482342"/>
              <a:gd name="connsiteX38-11677" fmla="*/ 9433652 w 12192000"/>
              <a:gd name="connsiteY38-11678" fmla="*/ 1681174 h 3482342"/>
              <a:gd name="connsiteX39-11679" fmla="*/ 9403775 w 12192000"/>
              <a:gd name="connsiteY39-11680" fmla="*/ 1690403 h 3482342"/>
              <a:gd name="connsiteX40-11681" fmla="*/ 9382503 w 12192000"/>
              <a:gd name="connsiteY40-11682" fmla="*/ 1706957 h 3482342"/>
              <a:gd name="connsiteX41-11683" fmla="*/ 9381410 w 12192000"/>
              <a:gd name="connsiteY41-11684" fmla="*/ 1718312 h 3482342"/>
              <a:gd name="connsiteX42-11685" fmla="*/ 9365685 w 12192000"/>
              <a:gd name="connsiteY42-11686" fmla="*/ 1724772 h 3482342"/>
              <a:gd name="connsiteX43-11687" fmla="*/ 9278020 w 12192000"/>
              <a:gd name="connsiteY43-11688" fmla="*/ 1741161 h 3482342"/>
              <a:gd name="connsiteX44-11689" fmla="*/ 9217145 w 12192000"/>
              <a:gd name="connsiteY44-11690" fmla="*/ 1771195 h 3482342"/>
              <a:gd name="connsiteX45-11691" fmla="*/ 8955875 w 12192000"/>
              <a:gd name="connsiteY45-11692" fmla="*/ 1796806 h 3482342"/>
              <a:gd name="connsiteX46-11693" fmla="*/ 8648415 w 12192000"/>
              <a:gd name="connsiteY46-11694" fmla="*/ 1878623 h 3482342"/>
              <a:gd name="connsiteX47-11695" fmla="*/ 8495949 w 12192000"/>
              <a:gd name="connsiteY47-11696" fmla="*/ 1902425 h 3482342"/>
              <a:gd name="connsiteX48-11697" fmla="*/ 8236214 w 12192000"/>
              <a:gd name="connsiteY48-11698" fmla="*/ 1909725 h 3482342"/>
              <a:gd name="connsiteX49-11699" fmla="*/ 8132104 w 12192000"/>
              <a:gd name="connsiteY49-11700" fmla="*/ 1895727 h 3482342"/>
              <a:gd name="connsiteX50-11701" fmla="*/ 7918078 w 12192000"/>
              <a:gd name="connsiteY50-11702" fmla="*/ 1862668 h 3482342"/>
              <a:gd name="connsiteX51-11703" fmla="*/ 7817899 w 12192000"/>
              <a:gd name="connsiteY51-11704" fmla="*/ 1862176 h 3482342"/>
              <a:gd name="connsiteX52-11705" fmla="*/ 7768994 w 12192000"/>
              <a:gd name="connsiteY52-11706" fmla="*/ 1855721 h 3482342"/>
              <a:gd name="connsiteX53-11707" fmla="*/ 7618027 w 12192000"/>
              <a:gd name="connsiteY53-11708" fmla="*/ 1830959 h 3482342"/>
              <a:gd name="connsiteX54-11709" fmla="*/ 7449425 w 12192000"/>
              <a:gd name="connsiteY54-11710" fmla="*/ 1810910 h 3482342"/>
              <a:gd name="connsiteX55-11711" fmla="*/ 7342915 w 12192000"/>
              <a:gd name="connsiteY55-11712" fmla="*/ 1819827 h 3482342"/>
              <a:gd name="connsiteX56-11713" fmla="*/ 7255191 w 12192000"/>
              <a:gd name="connsiteY56-11714" fmla="*/ 1834354 h 3482342"/>
              <a:gd name="connsiteX57-11715" fmla="*/ 7131205 w 12192000"/>
              <a:gd name="connsiteY57-11716" fmla="*/ 1845557 h 3482342"/>
              <a:gd name="connsiteX58-11717" fmla="*/ 6941837 w 12192000"/>
              <a:gd name="connsiteY58-11718" fmla="*/ 1840640 h 3482342"/>
              <a:gd name="connsiteX59-11719" fmla="*/ 6837145 w 12192000"/>
              <a:gd name="connsiteY59-11720" fmla="*/ 1870724 h 3482342"/>
              <a:gd name="connsiteX60-11721" fmla="*/ 6753991 w 12192000"/>
              <a:gd name="connsiteY60-11722" fmla="*/ 1860969 h 3482342"/>
              <a:gd name="connsiteX61-11723" fmla="*/ 6727754 w 12192000"/>
              <a:gd name="connsiteY61-11724" fmla="*/ 1882372 h 3482342"/>
              <a:gd name="connsiteX62-11725" fmla="*/ 6723371 w 12192000"/>
              <a:gd name="connsiteY62-11726" fmla="*/ 1886494 h 3482342"/>
              <a:gd name="connsiteX63-11727" fmla="*/ 6702779 w 12192000"/>
              <a:gd name="connsiteY63-11728" fmla="*/ 1893601 h 3482342"/>
              <a:gd name="connsiteX64-11729" fmla="*/ 6686657 w 12192000"/>
              <a:gd name="connsiteY64-11730" fmla="*/ 1907344 h 3482342"/>
              <a:gd name="connsiteX65-11731" fmla="*/ 6651330 w 12192000"/>
              <a:gd name="connsiteY65-11732" fmla="*/ 1922921 h 3482342"/>
              <a:gd name="connsiteX66-11733" fmla="*/ 6622958 w 12192000"/>
              <a:gd name="connsiteY66-11734" fmla="*/ 1936255 h 3482342"/>
              <a:gd name="connsiteX67-11735" fmla="*/ 6444344 w 12192000"/>
              <a:gd name="connsiteY67-11736" fmla="*/ 1969663 h 3482342"/>
              <a:gd name="connsiteX68-11737" fmla="*/ 6333446 w 12192000"/>
              <a:gd name="connsiteY68-11738" fmla="*/ 1997163 h 3482342"/>
              <a:gd name="connsiteX69-11739" fmla="*/ 6294933 w 12192000"/>
              <a:gd name="connsiteY69-11740" fmla="*/ 2019412 h 3482342"/>
              <a:gd name="connsiteX70-11741" fmla="*/ 6238719 w 12192000"/>
              <a:gd name="connsiteY70-11742" fmla="*/ 2042547 h 3482342"/>
              <a:gd name="connsiteX71-11743" fmla="*/ 6142310 w 12192000"/>
              <a:gd name="connsiteY71-11744" fmla="*/ 2092510 h 3482342"/>
              <a:gd name="connsiteX72-11745" fmla="*/ 6056576 w 12192000"/>
              <a:gd name="connsiteY72-11746" fmla="*/ 2134188 h 3482342"/>
              <a:gd name="connsiteX73-11747" fmla="*/ 6007916 w 12192000"/>
              <a:gd name="connsiteY73-11748" fmla="*/ 2143752 h 3482342"/>
              <a:gd name="connsiteX74-11749" fmla="*/ 5947131 w 12192000"/>
              <a:gd name="connsiteY74-11750" fmla="*/ 2148310 h 3482342"/>
              <a:gd name="connsiteX75-11751" fmla="*/ 5894610 w 12192000"/>
              <a:gd name="connsiteY75-11752" fmla="*/ 2130684 h 3482342"/>
              <a:gd name="connsiteX76-11753" fmla="*/ 5817682 w 12192000"/>
              <a:gd name="connsiteY76-11754" fmla="*/ 2157358 h 3482342"/>
              <a:gd name="connsiteX77-11755" fmla="*/ 5591469 w 12192000"/>
              <a:gd name="connsiteY77-11756" fmla="*/ 2178389 h 3482342"/>
              <a:gd name="connsiteX78-11757" fmla="*/ 5452860 w 12192000"/>
              <a:gd name="connsiteY78-11758" fmla="*/ 2180085 h 3482342"/>
              <a:gd name="connsiteX79-11759" fmla="*/ 5414282 w 12192000"/>
              <a:gd name="connsiteY79-11760" fmla="*/ 2183070 h 3482342"/>
              <a:gd name="connsiteX80-11761" fmla="*/ 5368369 w 12192000"/>
              <a:gd name="connsiteY80-11762" fmla="*/ 2204272 h 3482342"/>
              <a:gd name="connsiteX81-11763" fmla="*/ 5336354 w 12192000"/>
              <a:gd name="connsiteY81-11764" fmla="*/ 2218920 h 3482342"/>
              <a:gd name="connsiteX82-11765" fmla="*/ 5291263 w 12192000"/>
              <a:gd name="connsiteY82-11766" fmla="*/ 2239182 h 3482342"/>
              <a:gd name="connsiteX83-11767" fmla="*/ 5255152 w 12192000"/>
              <a:gd name="connsiteY83-11768" fmla="*/ 2247164 h 3482342"/>
              <a:gd name="connsiteX84-11769" fmla="*/ 5233796 w 12192000"/>
              <a:gd name="connsiteY84-11770" fmla="*/ 2268260 h 3482342"/>
              <a:gd name="connsiteX85-11771" fmla="*/ 5212786 w 12192000"/>
              <a:gd name="connsiteY85-11772" fmla="*/ 2296592 h 3482342"/>
              <a:gd name="connsiteX86-11773" fmla="*/ 5173523 w 12192000"/>
              <a:gd name="connsiteY86-11774" fmla="*/ 2309057 h 3482342"/>
              <a:gd name="connsiteX87-11775" fmla="*/ 5123830 w 12192000"/>
              <a:gd name="connsiteY87-11776" fmla="*/ 2307070 h 3482342"/>
              <a:gd name="connsiteX88-11777" fmla="*/ 5065426 w 12192000"/>
              <a:gd name="connsiteY88-11778" fmla="*/ 2324076 h 3482342"/>
              <a:gd name="connsiteX89-11779" fmla="*/ 4975908 w 12192000"/>
              <a:gd name="connsiteY89-11780" fmla="*/ 2364128 h 3482342"/>
              <a:gd name="connsiteX90-11781" fmla="*/ 4913723 w 12192000"/>
              <a:gd name="connsiteY90-11782" fmla="*/ 2385265 h 3482342"/>
              <a:gd name="connsiteX91-11783" fmla="*/ 4746485 w 12192000"/>
              <a:gd name="connsiteY91-11784" fmla="*/ 2451769 h 3482342"/>
              <a:gd name="connsiteX92-11785" fmla="*/ 4681588 w 12192000"/>
              <a:gd name="connsiteY92-11786" fmla="*/ 2467494 h 3482342"/>
              <a:gd name="connsiteX93-11787" fmla="*/ 1783655 w 12192000"/>
              <a:gd name="connsiteY93-11788" fmla="*/ 3163860 h 3482342"/>
              <a:gd name="connsiteX94-11789" fmla="*/ 1325955 w 12192000"/>
              <a:gd name="connsiteY94-11790" fmla="*/ 3176692 h 3482342"/>
              <a:gd name="connsiteX95-11791" fmla="*/ 1190384 w 12192000"/>
              <a:gd name="connsiteY95-11792" fmla="*/ 3203504 h 3482342"/>
              <a:gd name="connsiteX96-11793" fmla="*/ 1094537 w 12192000"/>
              <a:gd name="connsiteY96-11794" fmla="*/ 3229469 h 3482342"/>
              <a:gd name="connsiteX97-11795" fmla="*/ 779276 w 12192000"/>
              <a:gd name="connsiteY97-11796" fmla="*/ 3327290 h 3482342"/>
              <a:gd name="connsiteX98-11797" fmla="*/ 600378 w 12192000"/>
              <a:gd name="connsiteY98-11798" fmla="*/ 3335250 h 3482342"/>
              <a:gd name="connsiteX99-11799" fmla="*/ 493457 w 12192000"/>
              <a:gd name="connsiteY99-11800" fmla="*/ 3365044 h 3482342"/>
              <a:gd name="connsiteX100-11801" fmla="*/ 349402 w 12192000"/>
              <a:gd name="connsiteY100-11802" fmla="*/ 3380897 h 3482342"/>
              <a:gd name="connsiteX101-11803" fmla="*/ 192183 w 12192000"/>
              <a:gd name="connsiteY101-11804" fmla="*/ 3460075 h 3482342"/>
              <a:gd name="connsiteX102-11805" fmla="*/ 46713 w 12192000"/>
              <a:gd name="connsiteY102-11806" fmla="*/ 3462986 h 3482342"/>
              <a:gd name="connsiteX103-11807" fmla="*/ 2765 w 12192000"/>
              <a:gd name="connsiteY103-11808" fmla="*/ 3480770 h 3482342"/>
              <a:gd name="connsiteX104-11809" fmla="*/ 0 w 12192000"/>
              <a:gd name="connsiteY104-11810" fmla="*/ 3482342 h 3482342"/>
              <a:gd name="connsiteX105-11811" fmla="*/ 0 w 12192000"/>
              <a:gd name="connsiteY105-11812" fmla="*/ 0 h 3482342"/>
              <a:gd name="connsiteX0-11813" fmla="*/ 0 w 12192000"/>
              <a:gd name="connsiteY0-11814" fmla="*/ 0 h 3482342"/>
              <a:gd name="connsiteX1-11815" fmla="*/ 12192000 w 12192000"/>
              <a:gd name="connsiteY1-11816" fmla="*/ 0 h 3482342"/>
              <a:gd name="connsiteX2-11817" fmla="*/ 12192000 w 12192000"/>
              <a:gd name="connsiteY2-11818" fmla="*/ 635369 h 3482342"/>
              <a:gd name="connsiteX3-11819" fmla="*/ 12191789 w 12192000"/>
              <a:gd name="connsiteY3-11820" fmla="*/ 560396 h 3482342"/>
              <a:gd name="connsiteX4-11821" fmla="*/ 11983027 w 12192000"/>
              <a:gd name="connsiteY4-11822" fmla="*/ 646756 h 3482342"/>
              <a:gd name="connsiteX5-11823" fmla="*/ 11923051 w 12192000"/>
              <a:gd name="connsiteY5-11824" fmla="*/ 656045 h 3482342"/>
              <a:gd name="connsiteX6-11825" fmla="*/ 11832939 w 12192000"/>
              <a:gd name="connsiteY6-11826" fmla="*/ 674181 h 3482342"/>
              <a:gd name="connsiteX7-11827" fmla="*/ 11767770 w 12192000"/>
              <a:gd name="connsiteY7-11828" fmla="*/ 683807 h 3482342"/>
              <a:gd name="connsiteX8-11829" fmla="*/ 11728279 w 12192000"/>
              <a:gd name="connsiteY8-11830" fmla="*/ 700816 h 3482342"/>
              <a:gd name="connsiteX9-11831" fmla="*/ 11722533 w 12192000"/>
              <a:gd name="connsiteY9-11832" fmla="*/ 703421 h 3482342"/>
              <a:gd name="connsiteX10-11833" fmla="*/ 11720002 w 12192000"/>
              <a:gd name="connsiteY10-11834" fmla="*/ 710566 h 3482342"/>
              <a:gd name="connsiteX11-11835" fmla="*/ 11707351 w 12192000"/>
              <a:gd name="connsiteY11-11836" fmla="*/ 710310 h 3482342"/>
              <a:gd name="connsiteX12-11837" fmla="*/ 11700369 w 12192000"/>
              <a:gd name="connsiteY12-11838" fmla="*/ 713480 h 3482342"/>
              <a:gd name="connsiteX13-11839" fmla="*/ 11691126 w 12192000"/>
              <a:gd name="connsiteY13-11840" fmla="*/ 726131 h 3482342"/>
              <a:gd name="connsiteX14-11841" fmla="*/ 11656818 w 12192000"/>
              <a:gd name="connsiteY14-11842" fmla="*/ 769062 h 3482342"/>
              <a:gd name="connsiteX15-11843" fmla="*/ 11501920 w 12192000"/>
              <a:gd name="connsiteY15-11844" fmla="*/ 813109 h 3482342"/>
              <a:gd name="connsiteX16-11845" fmla="*/ 11338523 w 12192000"/>
              <a:gd name="connsiteY16-11846" fmla="*/ 852810 h 3482342"/>
              <a:gd name="connsiteX17-11847" fmla="*/ 11228040 w 12192000"/>
              <a:gd name="connsiteY17-11848" fmla="*/ 958953 h 3482342"/>
              <a:gd name="connsiteX18-11849" fmla="*/ 11193568 w 12192000"/>
              <a:gd name="connsiteY18-11850" fmla="*/ 1039464 h 3482342"/>
              <a:gd name="connsiteX19-11851" fmla="*/ 11120819 w 12192000"/>
              <a:gd name="connsiteY19-11852" fmla="*/ 1126133 h 3482342"/>
              <a:gd name="connsiteX20-11853" fmla="*/ 11028687 w 12192000"/>
              <a:gd name="connsiteY20-11854" fmla="*/ 1199018 h 3482342"/>
              <a:gd name="connsiteX21-11855" fmla="*/ 10815658 w 12192000"/>
              <a:gd name="connsiteY21-11856" fmla="*/ 1287849 h 3482342"/>
              <a:gd name="connsiteX22-11857" fmla="*/ 10679906 w 12192000"/>
              <a:gd name="connsiteY22-11858" fmla="*/ 1324988 h 3482342"/>
              <a:gd name="connsiteX23-11859" fmla="*/ 10636304 w 12192000"/>
              <a:gd name="connsiteY23-11860" fmla="*/ 1317928 h 3482342"/>
              <a:gd name="connsiteX24-11861" fmla="*/ 10573203 w 12192000"/>
              <a:gd name="connsiteY24-11862" fmla="*/ 1351996 h 3482342"/>
              <a:gd name="connsiteX25-11863" fmla="*/ 10513263 w 12192000"/>
              <a:gd name="connsiteY25-11864" fmla="*/ 1350756 h 3482342"/>
              <a:gd name="connsiteX26-11865" fmla="*/ 10464012 w 12192000"/>
              <a:gd name="connsiteY26-11866" fmla="*/ 1391778 h 3482342"/>
              <a:gd name="connsiteX27-11867" fmla="*/ 10405409 w 12192000"/>
              <a:gd name="connsiteY27-11868" fmla="*/ 1422789 h 3482342"/>
              <a:gd name="connsiteX28-11869" fmla="*/ 10370530 w 12192000"/>
              <a:gd name="connsiteY28-11870" fmla="*/ 1441596 h 3482342"/>
              <a:gd name="connsiteX29-11871" fmla="*/ 10264922 w 12192000"/>
              <a:gd name="connsiteY29-11872" fmla="*/ 1472107 h 3482342"/>
              <a:gd name="connsiteX30-11873" fmla="*/ 10058690 w 12192000"/>
              <a:gd name="connsiteY30-11874" fmla="*/ 1474888 h 3482342"/>
              <a:gd name="connsiteX31-11875" fmla="*/ 10004424 w 12192000"/>
              <a:gd name="connsiteY31-11876" fmla="*/ 1489801 h 3482342"/>
              <a:gd name="connsiteX32-11877" fmla="*/ 9999951 w 12192000"/>
              <a:gd name="connsiteY32-11878" fmla="*/ 1499127 h 3482342"/>
              <a:gd name="connsiteX33-11879" fmla="*/ 9845462 w 12192000"/>
              <a:gd name="connsiteY33-11880" fmla="*/ 1548192 h 3482342"/>
              <a:gd name="connsiteX34-11881" fmla="*/ 9736156 w 12192000"/>
              <a:gd name="connsiteY34-11882" fmla="*/ 1581928 h 3482342"/>
              <a:gd name="connsiteX35-11883" fmla="*/ 9693355 w 12192000"/>
              <a:gd name="connsiteY35-11884" fmla="*/ 1602632 h 3482342"/>
              <a:gd name="connsiteX36-11885" fmla="*/ 9664242 w 12192000"/>
              <a:gd name="connsiteY36-11886" fmla="*/ 1622075 h 3482342"/>
              <a:gd name="connsiteX37-11887" fmla="*/ 9579195 w 12192000"/>
              <a:gd name="connsiteY37-11888" fmla="*/ 1648017 h 3482342"/>
              <a:gd name="connsiteX38-11889" fmla="*/ 9433652 w 12192000"/>
              <a:gd name="connsiteY38-11890" fmla="*/ 1681174 h 3482342"/>
              <a:gd name="connsiteX39-11891" fmla="*/ 9403775 w 12192000"/>
              <a:gd name="connsiteY39-11892" fmla="*/ 1690403 h 3482342"/>
              <a:gd name="connsiteX40-11893" fmla="*/ 9382503 w 12192000"/>
              <a:gd name="connsiteY40-11894" fmla="*/ 1706957 h 3482342"/>
              <a:gd name="connsiteX41-11895" fmla="*/ 9381410 w 12192000"/>
              <a:gd name="connsiteY41-11896" fmla="*/ 1718312 h 3482342"/>
              <a:gd name="connsiteX42-11897" fmla="*/ 9365685 w 12192000"/>
              <a:gd name="connsiteY42-11898" fmla="*/ 1724772 h 3482342"/>
              <a:gd name="connsiteX43-11899" fmla="*/ 9278020 w 12192000"/>
              <a:gd name="connsiteY43-11900" fmla="*/ 1741161 h 3482342"/>
              <a:gd name="connsiteX44-11901" fmla="*/ 9217145 w 12192000"/>
              <a:gd name="connsiteY44-11902" fmla="*/ 1771195 h 3482342"/>
              <a:gd name="connsiteX45-11903" fmla="*/ 8955875 w 12192000"/>
              <a:gd name="connsiteY45-11904" fmla="*/ 1796806 h 3482342"/>
              <a:gd name="connsiteX46-11905" fmla="*/ 8648415 w 12192000"/>
              <a:gd name="connsiteY46-11906" fmla="*/ 1878623 h 3482342"/>
              <a:gd name="connsiteX47-11907" fmla="*/ 8495949 w 12192000"/>
              <a:gd name="connsiteY47-11908" fmla="*/ 1902425 h 3482342"/>
              <a:gd name="connsiteX48-11909" fmla="*/ 8236214 w 12192000"/>
              <a:gd name="connsiteY48-11910" fmla="*/ 1909725 h 3482342"/>
              <a:gd name="connsiteX49-11911" fmla="*/ 8132104 w 12192000"/>
              <a:gd name="connsiteY49-11912" fmla="*/ 1895727 h 3482342"/>
              <a:gd name="connsiteX50-11913" fmla="*/ 7918078 w 12192000"/>
              <a:gd name="connsiteY50-11914" fmla="*/ 1862668 h 3482342"/>
              <a:gd name="connsiteX51-11915" fmla="*/ 7817899 w 12192000"/>
              <a:gd name="connsiteY51-11916" fmla="*/ 1862176 h 3482342"/>
              <a:gd name="connsiteX52-11917" fmla="*/ 7768994 w 12192000"/>
              <a:gd name="connsiteY52-11918" fmla="*/ 1855721 h 3482342"/>
              <a:gd name="connsiteX53-11919" fmla="*/ 7618027 w 12192000"/>
              <a:gd name="connsiteY53-11920" fmla="*/ 1830959 h 3482342"/>
              <a:gd name="connsiteX54-11921" fmla="*/ 7449425 w 12192000"/>
              <a:gd name="connsiteY54-11922" fmla="*/ 1810910 h 3482342"/>
              <a:gd name="connsiteX55-11923" fmla="*/ 7342915 w 12192000"/>
              <a:gd name="connsiteY55-11924" fmla="*/ 1819827 h 3482342"/>
              <a:gd name="connsiteX56-11925" fmla="*/ 7255191 w 12192000"/>
              <a:gd name="connsiteY56-11926" fmla="*/ 1834354 h 3482342"/>
              <a:gd name="connsiteX57-11927" fmla="*/ 7131205 w 12192000"/>
              <a:gd name="connsiteY57-11928" fmla="*/ 1845557 h 3482342"/>
              <a:gd name="connsiteX58-11929" fmla="*/ 6941837 w 12192000"/>
              <a:gd name="connsiteY58-11930" fmla="*/ 1840640 h 3482342"/>
              <a:gd name="connsiteX59-11931" fmla="*/ 6837145 w 12192000"/>
              <a:gd name="connsiteY59-11932" fmla="*/ 1870724 h 3482342"/>
              <a:gd name="connsiteX60-11933" fmla="*/ 6753991 w 12192000"/>
              <a:gd name="connsiteY60-11934" fmla="*/ 1860969 h 3482342"/>
              <a:gd name="connsiteX61-11935" fmla="*/ 6727754 w 12192000"/>
              <a:gd name="connsiteY61-11936" fmla="*/ 1882372 h 3482342"/>
              <a:gd name="connsiteX62-11937" fmla="*/ 6723371 w 12192000"/>
              <a:gd name="connsiteY62-11938" fmla="*/ 1886494 h 3482342"/>
              <a:gd name="connsiteX63-11939" fmla="*/ 6702779 w 12192000"/>
              <a:gd name="connsiteY63-11940" fmla="*/ 1893601 h 3482342"/>
              <a:gd name="connsiteX64-11941" fmla="*/ 6686657 w 12192000"/>
              <a:gd name="connsiteY64-11942" fmla="*/ 1907344 h 3482342"/>
              <a:gd name="connsiteX65-11943" fmla="*/ 6651330 w 12192000"/>
              <a:gd name="connsiteY65-11944" fmla="*/ 1922921 h 3482342"/>
              <a:gd name="connsiteX66-11945" fmla="*/ 6622958 w 12192000"/>
              <a:gd name="connsiteY66-11946" fmla="*/ 1936255 h 3482342"/>
              <a:gd name="connsiteX67-11947" fmla="*/ 6444344 w 12192000"/>
              <a:gd name="connsiteY67-11948" fmla="*/ 1969663 h 3482342"/>
              <a:gd name="connsiteX68-11949" fmla="*/ 6333446 w 12192000"/>
              <a:gd name="connsiteY68-11950" fmla="*/ 1997163 h 3482342"/>
              <a:gd name="connsiteX69-11951" fmla="*/ 6294933 w 12192000"/>
              <a:gd name="connsiteY69-11952" fmla="*/ 2019412 h 3482342"/>
              <a:gd name="connsiteX70-11953" fmla="*/ 6238719 w 12192000"/>
              <a:gd name="connsiteY70-11954" fmla="*/ 2042547 h 3482342"/>
              <a:gd name="connsiteX71-11955" fmla="*/ 6142310 w 12192000"/>
              <a:gd name="connsiteY71-11956" fmla="*/ 2092510 h 3482342"/>
              <a:gd name="connsiteX72-11957" fmla="*/ 6056576 w 12192000"/>
              <a:gd name="connsiteY72-11958" fmla="*/ 2134188 h 3482342"/>
              <a:gd name="connsiteX73-11959" fmla="*/ 6007916 w 12192000"/>
              <a:gd name="connsiteY73-11960" fmla="*/ 2143752 h 3482342"/>
              <a:gd name="connsiteX74-11961" fmla="*/ 5947131 w 12192000"/>
              <a:gd name="connsiteY74-11962" fmla="*/ 2148310 h 3482342"/>
              <a:gd name="connsiteX75-11963" fmla="*/ 5894610 w 12192000"/>
              <a:gd name="connsiteY75-11964" fmla="*/ 2130684 h 3482342"/>
              <a:gd name="connsiteX76-11965" fmla="*/ 5855337 w 12192000"/>
              <a:gd name="connsiteY76-11966" fmla="*/ 2137719 h 3482342"/>
              <a:gd name="connsiteX77-11967" fmla="*/ 5817682 w 12192000"/>
              <a:gd name="connsiteY77-11968" fmla="*/ 2157358 h 3482342"/>
              <a:gd name="connsiteX78-11969" fmla="*/ 5591469 w 12192000"/>
              <a:gd name="connsiteY78-11970" fmla="*/ 2178389 h 3482342"/>
              <a:gd name="connsiteX79-11971" fmla="*/ 5452860 w 12192000"/>
              <a:gd name="connsiteY79-11972" fmla="*/ 2180085 h 3482342"/>
              <a:gd name="connsiteX80-11973" fmla="*/ 5414282 w 12192000"/>
              <a:gd name="connsiteY80-11974" fmla="*/ 2183070 h 3482342"/>
              <a:gd name="connsiteX81-11975" fmla="*/ 5368369 w 12192000"/>
              <a:gd name="connsiteY81-11976" fmla="*/ 2204272 h 3482342"/>
              <a:gd name="connsiteX82-11977" fmla="*/ 5336354 w 12192000"/>
              <a:gd name="connsiteY82-11978" fmla="*/ 2218920 h 3482342"/>
              <a:gd name="connsiteX83-11979" fmla="*/ 5291263 w 12192000"/>
              <a:gd name="connsiteY83-11980" fmla="*/ 2239182 h 3482342"/>
              <a:gd name="connsiteX84-11981" fmla="*/ 5255152 w 12192000"/>
              <a:gd name="connsiteY84-11982" fmla="*/ 2247164 h 3482342"/>
              <a:gd name="connsiteX85-11983" fmla="*/ 5233796 w 12192000"/>
              <a:gd name="connsiteY85-11984" fmla="*/ 2268260 h 3482342"/>
              <a:gd name="connsiteX86-11985" fmla="*/ 5212786 w 12192000"/>
              <a:gd name="connsiteY86-11986" fmla="*/ 2296592 h 3482342"/>
              <a:gd name="connsiteX87-11987" fmla="*/ 5173523 w 12192000"/>
              <a:gd name="connsiteY87-11988" fmla="*/ 2309057 h 3482342"/>
              <a:gd name="connsiteX88-11989" fmla="*/ 5123830 w 12192000"/>
              <a:gd name="connsiteY88-11990" fmla="*/ 2307070 h 3482342"/>
              <a:gd name="connsiteX89-11991" fmla="*/ 5065426 w 12192000"/>
              <a:gd name="connsiteY89-11992" fmla="*/ 2324076 h 3482342"/>
              <a:gd name="connsiteX90-11993" fmla="*/ 4975908 w 12192000"/>
              <a:gd name="connsiteY90-11994" fmla="*/ 2364128 h 3482342"/>
              <a:gd name="connsiteX91-11995" fmla="*/ 4913723 w 12192000"/>
              <a:gd name="connsiteY91-11996" fmla="*/ 2385265 h 3482342"/>
              <a:gd name="connsiteX92-11997" fmla="*/ 4746485 w 12192000"/>
              <a:gd name="connsiteY92-11998" fmla="*/ 2451769 h 3482342"/>
              <a:gd name="connsiteX93-11999" fmla="*/ 4681588 w 12192000"/>
              <a:gd name="connsiteY93-12000" fmla="*/ 2467494 h 3482342"/>
              <a:gd name="connsiteX94-12001" fmla="*/ 1783655 w 12192000"/>
              <a:gd name="connsiteY94-12002" fmla="*/ 3163860 h 3482342"/>
              <a:gd name="connsiteX95-12003" fmla="*/ 1325955 w 12192000"/>
              <a:gd name="connsiteY95-12004" fmla="*/ 3176692 h 3482342"/>
              <a:gd name="connsiteX96-12005" fmla="*/ 1190384 w 12192000"/>
              <a:gd name="connsiteY96-12006" fmla="*/ 3203504 h 3482342"/>
              <a:gd name="connsiteX97-12007" fmla="*/ 1094537 w 12192000"/>
              <a:gd name="connsiteY97-12008" fmla="*/ 3229469 h 3482342"/>
              <a:gd name="connsiteX98-12009" fmla="*/ 779276 w 12192000"/>
              <a:gd name="connsiteY98-12010" fmla="*/ 3327290 h 3482342"/>
              <a:gd name="connsiteX99-12011" fmla="*/ 600378 w 12192000"/>
              <a:gd name="connsiteY99-12012" fmla="*/ 3335250 h 3482342"/>
              <a:gd name="connsiteX100-12013" fmla="*/ 493457 w 12192000"/>
              <a:gd name="connsiteY100-12014" fmla="*/ 3365044 h 3482342"/>
              <a:gd name="connsiteX101-12015" fmla="*/ 349402 w 12192000"/>
              <a:gd name="connsiteY101-12016" fmla="*/ 3380897 h 3482342"/>
              <a:gd name="connsiteX102-12017" fmla="*/ 192183 w 12192000"/>
              <a:gd name="connsiteY102-12018" fmla="*/ 3460075 h 3482342"/>
              <a:gd name="connsiteX103-12019" fmla="*/ 46713 w 12192000"/>
              <a:gd name="connsiteY103-12020" fmla="*/ 3462986 h 3482342"/>
              <a:gd name="connsiteX104-12021" fmla="*/ 2765 w 12192000"/>
              <a:gd name="connsiteY104-12022" fmla="*/ 3480770 h 3482342"/>
              <a:gd name="connsiteX105-12023" fmla="*/ 0 w 12192000"/>
              <a:gd name="connsiteY105-12024" fmla="*/ 3482342 h 3482342"/>
              <a:gd name="connsiteX106-12025" fmla="*/ 0 w 12192000"/>
              <a:gd name="connsiteY106-12026" fmla="*/ 0 h 3482342"/>
              <a:gd name="connsiteX0-12027" fmla="*/ 0 w 12192000"/>
              <a:gd name="connsiteY0-12028" fmla="*/ 0 h 3482342"/>
              <a:gd name="connsiteX1-12029" fmla="*/ 12192000 w 12192000"/>
              <a:gd name="connsiteY1-12030" fmla="*/ 0 h 3482342"/>
              <a:gd name="connsiteX2-12031" fmla="*/ 12192000 w 12192000"/>
              <a:gd name="connsiteY2-12032" fmla="*/ 635369 h 3482342"/>
              <a:gd name="connsiteX3-12033" fmla="*/ 12191789 w 12192000"/>
              <a:gd name="connsiteY3-12034" fmla="*/ 560396 h 3482342"/>
              <a:gd name="connsiteX4-12035" fmla="*/ 11983027 w 12192000"/>
              <a:gd name="connsiteY4-12036" fmla="*/ 646756 h 3482342"/>
              <a:gd name="connsiteX5-12037" fmla="*/ 11923051 w 12192000"/>
              <a:gd name="connsiteY5-12038" fmla="*/ 656045 h 3482342"/>
              <a:gd name="connsiteX6-12039" fmla="*/ 11832939 w 12192000"/>
              <a:gd name="connsiteY6-12040" fmla="*/ 674181 h 3482342"/>
              <a:gd name="connsiteX7-12041" fmla="*/ 11767770 w 12192000"/>
              <a:gd name="connsiteY7-12042" fmla="*/ 683807 h 3482342"/>
              <a:gd name="connsiteX8-12043" fmla="*/ 11728279 w 12192000"/>
              <a:gd name="connsiteY8-12044" fmla="*/ 700816 h 3482342"/>
              <a:gd name="connsiteX9-12045" fmla="*/ 11722533 w 12192000"/>
              <a:gd name="connsiteY9-12046" fmla="*/ 703421 h 3482342"/>
              <a:gd name="connsiteX10-12047" fmla="*/ 11720002 w 12192000"/>
              <a:gd name="connsiteY10-12048" fmla="*/ 710566 h 3482342"/>
              <a:gd name="connsiteX11-12049" fmla="*/ 11707351 w 12192000"/>
              <a:gd name="connsiteY11-12050" fmla="*/ 710310 h 3482342"/>
              <a:gd name="connsiteX12-12051" fmla="*/ 11700369 w 12192000"/>
              <a:gd name="connsiteY12-12052" fmla="*/ 713480 h 3482342"/>
              <a:gd name="connsiteX13-12053" fmla="*/ 11691126 w 12192000"/>
              <a:gd name="connsiteY13-12054" fmla="*/ 726131 h 3482342"/>
              <a:gd name="connsiteX14-12055" fmla="*/ 11656818 w 12192000"/>
              <a:gd name="connsiteY14-12056" fmla="*/ 769062 h 3482342"/>
              <a:gd name="connsiteX15-12057" fmla="*/ 11501920 w 12192000"/>
              <a:gd name="connsiteY15-12058" fmla="*/ 813109 h 3482342"/>
              <a:gd name="connsiteX16-12059" fmla="*/ 11338523 w 12192000"/>
              <a:gd name="connsiteY16-12060" fmla="*/ 852810 h 3482342"/>
              <a:gd name="connsiteX17-12061" fmla="*/ 11228040 w 12192000"/>
              <a:gd name="connsiteY17-12062" fmla="*/ 958953 h 3482342"/>
              <a:gd name="connsiteX18-12063" fmla="*/ 11193568 w 12192000"/>
              <a:gd name="connsiteY18-12064" fmla="*/ 1039464 h 3482342"/>
              <a:gd name="connsiteX19-12065" fmla="*/ 11120819 w 12192000"/>
              <a:gd name="connsiteY19-12066" fmla="*/ 1126133 h 3482342"/>
              <a:gd name="connsiteX20-12067" fmla="*/ 11028687 w 12192000"/>
              <a:gd name="connsiteY20-12068" fmla="*/ 1199018 h 3482342"/>
              <a:gd name="connsiteX21-12069" fmla="*/ 10815658 w 12192000"/>
              <a:gd name="connsiteY21-12070" fmla="*/ 1287849 h 3482342"/>
              <a:gd name="connsiteX22-12071" fmla="*/ 10679906 w 12192000"/>
              <a:gd name="connsiteY22-12072" fmla="*/ 1324988 h 3482342"/>
              <a:gd name="connsiteX23-12073" fmla="*/ 10636304 w 12192000"/>
              <a:gd name="connsiteY23-12074" fmla="*/ 1317928 h 3482342"/>
              <a:gd name="connsiteX24-12075" fmla="*/ 10573203 w 12192000"/>
              <a:gd name="connsiteY24-12076" fmla="*/ 1351996 h 3482342"/>
              <a:gd name="connsiteX25-12077" fmla="*/ 10513263 w 12192000"/>
              <a:gd name="connsiteY25-12078" fmla="*/ 1350756 h 3482342"/>
              <a:gd name="connsiteX26-12079" fmla="*/ 10464012 w 12192000"/>
              <a:gd name="connsiteY26-12080" fmla="*/ 1391778 h 3482342"/>
              <a:gd name="connsiteX27-12081" fmla="*/ 10405409 w 12192000"/>
              <a:gd name="connsiteY27-12082" fmla="*/ 1422789 h 3482342"/>
              <a:gd name="connsiteX28-12083" fmla="*/ 10370530 w 12192000"/>
              <a:gd name="connsiteY28-12084" fmla="*/ 1441596 h 3482342"/>
              <a:gd name="connsiteX29-12085" fmla="*/ 10264922 w 12192000"/>
              <a:gd name="connsiteY29-12086" fmla="*/ 1472107 h 3482342"/>
              <a:gd name="connsiteX30-12087" fmla="*/ 10058690 w 12192000"/>
              <a:gd name="connsiteY30-12088" fmla="*/ 1474888 h 3482342"/>
              <a:gd name="connsiteX31-12089" fmla="*/ 10004424 w 12192000"/>
              <a:gd name="connsiteY31-12090" fmla="*/ 1489801 h 3482342"/>
              <a:gd name="connsiteX32-12091" fmla="*/ 9999951 w 12192000"/>
              <a:gd name="connsiteY32-12092" fmla="*/ 1499127 h 3482342"/>
              <a:gd name="connsiteX33-12093" fmla="*/ 9845462 w 12192000"/>
              <a:gd name="connsiteY33-12094" fmla="*/ 1548192 h 3482342"/>
              <a:gd name="connsiteX34-12095" fmla="*/ 9736156 w 12192000"/>
              <a:gd name="connsiteY34-12096" fmla="*/ 1581928 h 3482342"/>
              <a:gd name="connsiteX35-12097" fmla="*/ 9693355 w 12192000"/>
              <a:gd name="connsiteY35-12098" fmla="*/ 1602632 h 3482342"/>
              <a:gd name="connsiteX36-12099" fmla="*/ 9664242 w 12192000"/>
              <a:gd name="connsiteY36-12100" fmla="*/ 1622075 h 3482342"/>
              <a:gd name="connsiteX37-12101" fmla="*/ 9579195 w 12192000"/>
              <a:gd name="connsiteY37-12102" fmla="*/ 1648017 h 3482342"/>
              <a:gd name="connsiteX38-12103" fmla="*/ 9433652 w 12192000"/>
              <a:gd name="connsiteY38-12104" fmla="*/ 1681174 h 3482342"/>
              <a:gd name="connsiteX39-12105" fmla="*/ 9403775 w 12192000"/>
              <a:gd name="connsiteY39-12106" fmla="*/ 1690403 h 3482342"/>
              <a:gd name="connsiteX40-12107" fmla="*/ 9382503 w 12192000"/>
              <a:gd name="connsiteY40-12108" fmla="*/ 1706957 h 3482342"/>
              <a:gd name="connsiteX41-12109" fmla="*/ 9381410 w 12192000"/>
              <a:gd name="connsiteY41-12110" fmla="*/ 1718312 h 3482342"/>
              <a:gd name="connsiteX42-12111" fmla="*/ 9365685 w 12192000"/>
              <a:gd name="connsiteY42-12112" fmla="*/ 1724772 h 3482342"/>
              <a:gd name="connsiteX43-12113" fmla="*/ 9278020 w 12192000"/>
              <a:gd name="connsiteY43-12114" fmla="*/ 1741161 h 3482342"/>
              <a:gd name="connsiteX44-12115" fmla="*/ 9217145 w 12192000"/>
              <a:gd name="connsiteY44-12116" fmla="*/ 1771195 h 3482342"/>
              <a:gd name="connsiteX45-12117" fmla="*/ 8955875 w 12192000"/>
              <a:gd name="connsiteY45-12118" fmla="*/ 1796806 h 3482342"/>
              <a:gd name="connsiteX46-12119" fmla="*/ 8648415 w 12192000"/>
              <a:gd name="connsiteY46-12120" fmla="*/ 1878623 h 3482342"/>
              <a:gd name="connsiteX47-12121" fmla="*/ 8495949 w 12192000"/>
              <a:gd name="connsiteY47-12122" fmla="*/ 1902425 h 3482342"/>
              <a:gd name="connsiteX48-12123" fmla="*/ 8236214 w 12192000"/>
              <a:gd name="connsiteY48-12124" fmla="*/ 1909725 h 3482342"/>
              <a:gd name="connsiteX49-12125" fmla="*/ 8132104 w 12192000"/>
              <a:gd name="connsiteY49-12126" fmla="*/ 1895727 h 3482342"/>
              <a:gd name="connsiteX50-12127" fmla="*/ 7918078 w 12192000"/>
              <a:gd name="connsiteY50-12128" fmla="*/ 1862668 h 3482342"/>
              <a:gd name="connsiteX51-12129" fmla="*/ 7817899 w 12192000"/>
              <a:gd name="connsiteY51-12130" fmla="*/ 1862176 h 3482342"/>
              <a:gd name="connsiteX52-12131" fmla="*/ 7768994 w 12192000"/>
              <a:gd name="connsiteY52-12132" fmla="*/ 1855721 h 3482342"/>
              <a:gd name="connsiteX53-12133" fmla="*/ 7618027 w 12192000"/>
              <a:gd name="connsiteY53-12134" fmla="*/ 1830959 h 3482342"/>
              <a:gd name="connsiteX54-12135" fmla="*/ 7449425 w 12192000"/>
              <a:gd name="connsiteY54-12136" fmla="*/ 1810910 h 3482342"/>
              <a:gd name="connsiteX55-12137" fmla="*/ 7342915 w 12192000"/>
              <a:gd name="connsiteY55-12138" fmla="*/ 1819827 h 3482342"/>
              <a:gd name="connsiteX56-12139" fmla="*/ 7255191 w 12192000"/>
              <a:gd name="connsiteY56-12140" fmla="*/ 1834354 h 3482342"/>
              <a:gd name="connsiteX57-12141" fmla="*/ 7131205 w 12192000"/>
              <a:gd name="connsiteY57-12142" fmla="*/ 1845557 h 3482342"/>
              <a:gd name="connsiteX58-12143" fmla="*/ 6941837 w 12192000"/>
              <a:gd name="connsiteY58-12144" fmla="*/ 1840640 h 3482342"/>
              <a:gd name="connsiteX59-12145" fmla="*/ 6837145 w 12192000"/>
              <a:gd name="connsiteY59-12146" fmla="*/ 1870724 h 3482342"/>
              <a:gd name="connsiteX60-12147" fmla="*/ 6753991 w 12192000"/>
              <a:gd name="connsiteY60-12148" fmla="*/ 1860969 h 3482342"/>
              <a:gd name="connsiteX61-12149" fmla="*/ 6727754 w 12192000"/>
              <a:gd name="connsiteY61-12150" fmla="*/ 1882372 h 3482342"/>
              <a:gd name="connsiteX62-12151" fmla="*/ 6723371 w 12192000"/>
              <a:gd name="connsiteY62-12152" fmla="*/ 1886494 h 3482342"/>
              <a:gd name="connsiteX63-12153" fmla="*/ 6702779 w 12192000"/>
              <a:gd name="connsiteY63-12154" fmla="*/ 1893601 h 3482342"/>
              <a:gd name="connsiteX64-12155" fmla="*/ 6686657 w 12192000"/>
              <a:gd name="connsiteY64-12156" fmla="*/ 1907344 h 3482342"/>
              <a:gd name="connsiteX65-12157" fmla="*/ 6651330 w 12192000"/>
              <a:gd name="connsiteY65-12158" fmla="*/ 1922921 h 3482342"/>
              <a:gd name="connsiteX66-12159" fmla="*/ 6622958 w 12192000"/>
              <a:gd name="connsiteY66-12160" fmla="*/ 1936255 h 3482342"/>
              <a:gd name="connsiteX67-12161" fmla="*/ 6444344 w 12192000"/>
              <a:gd name="connsiteY67-12162" fmla="*/ 1969663 h 3482342"/>
              <a:gd name="connsiteX68-12163" fmla="*/ 6333446 w 12192000"/>
              <a:gd name="connsiteY68-12164" fmla="*/ 1997163 h 3482342"/>
              <a:gd name="connsiteX69-12165" fmla="*/ 6294933 w 12192000"/>
              <a:gd name="connsiteY69-12166" fmla="*/ 2019412 h 3482342"/>
              <a:gd name="connsiteX70-12167" fmla="*/ 6238719 w 12192000"/>
              <a:gd name="connsiteY70-12168" fmla="*/ 2042547 h 3482342"/>
              <a:gd name="connsiteX71-12169" fmla="*/ 6142310 w 12192000"/>
              <a:gd name="connsiteY71-12170" fmla="*/ 2092510 h 3482342"/>
              <a:gd name="connsiteX72-12171" fmla="*/ 6056576 w 12192000"/>
              <a:gd name="connsiteY72-12172" fmla="*/ 2134188 h 3482342"/>
              <a:gd name="connsiteX73-12173" fmla="*/ 6007916 w 12192000"/>
              <a:gd name="connsiteY73-12174" fmla="*/ 2143752 h 3482342"/>
              <a:gd name="connsiteX74-12175" fmla="*/ 5947131 w 12192000"/>
              <a:gd name="connsiteY74-12176" fmla="*/ 2148310 h 3482342"/>
              <a:gd name="connsiteX75-12177" fmla="*/ 5898141 w 12192000"/>
              <a:gd name="connsiteY75-12178" fmla="*/ 2144806 h 3482342"/>
              <a:gd name="connsiteX76-12179" fmla="*/ 5855337 w 12192000"/>
              <a:gd name="connsiteY76-12180" fmla="*/ 2137719 h 3482342"/>
              <a:gd name="connsiteX77-12181" fmla="*/ 5817682 w 12192000"/>
              <a:gd name="connsiteY77-12182" fmla="*/ 2157358 h 3482342"/>
              <a:gd name="connsiteX78-12183" fmla="*/ 5591469 w 12192000"/>
              <a:gd name="connsiteY78-12184" fmla="*/ 2178389 h 3482342"/>
              <a:gd name="connsiteX79-12185" fmla="*/ 5452860 w 12192000"/>
              <a:gd name="connsiteY79-12186" fmla="*/ 2180085 h 3482342"/>
              <a:gd name="connsiteX80-12187" fmla="*/ 5414282 w 12192000"/>
              <a:gd name="connsiteY80-12188" fmla="*/ 2183070 h 3482342"/>
              <a:gd name="connsiteX81-12189" fmla="*/ 5368369 w 12192000"/>
              <a:gd name="connsiteY81-12190" fmla="*/ 2204272 h 3482342"/>
              <a:gd name="connsiteX82-12191" fmla="*/ 5336354 w 12192000"/>
              <a:gd name="connsiteY82-12192" fmla="*/ 2218920 h 3482342"/>
              <a:gd name="connsiteX83-12193" fmla="*/ 5291263 w 12192000"/>
              <a:gd name="connsiteY83-12194" fmla="*/ 2239182 h 3482342"/>
              <a:gd name="connsiteX84-12195" fmla="*/ 5255152 w 12192000"/>
              <a:gd name="connsiteY84-12196" fmla="*/ 2247164 h 3482342"/>
              <a:gd name="connsiteX85-12197" fmla="*/ 5233796 w 12192000"/>
              <a:gd name="connsiteY85-12198" fmla="*/ 2268260 h 3482342"/>
              <a:gd name="connsiteX86-12199" fmla="*/ 5212786 w 12192000"/>
              <a:gd name="connsiteY86-12200" fmla="*/ 2296592 h 3482342"/>
              <a:gd name="connsiteX87-12201" fmla="*/ 5173523 w 12192000"/>
              <a:gd name="connsiteY87-12202" fmla="*/ 2309057 h 3482342"/>
              <a:gd name="connsiteX88-12203" fmla="*/ 5123830 w 12192000"/>
              <a:gd name="connsiteY88-12204" fmla="*/ 2307070 h 3482342"/>
              <a:gd name="connsiteX89-12205" fmla="*/ 5065426 w 12192000"/>
              <a:gd name="connsiteY89-12206" fmla="*/ 2324076 h 3482342"/>
              <a:gd name="connsiteX90-12207" fmla="*/ 4975908 w 12192000"/>
              <a:gd name="connsiteY90-12208" fmla="*/ 2364128 h 3482342"/>
              <a:gd name="connsiteX91-12209" fmla="*/ 4913723 w 12192000"/>
              <a:gd name="connsiteY91-12210" fmla="*/ 2385265 h 3482342"/>
              <a:gd name="connsiteX92-12211" fmla="*/ 4746485 w 12192000"/>
              <a:gd name="connsiteY92-12212" fmla="*/ 2451769 h 3482342"/>
              <a:gd name="connsiteX93-12213" fmla="*/ 4681588 w 12192000"/>
              <a:gd name="connsiteY93-12214" fmla="*/ 2467494 h 3482342"/>
              <a:gd name="connsiteX94-12215" fmla="*/ 1783655 w 12192000"/>
              <a:gd name="connsiteY94-12216" fmla="*/ 3163860 h 3482342"/>
              <a:gd name="connsiteX95-12217" fmla="*/ 1325955 w 12192000"/>
              <a:gd name="connsiteY95-12218" fmla="*/ 3176692 h 3482342"/>
              <a:gd name="connsiteX96-12219" fmla="*/ 1190384 w 12192000"/>
              <a:gd name="connsiteY96-12220" fmla="*/ 3203504 h 3482342"/>
              <a:gd name="connsiteX97-12221" fmla="*/ 1094537 w 12192000"/>
              <a:gd name="connsiteY97-12222" fmla="*/ 3229469 h 3482342"/>
              <a:gd name="connsiteX98-12223" fmla="*/ 779276 w 12192000"/>
              <a:gd name="connsiteY98-12224" fmla="*/ 3327290 h 3482342"/>
              <a:gd name="connsiteX99-12225" fmla="*/ 600378 w 12192000"/>
              <a:gd name="connsiteY99-12226" fmla="*/ 3335250 h 3482342"/>
              <a:gd name="connsiteX100-12227" fmla="*/ 493457 w 12192000"/>
              <a:gd name="connsiteY100-12228" fmla="*/ 3365044 h 3482342"/>
              <a:gd name="connsiteX101-12229" fmla="*/ 349402 w 12192000"/>
              <a:gd name="connsiteY101-12230" fmla="*/ 3380897 h 3482342"/>
              <a:gd name="connsiteX102-12231" fmla="*/ 192183 w 12192000"/>
              <a:gd name="connsiteY102-12232" fmla="*/ 3460075 h 3482342"/>
              <a:gd name="connsiteX103-12233" fmla="*/ 46713 w 12192000"/>
              <a:gd name="connsiteY103-12234" fmla="*/ 3462986 h 3482342"/>
              <a:gd name="connsiteX104-12235" fmla="*/ 2765 w 12192000"/>
              <a:gd name="connsiteY104-12236" fmla="*/ 3480770 h 3482342"/>
              <a:gd name="connsiteX105-12237" fmla="*/ 0 w 12192000"/>
              <a:gd name="connsiteY105-12238" fmla="*/ 3482342 h 3482342"/>
              <a:gd name="connsiteX106-12239" fmla="*/ 0 w 12192000"/>
              <a:gd name="connsiteY106-12240" fmla="*/ 0 h 3482342"/>
              <a:gd name="connsiteX0-12241" fmla="*/ 0 w 12192000"/>
              <a:gd name="connsiteY0-12242" fmla="*/ 0 h 3482342"/>
              <a:gd name="connsiteX1-12243" fmla="*/ 12192000 w 12192000"/>
              <a:gd name="connsiteY1-12244" fmla="*/ 0 h 3482342"/>
              <a:gd name="connsiteX2-12245" fmla="*/ 12192000 w 12192000"/>
              <a:gd name="connsiteY2-12246" fmla="*/ 635369 h 3482342"/>
              <a:gd name="connsiteX3-12247" fmla="*/ 12191789 w 12192000"/>
              <a:gd name="connsiteY3-12248" fmla="*/ 560396 h 3482342"/>
              <a:gd name="connsiteX4-12249" fmla="*/ 11983027 w 12192000"/>
              <a:gd name="connsiteY4-12250" fmla="*/ 646756 h 3482342"/>
              <a:gd name="connsiteX5-12251" fmla="*/ 11923051 w 12192000"/>
              <a:gd name="connsiteY5-12252" fmla="*/ 656045 h 3482342"/>
              <a:gd name="connsiteX6-12253" fmla="*/ 11832939 w 12192000"/>
              <a:gd name="connsiteY6-12254" fmla="*/ 674181 h 3482342"/>
              <a:gd name="connsiteX7-12255" fmla="*/ 11767770 w 12192000"/>
              <a:gd name="connsiteY7-12256" fmla="*/ 683807 h 3482342"/>
              <a:gd name="connsiteX8-12257" fmla="*/ 11728279 w 12192000"/>
              <a:gd name="connsiteY8-12258" fmla="*/ 700816 h 3482342"/>
              <a:gd name="connsiteX9-12259" fmla="*/ 11722533 w 12192000"/>
              <a:gd name="connsiteY9-12260" fmla="*/ 703421 h 3482342"/>
              <a:gd name="connsiteX10-12261" fmla="*/ 11720002 w 12192000"/>
              <a:gd name="connsiteY10-12262" fmla="*/ 710566 h 3482342"/>
              <a:gd name="connsiteX11-12263" fmla="*/ 11707351 w 12192000"/>
              <a:gd name="connsiteY11-12264" fmla="*/ 710310 h 3482342"/>
              <a:gd name="connsiteX12-12265" fmla="*/ 11700369 w 12192000"/>
              <a:gd name="connsiteY12-12266" fmla="*/ 713480 h 3482342"/>
              <a:gd name="connsiteX13-12267" fmla="*/ 11691126 w 12192000"/>
              <a:gd name="connsiteY13-12268" fmla="*/ 726131 h 3482342"/>
              <a:gd name="connsiteX14-12269" fmla="*/ 11656818 w 12192000"/>
              <a:gd name="connsiteY14-12270" fmla="*/ 769062 h 3482342"/>
              <a:gd name="connsiteX15-12271" fmla="*/ 11501920 w 12192000"/>
              <a:gd name="connsiteY15-12272" fmla="*/ 813109 h 3482342"/>
              <a:gd name="connsiteX16-12273" fmla="*/ 11338523 w 12192000"/>
              <a:gd name="connsiteY16-12274" fmla="*/ 852810 h 3482342"/>
              <a:gd name="connsiteX17-12275" fmla="*/ 11228040 w 12192000"/>
              <a:gd name="connsiteY17-12276" fmla="*/ 958953 h 3482342"/>
              <a:gd name="connsiteX18-12277" fmla="*/ 11193568 w 12192000"/>
              <a:gd name="connsiteY18-12278" fmla="*/ 1039464 h 3482342"/>
              <a:gd name="connsiteX19-12279" fmla="*/ 11120819 w 12192000"/>
              <a:gd name="connsiteY19-12280" fmla="*/ 1126133 h 3482342"/>
              <a:gd name="connsiteX20-12281" fmla="*/ 11028687 w 12192000"/>
              <a:gd name="connsiteY20-12282" fmla="*/ 1199018 h 3482342"/>
              <a:gd name="connsiteX21-12283" fmla="*/ 10815658 w 12192000"/>
              <a:gd name="connsiteY21-12284" fmla="*/ 1287849 h 3482342"/>
              <a:gd name="connsiteX22-12285" fmla="*/ 10679906 w 12192000"/>
              <a:gd name="connsiteY22-12286" fmla="*/ 1324988 h 3482342"/>
              <a:gd name="connsiteX23-12287" fmla="*/ 10636304 w 12192000"/>
              <a:gd name="connsiteY23-12288" fmla="*/ 1317928 h 3482342"/>
              <a:gd name="connsiteX24-12289" fmla="*/ 10573203 w 12192000"/>
              <a:gd name="connsiteY24-12290" fmla="*/ 1351996 h 3482342"/>
              <a:gd name="connsiteX25-12291" fmla="*/ 10513263 w 12192000"/>
              <a:gd name="connsiteY25-12292" fmla="*/ 1350756 h 3482342"/>
              <a:gd name="connsiteX26-12293" fmla="*/ 10464012 w 12192000"/>
              <a:gd name="connsiteY26-12294" fmla="*/ 1391778 h 3482342"/>
              <a:gd name="connsiteX27-12295" fmla="*/ 10405409 w 12192000"/>
              <a:gd name="connsiteY27-12296" fmla="*/ 1422789 h 3482342"/>
              <a:gd name="connsiteX28-12297" fmla="*/ 10370530 w 12192000"/>
              <a:gd name="connsiteY28-12298" fmla="*/ 1441596 h 3482342"/>
              <a:gd name="connsiteX29-12299" fmla="*/ 10264922 w 12192000"/>
              <a:gd name="connsiteY29-12300" fmla="*/ 1472107 h 3482342"/>
              <a:gd name="connsiteX30-12301" fmla="*/ 10058690 w 12192000"/>
              <a:gd name="connsiteY30-12302" fmla="*/ 1474888 h 3482342"/>
              <a:gd name="connsiteX31-12303" fmla="*/ 10004424 w 12192000"/>
              <a:gd name="connsiteY31-12304" fmla="*/ 1489801 h 3482342"/>
              <a:gd name="connsiteX32-12305" fmla="*/ 9999951 w 12192000"/>
              <a:gd name="connsiteY32-12306" fmla="*/ 1499127 h 3482342"/>
              <a:gd name="connsiteX33-12307" fmla="*/ 9845462 w 12192000"/>
              <a:gd name="connsiteY33-12308" fmla="*/ 1548192 h 3482342"/>
              <a:gd name="connsiteX34-12309" fmla="*/ 9736156 w 12192000"/>
              <a:gd name="connsiteY34-12310" fmla="*/ 1581928 h 3482342"/>
              <a:gd name="connsiteX35-12311" fmla="*/ 9693355 w 12192000"/>
              <a:gd name="connsiteY35-12312" fmla="*/ 1602632 h 3482342"/>
              <a:gd name="connsiteX36-12313" fmla="*/ 9664242 w 12192000"/>
              <a:gd name="connsiteY36-12314" fmla="*/ 1622075 h 3482342"/>
              <a:gd name="connsiteX37-12315" fmla="*/ 9579195 w 12192000"/>
              <a:gd name="connsiteY37-12316" fmla="*/ 1648017 h 3482342"/>
              <a:gd name="connsiteX38-12317" fmla="*/ 9433652 w 12192000"/>
              <a:gd name="connsiteY38-12318" fmla="*/ 1681174 h 3482342"/>
              <a:gd name="connsiteX39-12319" fmla="*/ 9403775 w 12192000"/>
              <a:gd name="connsiteY39-12320" fmla="*/ 1690403 h 3482342"/>
              <a:gd name="connsiteX40-12321" fmla="*/ 9382503 w 12192000"/>
              <a:gd name="connsiteY40-12322" fmla="*/ 1706957 h 3482342"/>
              <a:gd name="connsiteX41-12323" fmla="*/ 9381410 w 12192000"/>
              <a:gd name="connsiteY41-12324" fmla="*/ 1718312 h 3482342"/>
              <a:gd name="connsiteX42-12325" fmla="*/ 9365685 w 12192000"/>
              <a:gd name="connsiteY42-12326" fmla="*/ 1724772 h 3482342"/>
              <a:gd name="connsiteX43-12327" fmla="*/ 9278020 w 12192000"/>
              <a:gd name="connsiteY43-12328" fmla="*/ 1741161 h 3482342"/>
              <a:gd name="connsiteX44-12329" fmla="*/ 9217145 w 12192000"/>
              <a:gd name="connsiteY44-12330" fmla="*/ 1771195 h 3482342"/>
              <a:gd name="connsiteX45-12331" fmla="*/ 8955875 w 12192000"/>
              <a:gd name="connsiteY45-12332" fmla="*/ 1796806 h 3482342"/>
              <a:gd name="connsiteX46-12333" fmla="*/ 8648415 w 12192000"/>
              <a:gd name="connsiteY46-12334" fmla="*/ 1878623 h 3482342"/>
              <a:gd name="connsiteX47-12335" fmla="*/ 8495949 w 12192000"/>
              <a:gd name="connsiteY47-12336" fmla="*/ 1902425 h 3482342"/>
              <a:gd name="connsiteX48-12337" fmla="*/ 8236214 w 12192000"/>
              <a:gd name="connsiteY48-12338" fmla="*/ 1909725 h 3482342"/>
              <a:gd name="connsiteX49-12339" fmla="*/ 8132104 w 12192000"/>
              <a:gd name="connsiteY49-12340" fmla="*/ 1895727 h 3482342"/>
              <a:gd name="connsiteX50-12341" fmla="*/ 7918078 w 12192000"/>
              <a:gd name="connsiteY50-12342" fmla="*/ 1862668 h 3482342"/>
              <a:gd name="connsiteX51-12343" fmla="*/ 7817899 w 12192000"/>
              <a:gd name="connsiteY51-12344" fmla="*/ 1862176 h 3482342"/>
              <a:gd name="connsiteX52-12345" fmla="*/ 7768994 w 12192000"/>
              <a:gd name="connsiteY52-12346" fmla="*/ 1855721 h 3482342"/>
              <a:gd name="connsiteX53-12347" fmla="*/ 7618027 w 12192000"/>
              <a:gd name="connsiteY53-12348" fmla="*/ 1830959 h 3482342"/>
              <a:gd name="connsiteX54-12349" fmla="*/ 7449425 w 12192000"/>
              <a:gd name="connsiteY54-12350" fmla="*/ 1810910 h 3482342"/>
              <a:gd name="connsiteX55-12351" fmla="*/ 7342915 w 12192000"/>
              <a:gd name="connsiteY55-12352" fmla="*/ 1819827 h 3482342"/>
              <a:gd name="connsiteX56-12353" fmla="*/ 7255191 w 12192000"/>
              <a:gd name="connsiteY56-12354" fmla="*/ 1834354 h 3482342"/>
              <a:gd name="connsiteX57-12355" fmla="*/ 7131205 w 12192000"/>
              <a:gd name="connsiteY57-12356" fmla="*/ 1845557 h 3482342"/>
              <a:gd name="connsiteX58-12357" fmla="*/ 6941837 w 12192000"/>
              <a:gd name="connsiteY58-12358" fmla="*/ 1840640 h 3482342"/>
              <a:gd name="connsiteX59-12359" fmla="*/ 6837145 w 12192000"/>
              <a:gd name="connsiteY59-12360" fmla="*/ 1870724 h 3482342"/>
              <a:gd name="connsiteX60-12361" fmla="*/ 6753991 w 12192000"/>
              <a:gd name="connsiteY60-12362" fmla="*/ 1860969 h 3482342"/>
              <a:gd name="connsiteX61-12363" fmla="*/ 6727754 w 12192000"/>
              <a:gd name="connsiteY61-12364" fmla="*/ 1882372 h 3482342"/>
              <a:gd name="connsiteX62-12365" fmla="*/ 6723371 w 12192000"/>
              <a:gd name="connsiteY62-12366" fmla="*/ 1886494 h 3482342"/>
              <a:gd name="connsiteX63-12367" fmla="*/ 6702779 w 12192000"/>
              <a:gd name="connsiteY63-12368" fmla="*/ 1893601 h 3482342"/>
              <a:gd name="connsiteX64-12369" fmla="*/ 6686657 w 12192000"/>
              <a:gd name="connsiteY64-12370" fmla="*/ 1907344 h 3482342"/>
              <a:gd name="connsiteX65-12371" fmla="*/ 6651330 w 12192000"/>
              <a:gd name="connsiteY65-12372" fmla="*/ 1922921 h 3482342"/>
              <a:gd name="connsiteX66-12373" fmla="*/ 6622958 w 12192000"/>
              <a:gd name="connsiteY66-12374" fmla="*/ 1936255 h 3482342"/>
              <a:gd name="connsiteX67-12375" fmla="*/ 6444344 w 12192000"/>
              <a:gd name="connsiteY67-12376" fmla="*/ 1969663 h 3482342"/>
              <a:gd name="connsiteX68-12377" fmla="*/ 6333446 w 12192000"/>
              <a:gd name="connsiteY68-12378" fmla="*/ 1997163 h 3482342"/>
              <a:gd name="connsiteX69-12379" fmla="*/ 6294933 w 12192000"/>
              <a:gd name="connsiteY69-12380" fmla="*/ 2019412 h 3482342"/>
              <a:gd name="connsiteX70-12381" fmla="*/ 6238719 w 12192000"/>
              <a:gd name="connsiteY70-12382" fmla="*/ 2042547 h 3482342"/>
              <a:gd name="connsiteX71-12383" fmla="*/ 6142310 w 12192000"/>
              <a:gd name="connsiteY71-12384" fmla="*/ 2092510 h 3482342"/>
              <a:gd name="connsiteX72-12385" fmla="*/ 6056576 w 12192000"/>
              <a:gd name="connsiteY72-12386" fmla="*/ 2134188 h 3482342"/>
              <a:gd name="connsiteX73-12387" fmla="*/ 6007916 w 12192000"/>
              <a:gd name="connsiteY73-12388" fmla="*/ 2143752 h 3482342"/>
              <a:gd name="connsiteX74-12389" fmla="*/ 5947131 w 12192000"/>
              <a:gd name="connsiteY74-12390" fmla="*/ 2148310 h 3482342"/>
              <a:gd name="connsiteX75-12391" fmla="*/ 5898141 w 12192000"/>
              <a:gd name="connsiteY75-12392" fmla="*/ 2144806 h 3482342"/>
              <a:gd name="connsiteX76-12393" fmla="*/ 5855337 w 12192000"/>
              <a:gd name="connsiteY76-12394" fmla="*/ 2137719 h 3482342"/>
              <a:gd name="connsiteX77-12395" fmla="*/ 5817682 w 12192000"/>
              <a:gd name="connsiteY77-12396" fmla="*/ 2157358 h 3482342"/>
              <a:gd name="connsiteX78-12397" fmla="*/ 5735300 w 12192000"/>
              <a:gd name="connsiteY78-12398" fmla="*/ 2158902 h 3482342"/>
              <a:gd name="connsiteX79-12399" fmla="*/ 5591469 w 12192000"/>
              <a:gd name="connsiteY79-12400" fmla="*/ 2178389 h 3482342"/>
              <a:gd name="connsiteX80-12401" fmla="*/ 5452860 w 12192000"/>
              <a:gd name="connsiteY80-12402" fmla="*/ 2180085 h 3482342"/>
              <a:gd name="connsiteX81-12403" fmla="*/ 5414282 w 12192000"/>
              <a:gd name="connsiteY81-12404" fmla="*/ 2183070 h 3482342"/>
              <a:gd name="connsiteX82-12405" fmla="*/ 5368369 w 12192000"/>
              <a:gd name="connsiteY82-12406" fmla="*/ 2204272 h 3482342"/>
              <a:gd name="connsiteX83-12407" fmla="*/ 5336354 w 12192000"/>
              <a:gd name="connsiteY83-12408" fmla="*/ 2218920 h 3482342"/>
              <a:gd name="connsiteX84-12409" fmla="*/ 5291263 w 12192000"/>
              <a:gd name="connsiteY84-12410" fmla="*/ 2239182 h 3482342"/>
              <a:gd name="connsiteX85-12411" fmla="*/ 5255152 w 12192000"/>
              <a:gd name="connsiteY85-12412" fmla="*/ 2247164 h 3482342"/>
              <a:gd name="connsiteX86-12413" fmla="*/ 5233796 w 12192000"/>
              <a:gd name="connsiteY86-12414" fmla="*/ 2268260 h 3482342"/>
              <a:gd name="connsiteX87-12415" fmla="*/ 5212786 w 12192000"/>
              <a:gd name="connsiteY87-12416" fmla="*/ 2296592 h 3482342"/>
              <a:gd name="connsiteX88-12417" fmla="*/ 5173523 w 12192000"/>
              <a:gd name="connsiteY88-12418" fmla="*/ 2309057 h 3482342"/>
              <a:gd name="connsiteX89-12419" fmla="*/ 5123830 w 12192000"/>
              <a:gd name="connsiteY89-12420" fmla="*/ 2307070 h 3482342"/>
              <a:gd name="connsiteX90-12421" fmla="*/ 5065426 w 12192000"/>
              <a:gd name="connsiteY90-12422" fmla="*/ 2324076 h 3482342"/>
              <a:gd name="connsiteX91-12423" fmla="*/ 4975908 w 12192000"/>
              <a:gd name="connsiteY91-12424" fmla="*/ 2364128 h 3482342"/>
              <a:gd name="connsiteX92-12425" fmla="*/ 4913723 w 12192000"/>
              <a:gd name="connsiteY92-12426" fmla="*/ 2385265 h 3482342"/>
              <a:gd name="connsiteX93-12427" fmla="*/ 4746485 w 12192000"/>
              <a:gd name="connsiteY93-12428" fmla="*/ 2451769 h 3482342"/>
              <a:gd name="connsiteX94-12429" fmla="*/ 4681588 w 12192000"/>
              <a:gd name="connsiteY94-12430" fmla="*/ 2467494 h 3482342"/>
              <a:gd name="connsiteX95-12431" fmla="*/ 1783655 w 12192000"/>
              <a:gd name="connsiteY95-12432" fmla="*/ 3163860 h 3482342"/>
              <a:gd name="connsiteX96-12433" fmla="*/ 1325955 w 12192000"/>
              <a:gd name="connsiteY96-12434" fmla="*/ 3176692 h 3482342"/>
              <a:gd name="connsiteX97-12435" fmla="*/ 1190384 w 12192000"/>
              <a:gd name="connsiteY97-12436" fmla="*/ 3203504 h 3482342"/>
              <a:gd name="connsiteX98-12437" fmla="*/ 1094537 w 12192000"/>
              <a:gd name="connsiteY98-12438" fmla="*/ 3229469 h 3482342"/>
              <a:gd name="connsiteX99-12439" fmla="*/ 779276 w 12192000"/>
              <a:gd name="connsiteY99-12440" fmla="*/ 3327290 h 3482342"/>
              <a:gd name="connsiteX100-12441" fmla="*/ 600378 w 12192000"/>
              <a:gd name="connsiteY100-12442" fmla="*/ 3335250 h 3482342"/>
              <a:gd name="connsiteX101-12443" fmla="*/ 493457 w 12192000"/>
              <a:gd name="connsiteY101-12444" fmla="*/ 3365044 h 3482342"/>
              <a:gd name="connsiteX102-12445" fmla="*/ 349402 w 12192000"/>
              <a:gd name="connsiteY102-12446" fmla="*/ 3380897 h 3482342"/>
              <a:gd name="connsiteX103-12447" fmla="*/ 192183 w 12192000"/>
              <a:gd name="connsiteY103-12448" fmla="*/ 3460075 h 3482342"/>
              <a:gd name="connsiteX104-12449" fmla="*/ 46713 w 12192000"/>
              <a:gd name="connsiteY104-12450" fmla="*/ 3462986 h 3482342"/>
              <a:gd name="connsiteX105-12451" fmla="*/ 2765 w 12192000"/>
              <a:gd name="connsiteY105-12452" fmla="*/ 3480770 h 3482342"/>
              <a:gd name="connsiteX106-12453" fmla="*/ 0 w 12192000"/>
              <a:gd name="connsiteY106-12454" fmla="*/ 3482342 h 3482342"/>
              <a:gd name="connsiteX107-12455" fmla="*/ 0 w 12192000"/>
              <a:gd name="connsiteY107-12456" fmla="*/ 0 h 3482342"/>
              <a:gd name="connsiteX0-12457" fmla="*/ 0 w 12192000"/>
              <a:gd name="connsiteY0-12458" fmla="*/ 0 h 3482342"/>
              <a:gd name="connsiteX1-12459" fmla="*/ 12192000 w 12192000"/>
              <a:gd name="connsiteY1-12460" fmla="*/ 0 h 3482342"/>
              <a:gd name="connsiteX2-12461" fmla="*/ 12192000 w 12192000"/>
              <a:gd name="connsiteY2-12462" fmla="*/ 635369 h 3482342"/>
              <a:gd name="connsiteX3-12463" fmla="*/ 12191789 w 12192000"/>
              <a:gd name="connsiteY3-12464" fmla="*/ 560396 h 3482342"/>
              <a:gd name="connsiteX4-12465" fmla="*/ 11983027 w 12192000"/>
              <a:gd name="connsiteY4-12466" fmla="*/ 646756 h 3482342"/>
              <a:gd name="connsiteX5-12467" fmla="*/ 11923051 w 12192000"/>
              <a:gd name="connsiteY5-12468" fmla="*/ 656045 h 3482342"/>
              <a:gd name="connsiteX6-12469" fmla="*/ 11832939 w 12192000"/>
              <a:gd name="connsiteY6-12470" fmla="*/ 674181 h 3482342"/>
              <a:gd name="connsiteX7-12471" fmla="*/ 11767770 w 12192000"/>
              <a:gd name="connsiteY7-12472" fmla="*/ 683807 h 3482342"/>
              <a:gd name="connsiteX8-12473" fmla="*/ 11728279 w 12192000"/>
              <a:gd name="connsiteY8-12474" fmla="*/ 700816 h 3482342"/>
              <a:gd name="connsiteX9-12475" fmla="*/ 11722533 w 12192000"/>
              <a:gd name="connsiteY9-12476" fmla="*/ 703421 h 3482342"/>
              <a:gd name="connsiteX10-12477" fmla="*/ 11720002 w 12192000"/>
              <a:gd name="connsiteY10-12478" fmla="*/ 710566 h 3482342"/>
              <a:gd name="connsiteX11-12479" fmla="*/ 11707351 w 12192000"/>
              <a:gd name="connsiteY11-12480" fmla="*/ 710310 h 3482342"/>
              <a:gd name="connsiteX12-12481" fmla="*/ 11700369 w 12192000"/>
              <a:gd name="connsiteY12-12482" fmla="*/ 713480 h 3482342"/>
              <a:gd name="connsiteX13-12483" fmla="*/ 11691126 w 12192000"/>
              <a:gd name="connsiteY13-12484" fmla="*/ 726131 h 3482342"/>
              <a:gd name="connsiteX14-12485" fmla="*/ 11656818 w 12192000"/>
              <a:gd name="connsiteY14-12486" fmla="*/ 769062 h 3482342"/>
              <a:gd name="connsiteX15-12487" fmla="*/ 11501920 w 12192000"/>
              <a:gd name="connsiteY15-12488" fmla="*/ 813109 h 3482342"/>
              <a:gd name="connsiteX16-12489" fmla="*/ 11338523 w 12192000"/>
              <a:gd name="connsiteY16-12490" fmla="*/ 852810 h 3482342"/>
              <a:gd name="connsiteX17-12491" fmla="*/ 11228040 w 12192000"/>
              <a:gd name="connsiteY17-12492" fmla="*/ 958953 h 3482342"/>
              <a:gd name="connsiteX18-12493" fmla="*/ 11193568 w 12192000"/>
              <a:gd name="connsiteY18-12494" fmla="*/ 1039464 h 3482342"/>
              <a:gd name="connsiteX19-12495" fmla="*/ 11120819 w 12192000"/>
              <a:gd name="connsiteY19-12496" fmla="*/ 1126133 h 3482342"/>
              <a:gd name="connsiteX20-12497" fmla="*/ 11028687 w 12192000"/>
              <a:gd name="connsiteY20-12498" fmla="*/ 1199018 h 3482342"/>
              <a:gd name="connsiteX21-12499" fmla="*/ 10815658 w 12192000"/>
              <a:gd name="connsiteY21-12500" fmla="*/ 1287849 h 3482342"/>
              <a:gd name="connsiteX22-12501" fmla="*/ 10679906 w 12192000"/>
              <a:gd name="connsiteY22-12502" fmla="*/ 1324988 h 3482342"/>
              <a:gd name="connsiteX23-12503" fmla="*/ 10636304 w 12192000"/>
              <a:gd name="connsiteY23-12504" fmla="*/ 1317928 h 3482342"/>
              <a:gd name="connsiteX24-12505" fmla="*/ 10573203 w 12192000"/>
              <a:gd name="connsiteY24-12506" fmla="*/ 1351996 h 3482342"/>
              <a:gd name="connsiteX25-12507" fmla="*/ 10513263 w 12192000"/>
              <a:gd name="connsiteY25-12508" fmla="*/ 1350756 h 3482342"/>
              <a:gd name="connsiteX26-12509" fmla="*/ 10464012 w 12192000"/>
              <a:gd name="connsiteY26-12510" fmla="*/ 1391778 h 3482342"/>
              <a:gd name="connsiteX27-12511" fmla="*/ 10405409 w 12192000"/>
              <a:gd name="connsiteY27-12512" fmla="*/ 1422789 h 3482342"/>
              <a:gd name="connsiteX28-12513" fmla="*/ 10370530 w 12192000"/>
              <a:gd name="connsiteY28-12514" fmla="*/ 1441596 h 3482342"/>
              <a:gd name="connsiteX29-12515" fmla="*/ 10264922 w 12192000"/>
              <a:gd name="connsiteY29-12516" fmla="*/ 1472107 h 3482342"/>
              <a:gd name="connsiteX30-12517" fmla="*/ 10058690 w 12192000"/>
              <a:gd name="connsiteY30-12518" fmla="*/ 1474888 h 3482342"/>
              <a:gd name="connsiteX31-12519" fmla="*/ 10004424 w 12192000"/>
              <a:gd name="connsiteY31-12520" fmla="*/ 1489801 h 3482342"/>
              <a:gd name="connsiteX32-12521" fmla="*/ 9999951 w 12192000"/>
              <a:gd name="connsiteY32-12522" fmla="*/ 1499127 h 3482342"/>
              <a:gd name="connsiteX33-12523" fmla="*/ 9845462 w 12192000"/>
              <a:gd name="connsiteY33-12524" fmla="*/ 1548192 h 3482342"/>
              <a:gd name="connsiteX34-12525" fmla="*/ 9736156 w 12192000"/>
              <a:gd name="connsiteY34-12526" fmla="*/ 1581928 h 3482342"/>
              <a:gd name="connsiteX35-12527" fmla="*/ 9693355 w 12192000"/>
              <a:gd name="connsiteY35-12528" fmla="*/ 1602632 h 3482342"/>
              <a:gd name="connsiteX36-12529" fmla="*/ 9664242 w 12192000"/>
              <a:gd name="connsiteY36-12530" fmla="*/ 1622075 h 3482342"/>
              <a:gd name="connsiteX37-12531" fmla="*/ 9579195 w 12192000"/>
              <a:gd name="connsiteY37-12532" fmla="*/ 1648017 h 3482342"/>
              <a:gd name="connsiteX38-12533" fmla="*/ 9433652 w 12192000"/>
              <a:gd name="connsiteY38-12534" fmla="*/ 1681174 h 3482342"/>
              <a:gd name="connsiteX39-12535" fmla="*/ 9403775 w 12192000"/>
              <a:gd name="connsiteY39-12536" fmla="*/ 1690403 h 3482342"/>
              <a:gd name="connsiteX40-12537" fmla="*/ 9382503 w 12192000"/>
              <a:gd name="connsiteY40-12538" fmla="*/ 1706957 h 3482342"/>
              <a:gd name="connsiteX41-12539" fmla="*/ 9381410 w 12192000"/>
              <a:gd name="connsiteY41-12540" fmla="*/ 1718312 h 3482342"/>
              <a:gd name="connsiteX42-12541" fmla="*/ 9365685 w 12192000"/>
              <a:gd name="connsiteY42-12542" fmla="*/ 1724772 h 3482342"/>
              <a:gd name="connsiteX43-12543" fmla="*/ 9278020 w 12192000"/>
              <a:gd name="connsiteY43-12544" fmla="*/ 1741161 h 3482342"/>
              <a:gd name="connsiteX44-12545" fmla="*/ 9217145 w 12192000"/>
              <a:gd name="connsiteY44-12546" fmla="*/ 1771195 h 3482342"/>
              <a:gd name="connsiteX45-12547" fmla="*/ 8955875 w 12192000"/>
              <a:gd name="connsiteY45-12548" fmla="*/ 1796806 h 3482342"/>
              <a:gd name="connsiteX46-12549" fmla="*/ 8648415 w 12192000"/>
              <a:gd name="connsiteY46-12550" fmla="*/ 1878623 h 3482342"/>
              <a:gd name="connsiteX47-12551" fmla="*/ 8495949 w 12192000"/>
              <a:gd name="connsiteY47-12552" fmla="*/ 1902425 h 3482342"/>
              <a:gd name="connsiteX48-12553" fmla="*/ 8236214 w 12192000"/>
              <a:gd name="connsiteY48-12554" fmla="*/ 1909725 h 3482342"/>
              <a:gd name="connsiteX49-12555" fmla="*/ 8132104 w 12192000"/>
              <a:gd name="connsiteY49-12556" fmla="*/ 1895727 h 3482342"/>
              <a:gd name="connsiteX50-12557" fmla="*/ 7918078 w 12192000"/>
              <a:gd name="connsiteY50-12558" fmla="*/ 1862668 h 3482342"/>
              <a:gd name="connsiteX51-12559" fmla="*/ 7817899 w 12192000"/>
              <a:gd name="connsiteY51-12560" fmla="*/ 1862176 h 3482342"/>
              <a:gd name="connsiteX52-12561" fmla="*/ 7768994 w 12192000"/>
              <a:gd name="connsiteY52-12562" fmla="*/ 1855721 h 3482342"/>
              <a:gd name="connsiteX53-12563" fmla="*/ 7618027 w 12192000"/>
              <a:gd name="connsiteY53-12564" fmla="*/ 1830959 h 3482342"/>
              <a:gd name="connsiteX54-12565" fmla="*/ 7449425 w 12192000"/>
              <a:gd name="connsiteY54-12566" fmla="*/ 1810910 h 3482342"/>
              <a:gd name="connsiteX55-12567" fmla="*/ 7342915 w 12192000"/>
              <a:gd name="connsiteY55-12568" fmla="*/ 1819827 h 3482342"/>
              <a:gd name="connsiteX56-12569" fmla="*/ 7255191 w 12192000"/>
              <a:gd name="connsiteY56-12570" fmla="*/ 1834354 h 3482342"/>
              <a:gd name="connsiteX57-12571" fmla="*/ 7131205 w 12192000"/>
              <a:gd name="connsiteY57-12572" fmla="*/ 1845557 h 3482342"/>
              <a:gd name="connsiteX58-12573" fmla="*/ 6941837 w 12192000"/>
              <a:gd name="connsiteY58-12574" fmla="*/ 1840640 h 3482342"/>
              <a:gd name="connsiteX59-12575" fmla="*/ 6837145 w 12192000"/>
              <a:gd name="connsiteY59-12576" fmla="*/ 1870724 h 3482342"/>
              <a:gd name="connsiteX60-12577" fmla="*/ 6753991 w 12192000"/>
              <a:gd name="connsiteY60-12578" fmla="*/ 1860969 h 3482342"/>
              <a:gd name="connsiteX61-12579" fmla="*/ 6727754 w 12192000"/>
              <a:gd name="connsiteY61-12580" fmla="*/ 1882372 h 3482342"/>
              <a:gd name="connsiteX62-12581" fmla="*/ 6723371 w 12192000"/>
              <a:gd name="connsiteY62-12582" fmla="*/ 1886494 h 3482342"/>
              <a:gd name="connsiteX63-12583" fmla="*/ 6702779 w 12192000"/>
              <a:gd name="connsiteY63-12584" fmla="*/ 1893601 h 3482342"/>
              <a:gd name="connsiteX64-12585" fmla="*/ 6686657 w 12192000"/>
              <a:gd name="connsiteY64-12586" fmla="*/ 1907344 h 3482342"/>
              <a:gd name="connsiteX65-12587" fmla="*/ 6651330 w 12192000"/>
              <a:gd name="connsiteY65-12588" fmla="*/ 1922921 h 3482342"/>
              <a:gd name="connsiteX66-12589" fmla="*/ 6622958 w 12192000"/>
              <a:gd name="connsiteY66-12590" fmla="*/ 1936255 h 3482342"/>
              <a:gd name="connsiteX67-12591" fmla="*/ 6522602 w 12192000"/>
              <a:gd name="connsiteY67-12592" fmla="*/ 1954133 h 3482342"/>
              <a:gd name="connsiteX68-12593" fmla="*/ 6444344 w 12192000"/>
              <a:gd name="connsiteY68-12594" fmla="*/ 1969663 h 3482342"/>
              <a:gd name="connsiteX69-12595" fmla="*/ 6333446 w 12192000"/>
              <a:gd name="connsiteY69-12596" fmla="*/ 1997163 h 3482342"/>
              <a:gd name="connsiteX70-12597" fmla="*/ 6294933 w 12192000"/>
              <a:gd name="connsiteY70-12598" fmla="*/ 2019412 h 3482342"/>
              <a:gd name="connsiteX71-12599" fmla="*/ 6238719 w 12192000"/>
              <a:gd name="connsiteY71-12600" fmla="*/ 2042547 h 3482342"/>
              <a:gd name="connsiteX72-12601" fmla="*/ 6142310 w 12192000"/>
              <a:gd name="connsiteY72-12602" fmla="*/ 2092510 h 3482342"/>
              <a:gd name="connsiteX73-12603" fmla="*/ 6056576 w 12192000"/>
              <a:gd name="connsiteY73-12604" fmla="*/ 2134188 h 3482342"/>
              <a:gd name="connsiteX74-12605" fmla="*/ 6007916 w 12192000"/>
              <a:gd name="connsiteY74-12606" fmla="*/ 2143752 h 3482342"/>
              <a:gd name="connsiteX75-12607" fmla="*/ 5947131 w 12192000"/>
              <a:gd name="connsiteY75-12608" fmla="*/ 2148310 h 3482342"/>
              <a:gd name="connsiteX76-12609" fmla="*/ 5898141 w 12192000"/>
              <a:gd name="connsiteY76-12610" fmla="*/ 2144806 h 3482342"/>
              <a:gd name="connsiteX77-12611" fmla="*/ 5855337 w 12192000"/>
              <a:gd name="connsiteY77-12612" fmla="*/ 2137719 h 3482342"/>
              <a:gd name="connsiteX78-12613" fmla="*/ 5817682 w 12192000"/>
              <a:gd name="connsiteY78-12614" fmla="*/ 2157358 h 3482342"/>
              <a:gd name="connsiteX79-12615" fmla="*/ 5735300 w 12192000"/>
              <a:gd name="connsiteY79-12616" fmla="*/ 2158902 h 3482342"/>
              <a:gd name="connsiteX80-12617" fmla="*/ 5591469 w 12192000"/>
              <a:gd name="connsiteY80-12618" fmla="*/ 2178389 h 3482342"/>
              <a:gd name="connsiteX81-12619" fmla="*/ 5452860 w 12192000"/>
              <a:gd name="connsiteY81-12620" fmla="*/ 2180085 h 3482342"/>
              <a:gd name="connsiteX82-12621" fmla="*/ 5414282 w 12192000"/>
              <a:gd name="connsiteY82-12622" fmla="*/ 2183070 h 3482342"/>
              <a:gd name="connsiteX83-12623" fmla="*/ 5368369 w 12192000"/>
              <a:gd name="connsiteY83-12624" fmla="*/ 2204272 h 3482342"/>
              <a:gd name="connsiteX84-12625" fmla="*/ 5336354 w 12192000"/>
              <a:gd name="connsiteY84-12626" fmla="*/ 2218920 h 3482342"/>
              <a:gd name="connsiteX85-12627" fmla="*/ 5291263 w 12192000"/>
              <a:gd name="connsiteY85-12628" fmla="*/ 2239182 h 3482342"/>
              <a:gd name="connsiteX86-12629" fmla="*/ 5255152 w 12192000"/>
              <a:gd name="connsiteY86-12630" fmla="*/ 2247164 h 3482342"/>
              <a:gd name="connsiteX87-12631" fmla="*/ 5233796 w 12192000"/>
              <a:gd name="connsiteY87-12632" fmla="*/ 2268260 h 3482342"/>
              <a:gd name="connsiteX88-12633" fmla="*/ 5212786 w 12192000"/>
              <a:gd name="connsiteY88-12634" fmla="*/ 2296592 h 3482342"/>
              <a:gd name="connsiteX89-12635" fmla="*/ 5173523 w 12192000"/>
              <a:gd name="connsiteY89-12636" fmla="*/ 2309057 h 3482342"/>
              <a:gd name="connsiteX90-12637" fmla="*/ 5123830 w 12192000"/>
              <a:gd name="connsiteY90-12638" fmla="*/ 2307070 h 3482342"/>
              <a:gd name="connsiteX91-12639" fmla="*/ 5065426 w 12192000"/>
              <a:gd name="connsiteY91-12640" fmla="*/ 2324076 h 3482342"/>
              <a:gd name="connsiteX92-12641" fmla="*/ 4975908 w 12192000"/>
              <a:gd name="connsiteY92-12642" fmla="*/ 2364128 h 3482342"/>
              <a:gd name="connsiteX93-12643" fmla="*/ 4913723 w 12192000"/>
              <a:gd name="connsiteY93-12644" fmla="*/ 2385265 h 3482342"/>
              <a:gd name="connsiteX94-12645" fmla="*/ 4746485 w 12192000"/>
              <a:gd name="connsiteY94-12646" fmla="*/ 2451769 h 3482342"/>
              <a:gd name="connsiteX95-12647" fmla="*/ 4681588 w 12192000"/>
              <a:gd name="connsiteY95-12648" fmla="*/ 2467494 h 3482342"/>
              <a:gd name="connsiteX96-12649" fmla="*/ 1783655 w 12192000"/>
              <a:gd name="connsiteY96-12650" fmla="*/ 3163860 h 3482342"/>
              <a:gd name="connsiteX97-12651" fmla="*/ 1325955 w 12192000"/>
              <a:gd name="connsiteY97-12652" fmla="*/ 3176692 h 3482342"/>
              <a:gd name="connsiteX98-12653" fmla="*/ 1190384 w 12192000"/>
              <a:gd name="connsiteY98-12654" fmla="*/ 3203504 h 3482342"/>
              <a:gd name="connsiteX99-12655" fmla="*/ 1094537 w 12192000"/>
              <a:gd name="connsiteY99-12656" fmla="*/ 3229469 h 3482342"/>
              <a:gd name="connsiteX100-12657" fmla="*/ 779276 w 12192000"/>
              <a:gd name="connsiteY100-12658" fmla="*/ 3327290 h 3482342"/>
              <a:gd name="connsiteX101-12659" fmla="*/ 600378 w 12192000"/>
              <a:gd name="connsiteY101-12660" fmla="*/ 3335250 h 3482342"/>
              <a:gd name="connsiteX102-12661" fmla="*/ 493457 w 12192000"/>
              <a:gd name="connsiteY102-12662" fmla="*/ 3365044 h 3482342"/>
              <a:gd name="connsiteX103-12663" fmla="*/ 349402 w 12192000"/>
              <a:gd name="connsiteY103-12664" fmla="*/ 3380897 h 3482342"/>
              <a:gd name="connsiteX104-12665" fmla="*/ 192183 w 12192000"/>
              <a:gd name="connsiteY104-12666" fmla="*/ 3460075 h 3482342"/>
              <a:gd name="connsiteX105-12667" fmla="*/ 46713 w 12192000"/>
              <a:gd name="connsiteY105-12668" fmla="*/ 3462986 h 3482342"/>
              <a:gd name="connsiteX106-12669" fmla="*/ 2765 w 12192000"/>
              <a:gd name="connsiteY106-12670" fmla="*/ 3480770 h 3482342"/>
              <a:gd name="connsiteX107-12671" fmla="*/ 0 w 12192000"/>
              <a:gd name="connsiteY107-12672" fmla="*/ 3482342 h 3482342"/>
              <a:gd name="connsiteX108-12673" fmla="*/ 0 w 12192000"/>
              <a:gd name="connsiteY108-12674" fmla="*/ 0 h 3482342"/>
              <a:gd name="connsiteX0-12675" fmla="*/ 0 w 12192000"/>
              <a:gd name="connsiteY0-12676" fmla="*/ 0 h 3482342"/>
              <a:gd name="connsiteX1-12677" fmla="*/ 12192000 w 12192000"/>
              <a:gd name="connsiteY1-12678" fmla="*/ 0 h 3482342"/>
              <a:gd name="connsiteX2-12679" fmla="*/ 12192000 w 12192000"/>
              <a:gd name="connsiteY2-12680" fmla="*/ 635369 h 3482342"/>
              <a:gd name="connsiteX3-12681" fmla="*/ 12191789 w 12192000"/>
              <a:gd name="connsiteY3-12682" fmla="*/ 560396 h 3482342"/>
              <a:gd name="connsiteX4-12683" fmla="*/ 11983027 w 12192000"/>
              <a:gd name="connsiteY4-12684" fmla="*/ 646756 h 3482342"/>
              <a:gd name="connsiteX5-12685" fmla="*/ 11923051 w 12192000"/>
              <a:gd name="connsiteY5-12686" fmla="*/ 656045 h 3482342"/>
              <a:gd name="connsiteX6-12687" fmla="*/ 11832939 w 12192000"/>
              <a:gd name="connsiteY6-12688" fmla="*/ 674181 h 3482342"/>
              <a:gd name="connsiteX7-12689" fmla="*/ 11767770 w 12192000"/>
              <a:gd name="connsiteY7-12690" fmla="*/ 683807 h 3482342"/>
              <a:gd name="connsiteX8-12691" fmla="*/ 11728279 w 12192000"/>
              <a:gd name="connsiteY8-12692" fmla="*/ 700816 h 3482342"/>
              <a:gd name="connsiteX9-12693" fmla="*/ 11722533 w 12192000"/>
              <a:gd name="connsiteY9-12694" fmla="*/ 703421 h 3482342"/>
              <a:gd name="connsiteX10-12695" fmla="*/ 11720002 w 12192000"/>
              <a:gd name="connsiteY10-12696" fmla="*/ 710566 h 3482342"/>
              <a:gd name="connsiteX11-12697" fmla="*/ 11707351 w 12192000"/>
              <a:gd name="connsiteY11-12698" fmla="*/ 710310 h 3482342"/>
              <a:gd name="connsiteX12-12699" fmla="*/ 11700369 w 12192000"/>
              <a:gd name="connsiteY12-12700" fmla="*/ 713480 h 3482342"/>
              <a:gd name="connsiteX13-12701" fmla="*/ 11691126 w 12192000"/>
              <a:gd name="connsiteY13-12702" fmla="*/ 726131 h 3482342"/>
              <a:gd name="connsiteX14-12703" fmla="*/ 11656818 w 12192000"/>
              <a:gd name="connsiteY14-12704" fmla="*/ 769062 h 3482342"/>
              <a:gd name="connsiteX15-12705" fmla="*/ 11501920 w 12192000"/>
              <a:gd name="connsiteY15-12706" fmla="*/ 813109 h 3482342"/>
              <a:gd name="connsiteX16-12707" fmla="*/ 11338523 w 12192000"/>
              <a:gd name="connsiteY16-12708" fmla="*/ 852810 h 3482342"/>
              <a:gd name="connsiteX17-12709" fmla="*/ 11228040 w 12192000"/>
              <a:gd name="connsiteY17-12710" fmla="*/ 958953 h 3482342"/>
              <a:gd name="connsiteX18-12711" fmla="*/ 11193568 w 12192000"/>
              <a:gd name="connsiteY18-12712" fmla="*/ 1039464 h 3482342"/>
              <a:gd name="connsiteX19-12713" fmla="*/ 11120819 w 12192000"/>
              <a:gd name="connsiteY19-12714" fmla="*/ 1126133 h 3482342"/>
              <a:gd name="connsiteX20-12715" fmla="*/ 11028687 w 12192000"/>
              <a:gd name="connsiteY20-12716" fmla="*/ 1199018 h 3482342"/>
              <a:gd name="connsiteX21-12717" fmla="*/ 10815658 w 12192000"/>
              <a:gd name="connsiteY21-12718" fmla="*/ 1287849 h 3482342"/>
              <a:gd name="connsiteX22-12719" fmla="*/ 10679906 w 12192000"/>
              <a:gd name="connsiteY22-12720" fmla="*/ 1324988 h 3482342"/>
              <a:gd name="connsiteX23-12721" fmla="*/ 10636304 w 12192000"/>
              <a:gd name="connsiteY23-12722" fmla="*/ 1317928 h 3482342"/>
              <a:gd name="connsiteX24-12723" fmla="*/ 10573203 w 12192000"/>
              <a:gd name="connsiteY24-12724" fmla="*/ 1351996 h 3482342"/>
              <a:gd name="connsiteX25-12725" fmla="*/ 10513263 w 12192000"/>
              <a:gd name="connsiteY25-12726" fmla="*/ 1350756 h 3482342"/>
              <a:gd name="connsiteX26-12727" fmla="*/ 10464012 w 12192000"/>
              <a:gd name="connsiteY26-12728" fmla="*/ 1391778 h 3482342"/>
              <a:gd name="connsiteX27-12729" fmla="*/ 10405409 w 12192000"/>
              <a:gd name="connsiteY27-12730" fmla="*/ 1422789 h 3482342"/>
              <a:gd name="connsiteX28-12731" fmla="*/ 10370530 w 12192000"/>
              <a:gd name="connsiteY28-12732" fmla="*/ 1441596 h 3482342"/>
              <a:gd name="connsiteX29-12733" fmla="*/ 10264922 w 12192000"/>
              <a:gd name="connsiteY29-12734" fmla="*/ 1472107 h 3482342"/>
              <a:gd name="connsiteX30-12735" fmla="*/ 10058690 w 12192000"/>
              <a:gd name="connsiteY30-12736" fmla="*/ 1474888 h 3482342"/>
              <a:gd name="connsiteX31-12737" fmla="*/ 10004424 w 12192000"/>
              <a:gd name="connsiteY31-12738" fmla="*/ 1489801 h 3482342"/>
              <a:gd name="connsiteX32-12739" fmla="*/ 9999951 w 12192000"/>
              <a:gd name="connsiteY32-12740" fmla="*/ 1499127 h 3482342"/>
              <a:gd name="connsiteX33-12741" fmla="*/ 9845462 w 12192000"/>
              <a:gd name="connsiteY33-12742" fmla="*/ 1548192 h 3482342"/>
              <a:gd name="connsiteX34-12743" fmla="*/ 9736156 w 12192000"/>
              <a:gd name="connsiteY34-12744" fmla="*/ 1581928 h 3482342"/>
              <a:gd name="connsiteX35-12745" fmla="*/ 9693355 w 12192000"/>
              <a:gd name="connsiteY35-12746" fmla="*/ 1602632 h 3482342"/>
              <a:gd name="connsiteX36-12747" fmla="*/ 9664242 w 12192000"/>
              <a:gd name="connsiteY36-12748" fmla="*/ 1622075 h 3482342"/>
              <a:gd name="connsiteX37-12749" fmla="*/ 9579195 w 12192000"/>
              <a:gd name="connsiteY37-12750" fmla="*/ 1648017 h 3482342"/>
              <a:gd name="connsiteX38-12751" fmla="*/ 9433652 w 12192000"/>
              <a:gd name="connsiteY38-12752" fmla="*/ 1681174 h 3482342"/>
              <a:gd name="connsiteX39-12753" fmla="*/ 9403775 w 12192000"/>
              <a:gd name="connsiteY39-12754" fmla="*/ 1690403 h 3482342"/>
              <a:gd name="connsiteX40-12755" fmla="*/ 9382503 w 12192000"/>
              <a:gd name="connsiteY40-12756" fmla="*/ 1706957 h 3482342"/>
              <a:gd name="connsiteX41-12757" fmla="*/ 9381410 w 12192000"/>
              <a:gd name="connsiteY41-12758" fmla="*/ 1718312 h 3482342"/>
              <a:gd name="connsiteX42-12759" fmla="*/ 9365685 w 12192000"/>
              <a:gd name="connsiteY42-12760" fmla="*/ 1724772 h 3482342"/>
              <a:gd name="connsiteX43-12761" fmla="*/ 9278020 w 12192000"/>
              <a:gd name="connsiteY43-12762" fmla="*/ 1741161 h 3482342"/>
              <a:gd name="connsiteX44-12763" fmla="*/ 9217145 w 12192000"/>
              <a:gd name="connsiteY44-12764" fmla="*/ 1771195 h 3482342"/>
              <a:gd name="connsiteX45-12765" fmla="*/ 8955875 w 12192000"/>
              <a:gd name="connsiteY45-12766" fmla="*/ 1796806 h 3482342"/>
              <a:gd name="connsiteX46-12767" fmla="*/ 8648415 w 12192000"/>
              <a:gd name="connsiteY46-12768" fmla="*/ 1878623 h 3482342"/>
              <a:gd name="connsiteX47-12769" fmla="*/ 8495949 w 12192000"/>
              <a:gd name="connsiteY47-12770" fmla="*/ 1902425 h 3482342"/>
              <a:gd name="connsiteX48-12771" fmla="*/ 8236214 w 12192000"/>
              <a:gd name="connsiteY48-12772" fmla="*/ 1909725 h 3482342"/>
              <a:gd name="connsiteX49-12773" fmla="*/ 8132104 w 12192000"/>
              <a:gd name="connsiteY49-12774" fmla="*/ 1895727 h 3482342"/>
              <a:gd name="connsiteX50-12775" fmla="*/ 7918078 w 12192000"/>
              <a:gd name="connsiteY50-12776" fmla="*/ 1862668 h 3482342"/>
              <a:gd name="connsiteX51-12777" fmla="*/ 7817899 w 12192000"/>
              <a:gd name="connsiteY51-12778" fmla="*/ 1862176 h 3482342"/>
              <a:gd name="connsiteX52-12779" fmla="*/ 7768994 w 12192000"/>
              <a:gd name="connsiteY52-12780" fmla="*/ 1855721 h 3482342"/>
              <a:gd name="connsiteX53-12781" fmla="*/ 7618027 w 12192000"/>
              <a:gd name="connsiteY53-12782" fmla="*/ 1830959 h 3482342"/>
              <a:gd name="connsiteX54-12783" fmla="*/ 7449425 w 12192000"/>
              <a:gd name="connsiteY54-12784" fmla="*/ 1810910 h 3482342"/>
              <a:gd name="connsiteX55-12785" fmla="*/ 7342915 w 12192000"/>
              <a:gd name="connsiteY55-12786" fmla="*/ 1819827 h 3482342"/>
              <a:gd name="connsiteX56-12787" fmla="*/ 7255191 w 12192000"/>
              <a:gd name="connsiteY56-12788" fmla="*/ 1834354 h 3482342"/>
              <a:gd name="connsiteX57-12789" fmla="*/ 7131205 w 12192000"/>
              <a:gd name="connsiteY57-12790" fmla="*/ 1845557 h 3482342"/>
              <a:gd name="connsiteX58-12791" fmla="*/ 6941837 w 12192000"/>
              <a:gd name="connsiteY58-12792" fmla="*/ 1840640 h 3482342"/>
              <a:gd name="connsiteX59-12793" fmla="*/ 6837145 w 12192000"/>
              <a:gd name="connsiteY59-12794" fmla="*/ 1870724 h 3482342"/>
              <a:gd name="connsiteX60-12795" fmla="*/ 6753991 w 12192000"/>
              <a:gd name="connsiteY60-12796" fmla="*/ 1860969 h 3482342"/>
              <a:gd name="connsiteX61-12797" fmla="*/ 6727754 w 12192000"/>
              <a:gd name="connsiteY61-12798" fmla="*/ 1882372 h 3482342"/>
              <a:gd name="connsiteX62-12799" fmla="*/ 6723371 w 12192000"/>
              <a:gd name="connsiteY62-12800" fmla="*/ 1886494 h 3482342"/>
              <a:gd name="connsiteX63-12801" fmla="*/ 6702779 w 12192000"/>
              <a:gd name="connsiteY63-12802" fmla="*/ 1893601 h 3482342"/>
              <a:gd name="connsiteX64-12803" fmla="*/ 6686657 w 12192000"/>
              <a:gd name="connsiteY64-12804" fmla="*/ 1907344 h 3482342"/>
              <a:gd name="connsiteX65-12805" fmla="*/ 6651330 w 12192000"/>
              <a:gd name="connsiteY65-12806" fmla="*/ 1922921 h 3482342"/>
              <a:gd name="connsiteX66-12807" fmla="*/ 6622958 w 12192000"/>
              <a:gd name="connsiteY66-12808" fmla="*/ 1936255 h 3482342"/>
              <a:gd name="connsiteX67-12809" fmla="*/ 6522602 w 12192000"/>
              <a:gd name="connsiteY67-12810" fmla="*/ 1954133 h 3482342"/>
              <a:gd name="connsiteX68-12811" fmla="*/ 6444344 w 12192000"/>
              <a:gd name="connsiteY68-12812" fmla="*/ 1969663 h 3482342"/>
              <a:gd name="connsiteX69-12813" fmla="*/ 6409626 w 12192000"/>
              <a:gd name="connsiteY69-12814" fmla="*/ 1978846 h 3482342"/>
              <a:gd name="connsiteX70-12815" fmla="*/ 6333446 w 12192000"/>
              <a:gd name="connsiteY70-12816" fmla="*/ 1997163 h 3482342"/>
              <a:gd name="connsiteX71-12817" fmla="*/ 6294933 w 12192000"/>
              <a:gd name="connsiteY71-12818" fmla="*/ 2019412 h 3482342"/>
              <a:gd name="connsiteX72-12819" fmla="*/ 6238719 w 12192000"/>
              <a:gd name="connsiteY72-12820" fmla="*/ 2042547 h 3482342"/>
              <a:gd name="connsiteX73-12821" fmla="*/ 6142310 w 12192000"/>
              <a:gd name="connsiteY73-12822" fmla="*/ 2092510 h 3482342"/>
              <a:gd name="connsiteX74-12823" fmla="*/ 6056576 w 12192000"/>
              <a:gd name="connsiteY74-12824" fmla="*/ 2134188 h 3482342"/>
              <a:gd name="connsiteX75-12825" fmla="*/ 6007916 w 12192000"/>
              <a:gd name="connsiteY75-12826" fmla="*/ 2143752 h 3482342"/>
              <a:gd name="connsiteX76-12827" fmla="*/ 5947131 w 12192000"/>
              <a:gd name="connsiteY76-12828" fmla="*/ 2148310 h 3482342"/>
              <a:gd name="connsiteX77-12829" fmla="*/ 5898141 w 12192000"/>
              <a:gd name="connsiteY77-12830" fmla="*/ 2144806 h 3482342"/>
              <a:gd name="connsiteX78-12831" fmla="*/ 5855337 w 12192000"/>
              <a:gd name="connsiteY78-12832" fmla="*/ 2137719 h 3482342"/>
              <a:gd name="connsiteX79-12833" fmla="*/ 5817682 w 12192000"/>
              <a:gd name="connsiteY79-12834" fmla="*/ 2157358 h 3482342"/>
              <a:gd name="connsiteX80-12835" fmla="*/ 5735300 w 12192000"/>
              <a:gd name="connsiteY80-12836" fmla="*/ 2158902 h 3482342"/>
              <a:gd name="connsiteX81-12837" fmla="*/ 5591469 w 12192000"/>
              <a:gd name="connsiteY81-12838" fmla="*/ 2178389 h 3482342"/>
              <a:gd name="connsiteX82-12839" fmla="*/ 5452860 w 12192000"/>
              <a:gd name="connsiteY82-12840" fmla="*/ 2180085 h 3482342"/>
              <a:gd name="connsiteX83-12841" fmla="*/ 5414282 w 12192000"/>
              <a:gd name="connsiteY83-12842" fmla="*/ 2183070 h 3482342"/>
              <a:gd name="connsiteX84-12843" fmla="*/ 5368369 w 12192000"/>
              <a:gd name="connsiteY84-12844" fmla="*/ 2204272 h 3482342"/>
              <a:gd name="connsiteX85-12845" fmla="*/ 5336354 w 12192000"/>
              <a:gd name="connsiteY85-12846" fmla="*/ 2218920 h 3482342"/>
              <a:gd name="connsiteX86-12847" fmla="*/ 5291263 w 12192000"/>
              <a:gd name="connsiteY86-12848" fmla="*/ 2239182 h 3482342"/>
              <a:gd name="connsiteX87-12849" fmla="*/ 5255152 w 12192000"/>
              <a:gd name="connsiteY87-12850" fmla="*/ 2247164 h 3482342"/>
              <a:gd name="connsiteX88-12851" fmla="*/ 5233796 w 12192000"/>
              <a:gd name="connsiteY88-12852" fmla="*/ 2268260 h 3482342"/>
              <a:gd name="connsiteX89-12853" fmla="*/ 5212786 w 12192000"/>
              <a:gd name="connsiteY89-12854" fmla="*/ 2296592 h 3482342"/>
              <a:gd name="connsiteX90-12855" fmla="*/ 5173523 w 12192000"/>
              <a:gd name="connsiteY90-12856" fmla="*/ 2309057 h 3482342"/>
              <a:gd name="connsiteX91-12857" fmla="*/ 5123830 w 12192000"/>
              <a:gd name="connsiteY91-12858" fmla="*/ 2307070 h 3482342"/>
              <a:gd name="connsiteX92-12859" fmla="*/ 5065426 w 12192000"/>
              <a:gd name="connsiteY92-12860" fmla="*/ 2324076 h 3482342"/>
              <a:gd name="connsiteX93-12861" fmla="*/ 4975908 w 12192000"/>
              <a:gd name="connsiteY93-12862" fmla="*/ 2364128 h 3482342"/>
              <a:gd name="connsiteX94-12863" fmla="*/ 4913723 w 12192000"/>
              <a:gd name="connsiteY94-12864" fmla="*/ 2385265 h 3482342"/>
              <a:gd name="connsiteX95-12865" fmla="*/ 4746485 w 12192000"/>
              <a:gd name="connsiteY95-12866" fmla="*/ 2451769 h 3482342"/>
              <a:gd name="connsiteX96-12867" fmla="*/ 4681588 w 12192000"/>
              <a:gd name="connsiteY96-12868" fmla="*/ 2467494 h 3482342"/>
              <a:gd name="connsiteX97-12869" fmla="*/ 1783655 w 12192000"/>
              <a:gd name="connsiteY97-12870" fmla="*/ 3163860 h 3482342"/>
              <a:gd name="connsiteX98-12871" fmla="*/ 1325955 w 12192000"/>
              <a:gd name="connsiteY98-12872" fmla="*/ 3176692 h 3482342"/>
              <a:gd name="connsiteX99-12873" fmla="*/ 1190384 w 12192000"/>
              <a:gd name="connsiteY99-12874" fmla="*/ 3203504 h 3482342"/>
              <a:gd name="connsiteX100-12875" fmla="*/ 1094537 w 12192000"/>
              <a:gd name="connsiteY100-12876" fmla="*/ 3229469 h 3482342"/>
              <a:gd name="connsiteX101-12877" fmla="*/ 779276 w 12192000"/>
              <a:gd name="connsiteY101-12878" fmla="*/ 3327290 h 3482342"/>
              <a:gd name="connsiteX102-12879" fmla="*/ 600378 w 12192000"/>
              <a:gd name="connsiteY102-12880" fmla="*/ 3335250 h 3482342"/>
              <a:gd name="connsiteX103-12881" fmla="*/ 493457 w 12192000"/>
              <a:gd name="connsiteY103-12882" fmla="*/ 3365044 h 3482342"/>
              <a:gd name="connsiteX104-12883" fmla="*/ 349402 w 12192000"/>
              <a:gd name="connsiteY104-12884" fmla="*/ 3380897 h 3482342"/>
              <a:gd name="connsiteX105-12885" fmla="*/ 192183 w 12192000"/>
              <a:gd name="connsiteY105-12886" fmla="*/ 3460075 h 3482342"/>
              <a:gd name="connsiteX106-12887" fmla="*/ 46713 w 12192000"/>
              <a:gd name="connsiteY106-12888" fmla="*/ 3462986 h 3482342"/>
              <a:gd name="connsiteX107-12889" fmla="*/ 2765 w 12192000"/>
              <a:gd name="connsiteY107-12890" fmla="*/ 3480770 h 3482342"/>
              <a:gd name="connsiteX108-12891" fmla="*/ 0 w 12192000"/>
              <a:gd name="connsiteY108-12892" fmla="*/ 3482342 h 3482342"/>
              <a:gd name="connsiteX109-12893" fmla="*/ 0 w 12192000"/>
              <a:gd name="connsiteY109-12894" fmla="*/ 0 h 3482342"/>
              <a:gd name="connsiteX0-12895" fmla="*/ 0 w 12192000"/>
              <a:gd name="connsiteY0-12896" fmla="*/ 0 h 3482342"/>
              <a:gd name="connsiteX1-12897" fmla="*/ 12192000 w 12192000"/>
              <a:gd name="connsiteY1-12898" fmla="*/ 0 h 3482342"/>
              <a:gd name="connsiteX2-12899" fmla="*/ 12192000 w 12192000"/>
              <a:gd name="connsiteY2-12900" fmla="*/ 635369 h 3482342"/>
              <a:gd name="connsiteX3-12901" fmla="*/ 12191789 w 12192000"/>
              <a:gd name="connsiteY3-12902" fmla="*/ 560396 h 3482342"/>
              <a:gd name="connsiteX4-12903" fmla="*/ 11983027 w 12192000"/>
              <a:gd name="connsiteY4-12904" fmla="*/ 646756 h 3482342"/>
              <a:gd name="connsiteX5-12905" fmla="*/ 11923051 w 12192000"/>
              <a:gd name="connsiteY5-12906" fmla="*/ 656045 h 3482342"/>
              <a:gd name="connsiteX6-12907" fmla="*/ 11832939 w 12192000"/>
              <a:gd name="connsiteY6-12908" fmla="*/ 674181 h 3482342"/>
              <a:gd name="connsiteX7-12909" fmla="*/ 11767770 w 12192000"/>
              <a:gd name="connsiteY7-12910" fmla="*/ 683807 h 3482342"/>
              <a:gd name="connsiteX8-12911" fmla="*/ 11728279 w 12192000"/>
              <a:gd name="connsiteY8-12912" fmla="*/ 700816 h 3482342"/>
              <a:gd name="connsiteX9-12913" fmla="*/ 11722533 w 12192000"/>
              <a:gd name="connsiteY9-12914" fmla="*/ 703421 h 3482342"/>
              <a:gd name="connsiteX10-12915" fmla="*/ 11720002 w 12192000"/>
              <a:gd name="connsiteY10-12916" fmla="*/ 710566 h 3482342"/>
              <a:gd name="connsiteX11-12917" fmla="*/ 11707351 w 12192000"/>
              <a:gd name="connsiteY11-12918" fmla="*/ 710310 h 3482342"/>
              <a:gd name="connsiteX12-12919" fmla="*/ 11700369 w 12192000"/>
              <a:gd name="connsiteY12-12920" fmla="*/ 713480 h 3482342"/>
              <a:gd name="connsiteX13-12921" fmla="*/ 11691126 w 12192000"/>
              <a:gd name="connsiteY13-12922" fmla="*/ 726131 h 3482342"/>
              <a:gd name="connsiteX14-12923" fmla="*/ 11656818 w 12192000"/>
              <a:gd name="connsiteY14-12924" fmla="*/ 769062 h 3482342"/>
              <a:gd name="connsiteX15-12925" fmla="*/ 11501920 w 12192000"/>
              <a:gd name="connsiteY15-12926" fmla="*/ 813109 h 3482342"/>
              <a:gd name="connsiteX16-12927" fmla="*/ 11338523 w 12192000"/>
              <a:gd name="connsiteY16-12928" fmla="*/ 852810 h 3482342"/>
              <a:gd name="connsiteX17-12929" fmla="*/ 11228040 w 12192000"/>
              <a:gd name="connsiteY17-12930" fmla="*/ 958953 h 3482342"/>
              <a:gd name="connsiteX18-12931" fmla="*/ 11193568 w 12192000"/>
              <a:gd name="connsiteY18-12932" fmla="*/ 1039464 h 3482342"/>
              <a:gd name="connsiteX19-12933" fmla="*/ 11120819 w 12192000"/>
              <a:gd name="connsiteY19-12934" fmla="*/ 1126133 h 3482342"/>
              <a:gd name="connsiteX20-12935" fmla="*/ 11028687 w 12192000"/>
              <a:gd name="connsiteY20-12936" fmla="*/ 1199018 h 3482342"/>
              <a:gd name="connsiteX21-12937" fmla="*/ 10815658 w 12192000"/>
              <a:gd name="connsiteY21-12938" fmla="*/ 1287849 h 3482342"/>
              <a:gd name="connsiteX22-12939" fmla="*/ 10679906 w 12192000"/>
              <a:gd name="connsiteY22-12940" fmla="*/ 1324988 h 3482342"/>
              <a:gd name="connsiteX23-12941" fmla="*/ 10636304 w 12192000"/>
              <a:gd name="connsiteY23-12942" fmla="*/ 1317928 h 3482342"/>
              <a:gd name="connsiteX24-12943" fmla="*/ 10573203 w 12192000"/>
              <a:gd name="connsiteY24-12944" fmla="*/ 1351996 h 3482342"/>
              <a:gd name="connsiteX25-12945" fmla="*/ 10513263 w 12192000"/>
              <a:gd name="connsiteY25-12946" fmla="*/ 1350756 h 3482342"/>
              <a:gd name="connsiteX26-12947" fmla="*/ 10464012 w 12192000"/>
              <a:gd name="connsiteY26-12948" fmla="*/ 1391778 h 3482342"/>
              <a:gd name="connsiteX27-12949" fmla="*/ 10405409 w 12192000"/>
              <a:gd name="connsiteY27-12950" fmla="*/ 1422789 h 3482342"/>
              <a:gd name="connsiteX28-12951" fmla="*/ 10370530 w 12192000"/>
              <a:gd name="connsiteY28-12952" fmla="*/ 1441596 h 3482342"/>
              <a:gd name="connsiteX29-12953" fmla="*/ 10264922 w 12192000"/>
              <a:gd name="connsiteY29-12954" fmla="*/ 1472107 h 3482342"/>
              <a:gd name="connsiteX30-12955" fmla="*/ 10058690 w 12192000"/>
              <a:gd name="connsiteY30-12956" fmla="*/ 1474888 h 3482342"/>
              <a:gd name="connsiteX31-12957" fmla="*/ 10004424 w 12192000"/>
              <a:gd name="connsiteY31-12958" fmla="*/ 1489801 h 3482342"/>
              <a:gd name="connsiteX32-12959" fmla="*/ 9999951 w 12192000"/>
              <a:gd name="connsiteY32-12960" fmla="*/ 1499127 h 3482342"/>
              <a:gd name="connsiteX33-12961" fmla="*/ 9845462 w 12192000"/>
              <a:gd name="connsiteY33-12962" fmla="*/ 1548192 h 3482342"/>
              <a:gd name="connsiteX34-12963" fmla="*/ 9736156 w 12192000"/>
              <a:gd name="connsiteY34-12964" fmla="*/ 1581928 h 3482342"/>
              <a:gd name="connsiteX35-12965" fmla="*/ 9693355 w 12192000"/>
              <a:gd name="connsiteY35-12966" fmla="*/ 1602632 h 3482342"/>
              <a:gd name="connsiteX36-12967" fmla="*/ 9664242 w 12192000"/>
              <a:gd name="connsiteY36-12968" fmla="*/ 1622075 h 3482342"/>
              <a:gd name="connsiteX37-12969" fmla="*/ 9579195 w 12192000"/>
              <a:gd name="connsiteY37-12970" fmla="*/ 1648017 h 3482342"/>
              <a:gd name="connsiteX38-12971" fmla="*/ 9433652 w 12192000"/>
              <a:gd name="connsiteY38-12972" fmla="*/ 1681174 h 3482342"/>
              <a:gd name="connsiteX39-12973" fmla="*/ 9403775 w 12192000"/>
              <a:gd name="connsiteY39-12974" fmla="*/ 1690403 h 3482342"/>
              <a:gd name="connsiteX40-12975" fmla="*/ 9382503 w 12192000"/>
              <a:gd name="connsiteY40-12976" fmla="*/ 1706957 h 3482342"/>
              <a:gd name="connsiteX41-12977" fmla="*/ 9381410 w 12192000"/>
              <a:gd name="connsiteY41-12978" fmla="*/ 1718312 h 3482342"/>
              <a:gd name="connsiteX42-12979" fmla="*/ 9365685 w 12192000"/>
              <a:gd name="connsiteY42-12980" fmla="*/ 1724772 h 3482342"/>
              <a:gd name="connsiteX43-12981" fmla="*/ 9278020 w 12192000"/>
              <a:gd name="connsiteY43-12982" fmla="*/ 1741161 h 3482342"/>
              <a:gd name="connsiteX44-12983" fmla="*/ 9217145 w 12192000"/>
              <a:gd name="connsiteY44-12984" fmla="*/ 1771195 h 3482342"/>
              <a:gd name="connsiteX45-12985" fmla="*/ 8955875 w 12192000"/>
              <a:gd name="connsiteY45-12986" fmla="*/ 1796806 h 3482342"/>
              <a:gd name="connsiteX46-12987" fmla="*/ 8648415 w 12192000"/>
              <a:gd name="connsiteY46-12988" fmla="*/ 1878623 h 3482342"/>
              <a:gd name="connsiteX47-12989" fmla="*/ 8495949 w 12192000"/>
              <a:gd name="connsiteY47-12990" fmla="*/ 1902425 h 3482342"/>
              <a:gd name="connsiteX48-12991" fmla="*/ 8236214 w 12192000"/>
              <a:gd name="connsiteY48-12992" fmla="*/ 1909725 h 3482342"/>
              <a:gd name="connsiteX49-12993" fmla="*/ 8132104 w 12192000"/>
              <a:gd name="connsiteY49-12994" fmla="*/ 1895727 h 3482342"/>
              <a:gd name="connsiteX50-12995" fmla="*/ 7918078 w 12192000"/>
              <a:gd name="connsiteY50-12996" fmla="*/ 1862668 h 3482342"/>
              <a:gd name="connsiteX51-12997" fmla="*/ 7817899 w 12192000"/>
              <a:gd name="connsiteY51-12998" fmla="*/ 1862176 h 3482342"/>
              <a:gd name="connsiteX52-12999" fmla="*/ 7768994 w 12192000"/>
              <a:gd name="connsiteY52-13000" fmla="*/ 1855721 h 3482342"/>
              <a:gd name="connsiteX53-13001" fmla="*/ 7618027 w 12192000"/>
              <a:gd name="connsiteY53-13002" fmla="*/ 1830959 h 3482342"/>
              <a:gd name="connsiteX54-13003" fmla="*/ 7449425 w 12192000"/>
              <a:gd name="connsiteY54-13004" fmla="*/ 1810910 h 3482342"/>
              <a:gd name="connsiteX55-13005" fmla="*/ 7342915 w 12192000"/>
              <a:gd name="connsiteY55-13006" fmla="*/ 1819827 h 3482342"/>
              <a:gd name="connsiteX56-13007" fmla="*/ 7255191 w 12192000"/>
              <a:gd name="connsiteY56-13008" fmla="*/ 1834354 h 3482342"/>
              <a:gd name="connsiteX57-13009" fmla="*/ 7131205 w 12192000"/>
              <a:gd name="connsiteY57-13010" fmla="*/ 1845557 h 3482342"/>
              <a:gd name="connsiteX58-13011" fmla="*/ 6941837 w 12192000"/>
              <a:gd name="connsiteY58-13012" fmla="*/ 1840640 h 3482342"/>
              <a:gd name="connsiteX59-13013" fmla="*/ 6837145 w 12192000"/>
              <a:gd name="connsiteY59-13014" fmla="*/ 1870724 h 3482342"/>
              <a:gd name="connsiteX60-13015" fmla="*/ 6753991 w 12192000"/>
              <a:gd name="connsiteY60-13016" fmla="*/ 1860969 h 3482342"/>
              <a:gd name="connsiteX61-13017" fmla="*/ 6727754 w 12192000"/>
              <a:gd name="connsiteY61-13018" fmla="*/ 1882372 h 3482342"/>
              <a:gd name="connsiteX62-13019" fmla="*/ 6723371 w 12192000"/>
              <a:gd name="connsiteY62-13020" fmla="*/ 1886494 h 3482342"/>
              <a:gd name="connsiteX63-13021" fmla="*/ 6702779 w 12192000"/>
              <a:gd name="connsiteY63-13022" fmla="*/ 1893601 h 3482342"/>
              <a:gd name="connsiteX64-13023" fmla="*/ 6686657 w 12192000"/>
              <a:gd name="connsiteY64-13024" fmla="*/ 1907344 h 3482342"/>
              <a:gd name="connsiteX65-13025" fmla="*/ 6651330 w 12192000"/>
              <a:gd name="connsiteY65-13026" fmla="*/ 1922921 h 3482342"/>
              <a:gd name="connsiteX66-13027" fmla="*/ 6622958 w 12192000"/>
              <a:gd name="connsiteY66-13028" fmla="*/ 1936255 h 3482342"/>
              <a:gd name="connsiteX67-13029" fmla="*/ 6522602 w 12192000"/>
              <a:gd name="connsiteY67-13030" fmla="*/ 1954133 h 3482342"/>
              <a:gd name="connsiteX68-13031" fmla="*/ 6444344 w 12192000"/>
              <a:gd name="connsiteY68-13032" fmla="*/ 1969663 h 3482342"/>
              <a:gd name="connsiteX69-13033" fmla="*/ 6409626 w 12192000"/>
              <a:gd name="connsiteY69-13034" fmla="*/ 1978846 h 3482342"/>
              <a:gd name="connsiteX70-13035" fmla="*/ 6333446 w 12192000"/>
              <a:gd name="connsiteY70-13036" fmla="*/ 1997163 h 3482342"/>
              <a:gd name="connsiteX71-13037" fmla="*/ 6294933 w 12192000"/>
              <a:gd name="connsiteY71-13038" fmla="*/ 2019412 h 3482342"/>
              <a:gd name="connsiteX72-13039" fmla="*/ 6238719 w 12192000"/>
              <a:gd name="connsiteY72-13040" fmla="*/ 2042547 h 3482342"/>
              <a:gd name="connsiteX73-13041" fmla="*/ 6138780 w 12192000"/>
              <a:gd name="connsiteY73-13042" fmla="*/ 2081918 h 3482342"/>
              <a:gd name="connsiteX74-13043" fmla="*/ 6056576 w 12192000"/>
              <a:gd name="connsiteY74-13044" fmla="*/ 2134188 h 3482342"/>
              <a:gd name="connsiteX75-13045" fmla="*/ 6007916 w 12192000"/>
              <a:gd name="connsiteY75-13046" fmla="*/ 2143752 h 3482342"/>
              <a:gd name="connsiteX76-13047" fmla="*/ 5947131 w 12192000"/>
              <a:gd name="connsiteY76-13048" fmla="*/ 2148310 h 3482342"/>
              <a:gd name="connsiteX77-13049" fmla="*/ 5898141 w 12192000"/>
              <a:gd name="connsiteY77-13050" fmla="*/ 2144806 h 3482342"/>
              <a:gd name="connsiteX78-13051" fmla="*/ 5855337 w 12192000"/>
              <a:gd name="connsiteY78-13052" fmla="*/ 2137719 h 3482342"/>
              <a:gd name="connsiteX79-13053" fmla="*/ 5817682 w 12192000"/>
              <a:gd name="connsiteY79-13054" fmla="*/ 2157358 h 3482342"/>
              <a:gd name="connsiteX80-13055" fmla="*/ 5735300 w 12192000"/>
              <a:gd name="connsiteY80-13056" fmla="*/ 2158902 h 3482342"/>
              <a:gd name="connsiteX81-13057" fmla="*/ 5591469 w 12192000"/>
              <a:gd name="connsiteY81-13058" fmla="*/ 2178389 h 3482342"/>
              <a:gd name="connsiteX82-13059" fmla="*/ 5452860 w 12192000"/>
              <a:gd name="connsiteY82-13060" fmla="*/ 2180085 h 3482342"/>
              <a:gd name="connsiteX83-13061" fmla="*/ 5414282 w 12192000"/>
              <a:gd name="connsiteY83-13062" fmla="*/ 2183070 h 3482342"/>
              <a:gd name="connsiteX84-13063" fmla="*/ 5368369 w 12192000"/>
              <a:gd name="connsiteY84-13064" fmla="*/ 2204272 h 3482342"/>
              <a:gd name="connsiteX85-13065" fmla="*/ 5336354 w 12192000"/>
              <a:gd name="connsiteY85-13066" fmla="*/ 2218920 h 3482342"/>
              <a:gd name="connsiteX86-13067" fmla="*/ 5291263 w 12192000"/>
              <a:gd name="connsiteY86-13068" fmla="*/ 2239182 h 3482342"/>
              <a:gd name="connsiteX87-13069" fmla="*/ 5255152 w 12192000"/>
              <a:gd name="connsiteY87-13070" fmla="*/ 2247164 h 3482342"/>
              <a:gd name="connsiteX88-13071" fmla="*/ 5233796 w 12192000"/>
              <a:gd name="connsiteY88-13072" fmla="*/ 2268260 h 3482342"/>
              <a:gd name="connsiteX89-13073" fmla="*/ 5212786 w 12192000"/>
              <a:gd name="connsiteY89-13074" fmla="*/ 2296592 h 3482342"/>
              <a:gd name="connsiteX90-13075" fmla="*/ 5173523 w 12192000"/>
              <a:gd name="connsiteY90-13076" fmla="*/ 2309057 h 3482342"/>
              <a:gd name="connsiteX91-13077" fmla="*/ 5123830 w 12192000"/>
              <a:gd name="connsiteY91-13078" fmla="*/ 2307070 h 3482342"/>
              <a:gd name="connsiteX92-13079" fmla="*/ 5065426 w 12192000"/>
              <a:gd name="connsiteY92-13080" fmla="*/ 2324076 h 3482342"/>
              <a:gd name="connsiteX93-13081" fmla="*/ 4975908 w 12192000"/>
              <a:gd name="connsiteY93-13082" fmla="*/ 2364128 h 3482342"/>
              <a:gd name="connsiteX94-13083" fmla="*/ 4913723 w 12192000"/>
              <a:gd name="connsiteY94-13084" fmla="*/ 2385265 h 3482342"/>
              <a:gd name="connsiteX95-13085" fmla="*/ 4746485 w 12192000"/>
              <a:gd name="connsiteY95-13086" fmla="*/ 2451769 h 3482342"/>
              <a:gd name="connsiteX96-13087" fmla="*/ 4681588 w 12192000"/>
              <a:gd name="connsiteY96-13088" fmla="*/ 2467494 h 3482342"/>
              <a:gd name="connsiteX97-13089" fmla="*/ 1783655 w 12192000"/>
              <a:gd name="connsiteY97-13090" fmla="*/ 3163860 h 3482342"/>
              <a:gd name="connsiteX98-13091" fmla="*/ 1325955 w 12192000"/>
              <a:gd name="connsiteY98-13092" fmla="*/ 3176692 h 3482342"/>
              <a:gd name="connsiteX99-13093" fmla="*/ 1190384 w 12192000"/>
              <a:gd name="connsiteY99-13094" fmla="*/ 3203504 h 3482342"/>
              <a:gd name="connsiteX100-13095" fmla="*/ 1094537 w 12192000"/>
              <a:gd name="connsiteY100-13096" fmla="*/ 3229469 h 3482342"/>
              <a:gd name="connsiteX101-13097" fmla="*/ 779276 w 12192000"/>
              <a:gd name="connsiteY101-13098" fmla="*/ 3327290 h 3482342"/>
              <a:gd name="connsiteX102-13099" fmla="*/ 600378 w 12192000"/>
              <a:gd name="connsiteY102-13100" fmla="*/ 3335250 h 3482342"/>
              <a:gd name="connsiteX103-13101" fmla="*/ 493457 w 12192000"/>
              <a:gd name="connsiteY103-13102" fmla="*/ 3365044 h 3482342"/>
              <a:gd name="connsiteX104-13103" fmla="*/ 349402 w 12192000"/>
              <a:gd name="connsiteY104-13104" fmla="*/ 3380897 h 3482342"/>
              <a:gd name="connsiteX105-13105" fmla="*/ 192183 w 12192000"/>
              <a:gd name="connsiteY105-13106" fmla="*/ 3460075 h 3482342"/>
              <a:gd name="connsiteX106-13107" fmla="*/ 46713 w 12192000"/>
              <a:gd name="connsiteY106-13108" fmla="*/ 3462986 h 3482342"/>
              <a:gd name="connsiteX107-13109" fmla="*/ 2765 w 12192000"/>
              <a:gd name="connsiteY107-13110" fmla="*/ 3480770 h 3482342"/>
              <a:gd name="connsiteX108-13111" fmla="*/ 0 w 12192000"/>
              <a:gd name="connsiteY108-13112" fmla="*/ 3482342 h 3482342"/>
              <a:gd name="connsiteX109-13113" fmla="*/ 0 w 12192000"/>
              <a:gd name="connsiteY109-13114" fmla="*/ 0 h 3482342"/>
              <a:gd name="connsiteX0-13115" fmla="*/ 0 w 12192000"/>
              <a:gd name="connsiteY0-13116" fmla="*/ 0 h 3482342"/>
              <a:gd name="connsiteX1-13117" fmla="*/ 12192000 w 12192000"/>
              <a:gd name="connsiteY1-13118" fmla="*/ 0 h 3482342"/>
              <a:gd name="connsiteX2-13119" fmla="*/ 12192000 w 12192000"/>
              <a:gd name="connsiteY2-13120" fmla="*/ 635369 h 3482342"/>
              <a:gd name="connsiteX3-13121" fmla="*/ 12191789 w 12192000"/>
              <a:gd name="connsiteY3-13122" fmla="*/ 560396 h 3482342"/>
              <a:gd name="connsiteX4-13123" fmla="*/ 11983027 w 12192000"/>
              <a:gd name="connsiteY4-13124" fmla="*/ 646756 h 3482342"/>
              <a:gd name="connsiteX5-13125" fmla="*/ 11923051 w 12192000"/>
              <a:gd name="connsiteY5-13126" fmla="*/ 656045 h 3482342"/>
              <a:gd name="connsiteX6-13127" fmla="*/ 11832939 w 12192000"/>
              <a:gd name="connsiteY6-13128" fmla="*/ 674181 h 3482342"/>
              <a:gd name="connsiteX7-13129" fmla="*/ 11767770 w 12192000"/>
              <a:gd name="connsiteY7-13130" fmla="*/ 683807 h 3482342"/>
              <a:gd name="connsiteX8-13131" fmla="*/ 11728279 w 12192000"/>
              <a:gd name="connsiteY8-13132" fmla="*/ 700816 h 3482342"/>
              <a:gd name="connsiteX9-13133" fmla="*/ 11722533 w 12192000"/>
              <a:gd name="connsiteY9-13134" fmla="*/ 703421 h 3482342"/>
              <a:gd name="connsiteX10-13135" fmla="*/ 11720002 w 12192000"/>
              <a:gd name="connsiteY10-13136" fmla="*/ 710566 h 3482342"/>
              <a:gd name="connsiteX11-13137" fmla="*/ 11707351 w 12192000"/>
              <a:gd name="connsiteY11-13138" fmla="*/ 710310 h 3482342"/>
              <a:gd name="connsiteX12-13139" fmla="*/ 11700369 w 12192000"/>
              <a:gd name="connsiteY12-13140" fmla="*/ 713480 h 3482342"/>
              <a:gd name="connsiteX13-13141" fmla="*/ 11691126 w 12192000"/>
              <a:gd name="connsiteY13-13142" fmla="*/ 726131 h 3482342"/>
              <a:gd name="connsiteX14-13143" fmla="*/ 11656818 w 12192000"/>
              <a:gd name="connsiteY14-13144" fmla="*/ 769062 h 3482342"/>
              <a:gd name="connsiteX15-13145" fmla="*/ 11501920 w 12192000"/>
              <a:gd name="connsiteY15-13146" fmla="*/ 813109 h 3482342"/>
              <a:gd name="connsiteX16-13147" fmla="*/ 11338523 w 12192000"/>
              <a:gd name="connsiteY16-13148" fmla="*/ 852810 h 3482342"/>
              <a:gd name="connsiteX17-13149" fmla="*/ 11228040 w 12192000"/>
              <a:gd name="connsiteY17-13150" fmla="*/ 958953 h 3482342"/>
              <a:gd name="connsiteX18-13151" fmla="*/ 11193568 w 12192000"/>
              <a:gd name="connsiteY18-13152" fmla="*/ 1039464 h 3482342"/>
              <a:gd name="connsiteX19-13153" fmla="*/ 11120819 w 12192000"/>
              <a:gd name="connsiteY19-13154" fmla="*/ 1126133 h 3482342"/>
              <a:gd name="connsiteX20-13155" fmla="*/ 11028687 w 12192000"/>
              <a:gd name="connsiteY20-13156" fmla="*/ 1199018 h 3482342"/>
              <a:gd name="connsiteX21-13157" fmla="*/ 10815658 w 12192000"/>
              <a:gd name="connsiteY21-13158" fmla="*/ 1287849 h 3482342"/>
              <a:gd name="connsiteX22-13159" fmla="*/ 10679906 w 12192000"/>
              <a:gd name="connsiteY22-13160" fmla="*/ 1324988 h 3482342"/>
              <a:gd name="connsiteX23-13161" fmla="*/ 10636304 w 12192000"/>
              <a:gd name="connsiteY23-13162" fmla="*/ 1317928 h 3482342"/>
              <a:gd name="connsiteX24-13163" fmla="*/ 10573203 w 12192000"/>
              <a:gd name="connsiteY24-13164" fmla="*/ 1351996 h 3482342"/>
              <a:gd name="connsiteX25-13165" fmla="*/ 10513263 w 12192000"/>
              <a:gd name="connsiteY25-13166" fmla="*/ 1350756 h 3482342"/>
              <a:gd name="connsiteX26-13167" fmla="*/ 10464012 w 12192000"/>
              <a:gd name="connsiteY26-13168" fmla="*/ 1391778 h 3482342"/>
              <a:gd name="connsiteX27-13169" fmla="*/ 10405409 w 12192000"/>
              <a:gd name="connsiteY27-13170" fmla="*/ 1422789 h 3482342"/>
              <a:gd name="connsiteX28-13171" fmla="*/ 10370530 w 12192000"/>
              <a:gd name="connsiteY28-13172" fmla="*/ 1441596 h 3482342"/>
              <a:gd name="connsiteX29-13173" fmla="*/ 10264922 w 12192000"/>
              <a:gd name="connsiteY29-13174" fmla="*/ 1472107 h 3482342"/>
              <a:gd name="connsiteX30-13175" fmla="*/ 10058690 w 12192000"/>
              <a:gd name="connsiteY30-13176" fmla="*/ 1474888 h 3482342"/>
              <a:gd name="connsiteX31-13177" fmla="*/ 10004424 w 12192000"/>
              <a:gd name="connsiteY31-13178" fmla="*/ 1489801 h 3482342"/>
              <a:gd name="connsiteX32-13179" fmla="*/ 9999951 w 12192000"/>
              <a:gd name="connsiteY32-13180" fmla="*/ 1499127 h 3482342"/>
              <a:gd name="connsiteX33-13181" fmla="*/ 9845462 w 12192000"/>
              <a:gd name="connsiteY33-13182" fmla="*/ 1548192 h 3482342"/>
              <a:gd name="connsiteX34-13183" fmla="*/ 9736156 w 12192000"/>
              <a:gd name="connsiteY34-13184" fmla="*/ 1581928 h 3482342"/>
              <a:gd name="connsiteX35-13185" fmla="*/ 9693355 w 12192000"/>
              <a:gd name="connsiteY35-13186" fmla="*/ 1602632 h 3482342"/>
              <a:gd name="connsiteX36-13187" fmla="*/ 9664242 w 12192000"/>
              <a:gd name="connsiteY36-13188" fmla="*/ 1622075 h 3482342"/>
              <a:gd name="connsiteX37-13189" fmla="*/ 9579195 w 12192000"/>
              <a:gd name="connsiteY37-13190" fmla="*/ 1648017 h 3482342"/>
              <a:gd name="connsiteX38-13191" fmla="*/ 9433652 w 12192000"/>
              <a:gd name="connsiteY38-13192" fmla="*/ 1681174 h 3482342"/>
              <a:gd name="connsiteX39-13193" fmla="*/ 9403775 w 12192000"/>
              <a:gd name="connsiteY39-13194" fmla="*/ 1690403 h 3482342"/>
              <a:gd name="connsiteX40-13195" fmla="*/ 9382503 w 12192000"/>
              <a:gd name="connsiteY40-13196" fmla="*/ 1706957 h 3482342"/>
              <a:gd name="connsiteX41-13197" fmla="*/ 9381410 w 12192000"/>
              <a:gd name="connsiteY41-13198" fmla="*/ 1718312 h 3482342"/>
              <a:gd name="connsiteX42-13199" fmla="*/ 9365685 w 12192000"/>
              <a:gd name="connsiteY42-13200" fmla="*/ 1724772 h 3482342"/>
              <a:gd name="connsiteX43-13201" fmla="*/ 9278020 w 12192000"/>
              <a:gd name="connsiteY43-13202" fmla="*/ 1741161 h 3482342"/>
              <a:gd name="connsiteX44-13203" fmla="*/ 9217145 w 12192000"/>
              <a:gd name="connsiteY44-13204" fmla="*/ 1771195 h 3482342"/>
              <a:gd name="connsiteX45-13205" fmla="*/ 8955875 w 12192000"/>
              <a:gd name="connsiteY45-13206" fmla="*/ 1796806 h 3482342"/>
              <a:gd name="connsiteX46-13207" fmla="*/ 8648415 w 12192000"/>
              <a:gd name="connsiteY46-13208" fmla="*/ 1878623 h 3482342"/>
              <a:gd name="connsiteX47-13209" fmla="*/ 8495949 w 12192000"/>
              <a:gd name="connsiteY47-13210" fmla="*/ 1902425 h 3482342"/>
              <a:gd name="connsiteX48-13211" fmla="*/ 8236214 w 12192000"/>
              <a:gd name="connsiteY48-13212" fmla="*/ 1909725 h 3482342"/>
              <a:gd name="connsiteX49-13213" fmla="*/ 8132104 w 12192000"/>
              <a:gd name="connsiteY49-13214" fmla="*/ 1895727 h 3482342"/>
              <a:gd name="connsiteX50-13215" fmla="*/ 7918078 w 12192000"/>
              <a:gd name="connsiteY50-13216" fmla="*/ 1862668 h 3482342"/>
              <a:gd name="connsiteX51-13217" fmla="*/ 7817899 w 12192000"/>
              <a:gd name="connsiteY51-13218" fmla="*/ 1862176 h 3482342"/>
              <a:gd name="connsiteX52-13219" fmla="*/ 7768994 w 12192000"/>
              <a:gd name="connsiteY52-13220" fmla="*/ 1855721 h 3482342"/>
              <a:gd name="connsiteX53-13221" fmla="*/ 7618027 w 12192000"/>
              <a:gd name="connsiteY53-13222" fmla="*/ 1830959 h 3482342"/>
              <a:gd name="connsiteX54-13223" fmla="*/ 7449425 w 12192000"/>
              <a:gd name="connsiteY54-13224" fmla="*/ 1810910 h 3482342"/>
              <a:gd name="connsiteX55-13225" fmla="*/ 7342915 w 12192000"/>
              <a:gd name="connsiteY55-13226" fmla="*/ 1819827 h 3482342"/>
              <a:gd name="connsiteX56-13227" fmla="*/ 7255191 w 12192000"/>
              <a:gd name="connsiteY56-13228" fmla="*/ 1834354 h 3482342"/>
              <a:gd name="connsiteX57-13229" fmla="*/ 7131205 w 12192000"/>
              <a:gd name="connsiteY57-13230" fmla="*/ 1845557 h 3482342"/>
              <a:gd name="connsiteX58-13231" fmla="*/ 6941837 w 12192000"/>
              <a:gd name="connsiteY58-13232" fmla="*/ 1840640 h 3482342"/>
              <a:gd name="connsiteX59-13233" fmla="*/ 6837145 w 12192000"/>
              <a:gd name="connsiteY59-13234" fmla="*/ 1870724 h 3482342"/>
              <a:gd name="connsiteX60-13235" fmla="*/ 6753991 w 12192000"/>
              <a:gd name="connsiteY60-13236" fmla="*/ 1860969 h 3482342"/>
              <a:gd name="connsiteX61-13237" fmla="*/ 6727754 w 12192000"/>
              <a:gd name="connsiteY61-13238" fmla="*/ 1882372 h 3482342"/>
              <a:gd name="connsiteX62-13239" fmla="*/ 6723371 w 12192000"/>
              <a:gd name="connsiteY62-13240" fmla="*/ 1886494 h 3482342"/>
              <a:gd name="connsiteX63-13241" fmla="*/ 6702779 w 12192000"/>
              <a:gd name="connsiteY63-13242" fmla="*/ 1893601 h 3482342"/>
              <a:gd name="connsiteX64-13243" fmla="*/ 6686657 w 12192000"/>
              <a:gd name="connsiteY64-13244" fmla="*/ 1907344 h 3482342"/>
              <a:gd name="connsiteX65-13245" fmla="*/ 6651330 w 12192000"/>
              <a:gd name="connsiteY65-13246" fmla="*/ 1922921 h 3482342"/>
              <a:gd name="connsiteX66-13247" fmla="*/ 6622958 w 12192000"/>
              <a:gd name="connsiteY66-13248" fmla="*/ 1936255 h 3482342"/>
              <a:gd name="connsiteX67-13249" fmla="*/ 6522602 w 12192000"/>
              <a:gd name="connsiteY67-13250" fmla="*/ 1954133 h 3482342"/>
              <a:gd name="connsiteX68-13251" fmla="*/ 6444344 w 12192000"/>
              <a:gd name="connsiteY68-13252" fmla="*/ 1969663 h 3482342"/>
              <a:gd name="connsiteX69-13253" fmla="*/ 6409626 w 12192000"/>
              <a:gd name="connsiteY69-13254" fmla="*/ 1978846 h 3482342"/>
              <a:gd name="connsiteX70-13255" fmla="*/ 6333446 w 12192000"/>
              <a:gd name="connsiteY70-13256" fmla="*/ 1997163 h 3482342"/>
              <a:gd name="connsiteX71-13257" fmla="*/ 6294933 w 12192000"/>
              <a:gd name="connsiteY71-13258" fmla="*/ 2019412 h 3482342"/>
              <a:gd name="connsiteX72-13259" fmla="*/ 6238719 w 12192000"/>
              <a:gd name="connsiteY72-13260" fmla="*/ 2042547 h 3482342"/>
              <a:gd name="connsiteX73-13261" fmla="*/ 6187205 w 12192000"/>
              <a:gd name="connsiteY73-13262" fmla="*/ 2060048 h 3482342"/>
              <a:gd name="connsiteX74-13263" fmla="*/ 6138780 w 12192000"/>
              <a:gd name="connsiteY74-13264" fmla="*/ 2081918 h 3482342"/>
              <a:gd name="connsiteX75-13265" fmla="*/ 6056576 w 12192000"/>
              <a:gd name="connsiteY75-13266" fmla="*/ 2134188 h 3482342"/>
              <a:gd name="connsiteX76-13267" fmla="*/ 6007916 w 12192000"/>
              <a:gd name="connsiteY76-13268" fmla="*/ 2143752 h 3482342"/>
              <a:gd name="connsiteX77-13269" fmla="*/ 5947131 w 12192000"/>
              <a:gd name="connsiteY77-13270" fmla="*/ 2148310 h 3482342"/>
              <a:gd name="connsiteX78-13271" fmla="*/ 5898141 w 12192000"/>
              <a:gd name="connsiteY78-13272" fmla="*/ 2144806 h 3482342"/>
              <a:gd name="connsiteX79-13273" fmla="*/ 5855337 w 12192000"/>
              <a:gd name="connsiteY79-13274" fmla="*/ 2137719 h 3482342"/>
              <a:gd name="connsiteX80-13275" fmla="*/ 5817682 w 12192000"/>
              <a:gd name="connsiteY80-13276" fmla="*/ 2157358 h 3482342"/>
              <a:gd name="connsiteX81-13277" fmla="*/ 5735300 w 12192000"/>
              <a:gd name="connsiteY81-13278" fmla="*/ 2158902 h 3482342"/>
              <a:gd name="connsiteX82-13279" fmla="*/ 5591469 w 12192000"/>
              <a:gd name="connsiteY82-13280" fmla="*/ 2178389 h 3482342"/>
              <a:gd name="connsiteX83-13281" fmla="*/ 5452860 w 12192000"/>
              <a:gd name="connsiteY83-13282" fmla="*/ 2180085 h 3482342"/>
              <a:gd name="connsiteX84-13283" fmla="*/ 5414282 w 12192000"/>
              <a:gd name="connsiteY84-13284" fmla="*/ 2183070 h 3482342"/>
              <a:gd name="connsiteX85-13285" fmla="*/ 5368369 w 12192000"/>
              <a:gd name="connsiteY85-13286" fmla="*/ 2204272 h 3482342"/>
              <a:gd name="connsiteX86-13287" fmla="*/ 5336354 w 12192000"/>
              <a:gd name="connsiteY86-13288" fmla="*/ 2218920 h 3482342"/>
              <a:gd name="connsiteX87-13289" fmla="*/ 5291263 w 12192000"/>
              <a:gd name="connsiteY87-13290" fmla="*/ 2239182 h 3482342"/>
              <a:gd name="connsiteX88-13291" fmla="*/ 5255152 w 12192000"/>
              <a:gd name="connsiteY88-13292" fmla="*/ 2247164 h 3482342"/>
              <a:gd name="connsiteX89-13293" fmla="*/ 5233796 w 12192000"/>
              <a:gd name="connsiteY89-13294" fmla="*/ 2268260 h 3482342"/>
              <a:gd name="connsiteX90-13295" fmla="*/ 5212786 w 12192000"/>
              <a:gd name="connsiteY90-13296" fmla="*/ 2296592 h 3482342"/>
              <a:gd name="connsiteX91-13297" fmla="*/ 5173523 w 12192000"/>
              <a:gd name="connsiteY91-13298" fmla="*/ 2309057 h 3482342"/>
              <a:gd name="connsiteX92-13299" fmla="*/ 5123830 w 12192000"/>
              <a:gd name="connsiteY92-13300" fmla="*/ 2307070 h 3482342"/>
              <a:gd name="connsiteX93-13301" fmla="*/ 5065426 w 12192000"/>
              <a:gd name="connsiteY93-13302" fmla="*/ 2324076 h 3482342"/>
              <a:gd name="connsiteX94-13303" fmla="*/ 4975908 w 12192000"/>
              <a:gd name="connsiteY94-13304" fmla="*/ 2364128 h 3482342"/>
              <a:gd name="connsiteX95-13305" fmla="*/ 4913723 w 12192000"/>
              <a:gd name="connsiteY95-13306" fmla="*/ 2385265 h 3482342"/>
              <a:gd name="connsiteX96-13307" fmla="*/ 4746485 w 12192000"/>
              <a:gd name="connsiteY96-13308" fmla="*/ 2451769 h 3482342"/>
              <a:gd name="connsiteX97-13309" fmla="*/ 4681588 w 12192000"/>
              <a:gd name="connsiteY97-13310" fmla="*/ 2467494 h 3482342"/>
              <a:gd name="connsiteX98-13311" fmla="*/ 1783655 w 12192000"/>
              <a:gd name="connsiteY98-13312" fmla="*/ 3163860 h 3482342"/>
              <a:gd name="connsiteX99-13313" fmla="*/ 1325955 w 12192000"/>
              <a:gd name="connsiteY99-13314" fmla="*/ 3176692 h 3482342"/>
              <a:gd name="connsiteX100-13315" fmla="*/ 1190384 w 12192000"/>
              <a:gd name="connsiteY100-13316" fmla="*/ 3203504 h 3482342"/>
              <a:gd name="connsiteX101-13317" fmla="*/ 1094537 w 12192000"/>
              <a:gd name="connsiteY101-13318" fmla="*/ 3229469 h 3482342"/>
              <a:gd name="connsiteX102-13319" fmla="*/ 779276 w 12192000"/>
              <a:gd name="connsiteY102-13320" fmla="*/ 3327290 h 3482342"/>
              <a:gd name="connsiteX103-13321" fmla="*/ 600378 w 12192000"/>
              <a:gd name="connsiteY103-13322" fmla="*/ 3335250 h 3482342"/>
              <a:gd name="connsiteX104-13323" fmla="*/ 493457 w 12192000"/>
              <a:gd name="connsiteY104-13324" fmla="*/ 3365044 h 3482342"/>
              <a:gd name="connsiteX105-13325" fmla="*/ 349402 w 12192000"/>
              <a:gd name="connsiteY105-13326" fmla="*/ 3380897 h 3482342"/>
              <a:gd name="connsiteX106-13327" fmla="*/ 192183 w 12192000"/>
              <a:gd name="connsiteY106-13328" fmla="*/ 3460075 h 3482342"/>
              <a:gd name="connsiteX107-13329" fmla="*/ 46713 w 12192000"/>
              <a:gd name="connsiteY107-13330" fmla="*/ 3462986 h 3482342"/>
              <a:gd name="connsiteX108-13331" fmla="*/ 2765 w 12192000"/>
              <a:gd name="connsiteY108-13332" fmla="*/ 3480770 h 3482342"/>
              <a:gd name="connsiteX109-13333" fmla="*/ 0 w 12192000"/>
              <a:gd name="connsiteY109-13334" fmla="*/ 3482342 h 3482342"/>
              <a:gd name="connsiteX110-13335" fmla="*/ 0 w 12192000"/>
              <a:gd name="connsiteY110-13336" fmla="*/ 0 h 3482342"/>
              <a:gd name="connsiteX0-13337" fmla="*/ 0 w 12192000"/>
              <a:gd name="connsiteY0-13338" fmla="*/ 0 h 3482342"/>
              <a:gd name="connsiteX1-13339" fmla="*/ 12192000 w 12192000"/>
              <a:gd name="connsiteY1-13340" fmla="*/ 0 h 3482342"/>
              <a:gd name="connsiteX2-13341" fmla="*/ 12192000 w 12192000"/>
              <a:gd name="connsiteY2-13342" fmla="*/ 635369 h 3482342"/>
              <a:gd name="connsiteX3-13343" fmla="*/ 12191789 w 12192000"/>
              <a:gd name="connsiteY3-13344" fmla="*/ 560396 h 3482342"/>
              <a:gd name="connsiteX4-13345" fmla="*/ 11983027 w 12192000"/>
              <a:gd name="connsiteY4-13346" fmla="*/ 646756 h 3482342"/>
              <a:gd name="connsiteX5-13347" fmla="*/ 11923051 w 12192000"/>
              <a:gd name="connsiteY5-13348" fmla="*/ 656045 h 3482342"/>
              <a:gd name="connsiteX6-13349" fmla="*/ 11832939 w 12192000"/>
              <a:gd name="connsiteY6-13350" fmla="*/ 674181 h 3482342"/>
              <a:gd name="connsiteX7-13351" fmla="*/ 11767770 w 12192000"/>
              <a:gd name="connsiteY7-13352" fmla="*/ 683807 h 3482342"/>
              <a:gd name="connsiteX8-13353" fmla="*/ 11728279 w 12192000"/>
              <a:gd name="connsiteY8-13354" fmla="*/ 700816 h 3482342"/>
              <a:gd name="connsiteX9-13355" fmla="*/ 11722533 w 12192000"/>
              <a:gd name="connsiteY9-13356" fmla="*/ 703421 h 3482342"/>
              <a:gd name="connsiteX10-13357" fmla="*/ 11720002 w 12192000"/>
              <a:gd name="connsiteY10-13358" fmla="*/ 710566 h 3482342"/>
              <a:gd name="connsiteX11-13359" fmla="*/ 11707351 w 12192000"/>
              <a:gd name="connsiteY11-13360" fmla="*/ 710310 h 3482342"/>
              <a:gd name="connsiteX12-13361" fmla="*/ 11700369 w 12192000"/>
              <a:gd name="connsiteY12-13362" fmla="*/ 713480 h 3482342"/>
              <a:gd name="connsiteX13-13363" fmla="*/ 11691126 w 12192000"/>
              <a:gd name="connsiteY13-13364" fmla="*/ 726131 h 3482342"/>
              <a:gd name="connsiteX14-13365" fmla="*/ 11656818 w 12192000"/>
              <a:gd name="connsiteY14-13366" fmla="*/ 769062 h 3482342"/>
              <a:gd name="connsiteX15-13367" fmla="*/ 11501920 w 12192000"/>
              <a:gd name="connsiteY15-13368" fmla="*/ 813109 h 3482342"/>
              <a:gd name="connsiteX16-13369" fmla="*/ 11338523 w 12192000"/>
              <a:gd name="connsiteY16-13370" fmla="*/ 852810 h 3482342"/>
              <a:gd name="connsiteX17-13371" fmla="*/ 11228040 w 12192000"/>
              <a:gd name="connsiteY17-13372" fmla="*/ 958953 h 3482342"/>
              <a:gd name="connsiteX18-13373" fmla="*/ 11193568 w 12192000"/>
              <a:gd name="connsiteY18-13374" fmla="*/ 1039464 h 3482342"/>
              <a:gd name="connsiteX19-13375" fmla="*/ 11120819 w 12192000"/>
              <a:gd name="connsiteY19-13376" fmla="*/ 1126133 h 3482342"/>
              <a:gd name="connsiteX20-13377" fmla="*/ 11028687 w 12192000"/>
              <a:gd name="connsiteY20-13378" fmla="*/ 1199018 h 3482342"/>
              <a:gd name="connsiteX21-13379" fmla="*/ 10815658 w 12192000"/>
              <a:gd name="connsiteY21-13380" fmla="*/ 1287849 h 3482342"/>
              <a:gd name="connsiteX22-13381" fmla="*/ 10679906 w 12192000"/>
              <a:gd name="connsiteY22-13382" fmla="*/ 1324988 h 3482342"/>
              <a:gd name="connsiteX23-13383" fmla="*/ 10636304 w 12192000"/>
              <a:gd name="connsiteY23-13384" fmla="*/ 1317928 h 3482342"/>
              <a:gd name="connsiteX24-13385" fmla="*/ 10573203 w 12192000"/>
              <a:gd name="connsiteY24-13386" fmla="*/ 1351996 h 3482342"/>
              <a:gd name="connsiteX25-13387" fmla="*/ 10513263 w 12192000"/>
              <a:gd name="connsiteY25-13388" fmla="*/ 1350756 h 3482342"/>
              <a:gd name="connsiteX26-13389" fmla="*/ 10464012 w 12192000"/>
              <a:gd name="connsiteY26-13390" fmla="*/ 1391778 h 3482342"/>
              <a:gd name="connsiteX27-13391" fmla="*/ 10405409 w 12192000"/>
              <a:gd name="connsiteY27-13392" fmla="*/ 1422789 h 3482342"/>
              <a:gd name="connsiteX28-13393" fmla="*/ 10370530 w 12192000"/>
              <a:gd name="connsiteY28-13394" fmla="*/ 1441596 h 3482342"/>
              <a:gd name="connsiteX29-13395" fmla="*/ 10264922 w 12192000"/>
              <a:gd name="connsiteY29-13396" fmla="*/ 1472107 h 3482342"/>
              <a:gd name="connsiteX30-13397" fmla="*/ 10058690 w 12192000"/>
              <a:gd name="connsiteY30-13398" fmla="*/ 1474888 h 3482342"/>
              <a:gd name="connsiteX31-13399" fmla="*/ 10004424 w 12192000"/>
              <a:gd name="connsiteY31-13400" fmla="*/ 1489801 h 3482342"/>
              <a:gd name="connsiteX32-13401" fmla="*/ 9999951 w 12192000"/>
              <a:gd name="connsiteY32-13402" fmla="*/ 1499127 h 3482342"/>
              <a:gd name="connsiteX33-13403" fmla="*/ 9845462 w 12192000"/>
              <a:gd name="connsiteY33-13404" fmla="*/ 1548192 h 3482342"/>
              <a:gd name="connsiteX34-13405" fmla="*/ 9736156 w 12192000"/>
              <a:gd name="connsiteY34-13406" fmla="*/ 1581928 h 3482342"/>
              <a:gd name="connsiteX35-13407" fmla="*/ 9693355 w 12192000"/>
              <a:gd name="connsiteY35-13408" fmla="*/ 1602632 h 3482342"/>
              <a:gd name="connsiteX36-13409" fmla="*/ 9664242 w 12192000"/>
              <a:gd name="connsiteY36-13410" fmla="*/ 1622075 h 3482342"/>
              <a:gd name="connsiteX37-13411" fmla="*/ 9579195 w 12192000"/>
              <a:gd name="connsiteY37-13412" fmla="*/ 1648017 h 3482342"/>
              <a:gd name="connsiteX38-13413" fmla="*/ 9433652 w 12192000"/>
              <a:gd name="connsiteY38-13414" fmla="*/ 1681174 h 3482342"/>
              <a:gd name="connsiteX39-13415" fmla="*/ 9403775 w 12192000"/>
              <a:gd name="connsiteY39-13416" fmla="*/ 1690403 h 3482342"/>
              <a:gd name="connsiteX40-13417" fmla="*/ 9382503 w 12192000"/>
              <a:gd name="connsiteY40-13418" fmla="*/ 1706957 h 3482342"/>
              <a:gd name="connsiteX41-13419" fmla="*/ 9381410 w 12192000"/>
              <a:gd name="connsiteY41-13420" fmla="*/ 1718312 h 3482342"/>
              <a:gd name="connsiteX42-13421" fmla="*/ 9365685 w 12192000"/>
              <a:gd name="connsiteY42-13422" fmla="*/ 1724772 h 3482342"/>
              <a:gd name="connsiteX43-13423" fmla="*/ 9278020 w 12192000"/>
              <a:gd name="connsiteY43-13424" fmla="*/ 1741161 h 3482342"/>
              <a:gd name="connsiteX44-13425" fmla="*/ 9217145 w 12192000"/>
              <a:gd name="connsiteY44-13426" fmla="*/ 1771195 h 3482342"/>
              <a:gd name="connsiteX45-13427" fmla="*/ 8955875 w 12192000"/>
              <a:gd name="connsiteY45-13428" fmla="*/ 1796806 h 3482342"/>
              <a:gd name="connsiteX46-13429" fmla="*/ 8648415 w 12192000"/>
              <a:gd name="connsiteY46-13430" fmla="*/ 1878623 h 3482342"/>
              <a:gd name="connsiteX47-13431" fmla="*/ 8495949 w 12192000"/>
              <a:gd name="connsiteY47-13432" fmla="*/ 1902425 h 3482342"/>
              <a:gd name="connsiteX48-13433" fmla="*/ 8236214 w 12192000"/>
              <a:gd name="connsiteY48-13434" fmla="*/ 1909725 h 3482342"/>
              <a:gd name="connsiteX49-13435" fmla="*/ 8132104 w 12192000"/>
              <a:gd name="connsiteY49-13436" fmla="*/ 1895727 h 3482342"/>
              <a:gd name="connsiteX50-13437" fmla="*/ 7918078 w 12192000"/>
              <a:gd name="connsiteY50-13438" fmla="*/ 1862668 h 3482342"/>
              <a:gd name="connsiteX51-13439" fmla="*/ 7817899 w 12192000"/>
              <a:gd name="connsiteY51-13440" fmla="*/ 1862176 h 3482342"/>
              <a:gd name="connsiteX52-13441" fmla="*/ 7768994 w 12192000"/>
              <a:gd name="connsiteY52-13442" fmla="*/ 1855721 h 3482342"/>
              <a:gd name="connsiteX53-13443" fmla="*/ 7618027 w 12192000"/>
              <a:gd name="connsiteY53-13444" fmla="*/ 1830959 h 3482342"/>
              <a:gd name="connsiteX54-13445" fmla="*/ 7449425 w 12192000"/>
              <a:gd name="connsiteY54-13446" fmla="*/ 1810910 h 3482342"/>
              <a:gd name="connsiteX55-13447" fmla="*/ 7342915 w 12192000"/>
              <a:gd name="connsiteY55-13448" fmla="*/ 1819827 h 3482342"/>
              <a:gd name="connsiteX56-13449" fmla="*/ 7255191 w 12192000"/>
              <a:gd name="connsiteY56-13450" fmla="*/ 1834354 h 3482342"/>
              <a:gd name="connsiteX57-13451" fmla="*/ 7131205 w 12192000"/>
              <a:gd name="connsiteY57-13452" fmla="*/ 1845557 h 3482342"/>
              <a:gd name="connsiteX58-13453" fmla="*/ 6941837 w 12192000"/>
              <a:gd name="connsiteY58-13454" fmla="*/ 1840640 h 3482342"/>
              <a:gd name="connsiteX59-13455" fmla="*/ 6837145 w 12192000"/>
              <a:gd name="connsiteY59-13456" fmla="*/ 1870724 h 3482342"/>
              <a:gd name="connsiteX60-13457" fmla="*/ 6753991 w 12192000"/>
              <a:gd name="connsiteY60-13458" fmla="*/ 1860969 h 3482342"/>
              <a:gd name="connsiteX61-13459" fmla="*/ 6727754 w 12192000"/>
              <a:gd name="connsiteY61-13460" fmla="*/ 1882372 h 3482342"/>
              <a:gd name="connsiteX62-13461" fmla="*/ 6723371 w 12192000"/>
              <a:gd name="connsiteY62-13462" fmla="*/ 1886494 h 3482342"/>
              <a:gd name="connsiteX63-13463" fmla="*/ 6702779 w 12192000"/>
              <a:gd name="connsiteY63-13464" fmla="*/ 1893601 h 3482342"/>
              <a:gd name="connsiteX64-13465" fmla="*/ 6686657 w 12192000"/>
              <a:gd name="connsiteY64-13466" fmla="*/ 1907344 h 3482342"/>
              <a:gd name="connsiteX65-13467" fmla="*/ 6651330 w 12192000"/>
              <a:gd name="connsiteY65-13468" fmla="*/ 1922921 h 3482342"/>
              <a:gd name="connsiteX66-13469" fmla="*/ 6622958 w 12192000"/>
              <a:gd name="connsiteY66-13470" fmla="*/ 1936255 h 3482342"/>
              <a:gd name="connsiteX67-13471" fmla="*/ 6522602 w 12192000"/>
              <a:gd name="connsiteY67-13472" fmla="*/ 1954133 h 3482342"/>
              <a:gd name="connsiteX68-13473" fmla="*/ 6444344 w 12192000"/>
              <a:gd name="connsiteY68-13474" fmla="*/ 1969663 h 3482342"/>
              <a:gd name="connsiteX69-13475" fmla="*/ 6409626 w 12192000"/>
              <a:gd name="connsiteY69-13476" fmla="*/ 1978846 h 3482342"/>
              <a:gd name="connsiteX70-13477" fmla="*/ 6333446 w 12192000"/>
              <a:gd name="connsiteY70-13478" fmla="*/ 1997163 h 3482342"/>
              <a:gd name="connsiteX71-13479" fmla="*/ 6294933 w 12192000"/>
              <a:gd name="connsiteY71-13480" fmla="*/ 2019412 h 3482342"/>
              <a:gd name="connsiteX72-13481" fmla="*/ 6238719 w 12192000"/>
              <a:gd name="connsiteY72-13482" fmla="*/ 2042547 h 3482342"/>
              <a:gd name="connsiteX73-13483" fmla="*/ 6187205 w 12192000"/>
              <a:gd name="connsiteY73-13484" fmla="*/ 2060048 h 3482342"/>
              <a:gd name="connsiteX74-13485" fmla="*/ 6138780 w 12192000"/>
              <a:gd name="connsiteY74-13486" fmla="*/ 2081918 h 3482342"/>
              <a:gd name="connsiteX75-13487" fmla="*/ 6120125 w 12192000"/>
              <a:gd name="connsiteY75-13488" fmla="*/ 2109475 h 3482342"/>
              <a:gd name="connsiteX76-13489" fmla="*/ 6056576 w 12192000"/>
              <a:gd name="connsiteY76-13490" fmla="*/ 2134188 h 3482342"/>
              <a:gd name="connsiteX77-13491" fmla="*/ 6007916 w 12192000"/>
              <a:gd name="connsiteY77-13492" fmla="*/ 2143752 h 3482342"/>
              <a:gd name="connsiteX78-13493" fmla="*/ 5947131 w 12192000"/>
              <a:gd name="connsiteY78-13494" fmla="*/ 2148310 h 3482342"/>
              <a:gd name="connsiteX79-13495" fmla="*/ 5898141 w 12192000"/>
              <a:gd name="connsiteY79-13496" fmla="*/ 2144806 h 3482342"/>
              <a:gd name="connsiteX80-13497" fmla="*/ 5855337 w 12192000"/>
              <a:gd name="connsiteY80-13498" fmla="*/ 2137719 h 3482342"/>
              <a:gd name="connsiteX81-13499" fmla="*/ 5817682 w 12192000"/>
              <a:gd name="connsiteY81-13500" fmla="*/ 2157358 h 3482342"/>
              <a:gd name="connsiteX82-13501" fmla="*/ 5735300 w 12192000"/>
              <a:gd name="connsiteY82-13502" fmla="*/ 2158902 h 3482342"/>
              <a:gd name="connsiteX83-13503" fmla="*/ 5591469 w 12192000"/>
              <a:gd name="connsiteY83-13504" fmla="*/ 2178389 h 3482342"/>
              <a:gd name="connsiteX84-13505" fmla="*/ 5452860 w 12192000"/>
              <a:gd name="connsiteY84-13506" fmla="*/ 2180085 h 3482342"/>
              <a:gd name="connsiteX85-13507" fmla="*/ 5414282 w 12192000"/>
              <a:gd name="connsiteY85-13508" fmla="*/ 2183070 h 3482342"/>
              <a:gd name="connsiteX86-13509" fmla="*/ 5368369 w 12192000"/>
              <a:gd name="connsiteY86-13510" fmla="*/ 2204272 h 3482342"/>
              <a:gd name="connsiteX87-13511" fmla="*/ 5336354 w 12192000"/>
              <a:gd name="connsiteY87-13512" fmla="*/ 2218920 h 3482342"/>
              <a:gd name="connsiteX88-13513" fmla="*/ 5291263 w 12192000"/>
              <a:gd name="connsiteY88-13514" fmla="*/ 2239182 h 3482342"/>
              <a:gd name="connsiteX89-13515" fmla="*/ 5255152 w 12192000"/>
              <a:gd name="connsiteY89-13516" fmla="*/ 2247164 h 3482342"/>
              <a:gd name="connsiteX90-13517" fmla="*/ 5233796 w 12192000"/>
              <a:gd name="connsiteY90-13518" fmla="*/ 2268260 h 3482342"/>
              <a:gd name="connsiteX91-13519" fmla="*/ 5212786 w 12192000"/>
              <a:gd name="connsiteY91-13520" fmla="*/ 2296592 h 3482342"/>
              <a:gd name="connsiteX92-13521" fmla="*/ 5173523 w 12192000"/>
              <a:gd name="connsiteY92-13522" fmla="*/ 2309057 h 3482342"/>
              <a:gd name="connsiteX93-13523" fmla="*/ 5123830 w 12192000"/>
              <a:gd name="connsiteY93-13524" fmla="*/ 2307070 h 3482342"/>
              <a:gd name="connsiteX94-13525" fmla="*/ 5065426 w 12192000"/>
              <a:gd name="connsiteY94-13526" fmla="*/ 2324076 h 3482342"/>
              <a:gd name="connsiteX95-13527" fmla="*/ 4975908 w 12192000"/>
              <a:gd name="connsiteY95-13528" fmla="*/ 2364128 h 3482342"/>
              <a:gd name="connsiteX96-13529" fmla="*/ 4913723 w 12192000"/>
              <a:gd name="connsiteY96-13530" fmla="*/ 2385265 h 3482342"/>
              <a:gd name="connsiteX97-13531" fmla="*/ 4746485 w 12192000"/>
              <a:gd name="connsiteY97-13532" fmla="*/ 2451769 h 3482342"/>
              <a:gd name="connsiteX98-13533" fmla="*/ 4681588 w 12192000"/>
              <a:gd name="connsiteY98-13534" fmla="*/ 2467494 h 3482342"/>
              <a:gd name="connsiteX99-13535" fmla="*/ 1783655 w 12192000"/>
              <a:gd name="connsiteY99-13536" fmla="*/ 3163860 h 3482342"/>
              <a:gd name="connsiteX100-13537" fmla="*/ 1325955 w 12192000"/>
              <a:gd name="connsiteY100-13538" fmla="*/ 3176692 h 3482342"/>
              <a:gd name="connsiteX101-13539" fmla="*/ 1190384 w 12192000"/>
              <a:gd name="connsiteY101-13540" fmla="*/ 3203504 h 3482342"/>
              <a:gd name="connsiteX102-13541" fmla="*/ 1094537 w 12192000"/>
              <a:gd name="connsiteY102-13542" fmla="*/ 3229469 h 3482342"/>
              <a:gd name="connsiteX103-13543" fmla="*/ 779276 w 12192000"/>
              <a:gd name="connsiteY103-13544" fmla="*/ 3327290 h 3482342"/>
              <a:gd name="connsiteX104-13545" fmla="*/ 600378 w 12192000"/>
              <a:gd name="connsiteY104-13546" fmla="*/ 3335250 h 3482342"/>
              <a:gd name="connsiteX105-13547" fmla="*/ 493457 w 12192000"/>
              <a:gd name="connsiteY105-13548" fmla="*/ 3365044 h 3482342"/>
              <a:gd name="connsiteX106-13549" fmla="*/ 349402 w 12192000"/>
              <a:gd name="connsiteY106-13550" fmla="*/ 3380897 h 3482342"/>
              <a:gd name="connsiteX107-13551" fmla="*/ 192183 w 12192000"/>
              <a:gd name="connsiteY107-13552" fmla="*/ 3460075 h 3482342"/>
              <a:gd name="connsiteX108-13553" fmla="*/ 46713 w 12192000"/>
              <a:gd name="connsiteY108-13554" fmla="*/ 3462986 h 3482342"/>
              <a:gd name="connsiteX109-13555" fmla="*/ 2765 w 12192000"/>
              <a:gd name="connsiteY109-13556" fmla="*/ 3480770 h 3482342"/>
              <a:gd name="connsiteX110-13557" fmla="*/ 0 w 12192000"/>
              <a:gd name="connsiteY110-13558" fmla="*/ 3482342 h 3482342"/>
              <a:gd name="connsiteX111-13559" fmla="*/ 0 w 12192000"/>
              <a:gd name="connsiteY111-13560" fmla="*/ 0 h 3482342"/>
              <a:gd name="connsiteX0-13561" fmla="*/ 0 w 12192000"/>
              <a:gd name="connsiteY0-13562" fmla="*/ 0 h 3482342"/>
              <a:gd name="connsiteX1-13563" fmla="*/ 12192000 w 12192000"/>
              <a:gd name="connsiteY1-13564" fmla="*/ 0 h 3482342"/>
              <a:gd name="connsiteX2-13565" fmla="*/ 12192000 w 12192000"/>
              <a:gd name="connsiteY2-13566" fmla="*/ 635369 h 3482342"/>
              <a:gd name="connsiteX3-13567" fmla="*/ 12191789 w 12192000"/>
              <a:gd name="connsiteY3-13568" fmla="*/ 560396 h 3482342"/>
              <a:gd name="connsiteX4-13569" fmla="*/ 11983027 w 12192000"/>
              <a:gd name="connsiteY4-13570" fmla="*/ 646756 h 3482342"/>
              <a:gd name="connsiteX5-13571" fmla="*/ 11923051 w 12192000"/>
              <a:gd name="connsiteY5-13572" fmla="*/ 656045 h 3482342"/>
              <a:gd name="connsiteX6-13573" fmla="*/ 11832939 w 12192000"/>
              <a:gd name="connsiteY6-13574" fmla="*/ 674181 h 3482342"/>
              <a:gd name="connsiteX7-13575" fmla="*/ 11767770 w 12192000"/>
              <a:gd name="connsiteY7-13576" fmla="*/ 683807 h 3482342"/>
              <a:gd name="connsiteX8-13577" fmla="*/ 11728279 w 12192000"/>
              <a:gd name="connsiteY8-13578" fmla="*/ 700816 h 3482342"/>
              <a:gd name="connsiteX9-13579" fmla="*/ 11722533 w 12192000"/>
              <a:gd name="connsiteY9-13580" fmla="*/ 703421 h 3482342"/>
              <a:gd name="connsiteX10-13581" fmla="*/ 11720002 w 12192000"/>
              <a:gd name="connsiteY10-13582" fmla="*/ 710566 h 3482342"/>
              <a:gd name="connsiteX11-13583" fmla="*/ 11707351 w 12192000"/>
              <a:gd name="connsiteY11-13584" fmla="*/ 710310 h 3482342"/>
              <a:gd name="connsiteX12-13585" fmla="*/ 11700369 w 12192000"/>
              <a:gd name="connsiteY12-13586" fmla="*/ 713480 h 3482342"/>
              <a:gd name="connsiteX13-13587" fmla="*/ 11691126 w 12192000"/>
              <a:gd name="connsiteY13-13588" fmla="*/ 726131 h 3482342"/>
              <a:gd name="connsiteX14-13589" fmla="*/ 11656818 w 12192000"/>
              <a:gd name="connsiteY14-13590" fmla="*/ 769062 h 3482342"/>
              <a:gd name="connsiteX15-13591" fmla="*/ 11501920 w 12192000"/>
              <a:gd name="connsiteY15-13592" fmla="*/ 813109 h 3482342"/>
              <a:gd name="connsiteX16-13593" fmla="*/ 11338523 w 12192000"/>
              <a:gd name="connsiteY16-13594" fmla="*/ 852810 h 3482342"/>
              <a:gd name="connsiteX17-13595" fmla="*/ 11228040 w 12192000"/>
              <a:gd name="connsiteY17-13596" fmla="*/ 958953 h 3482342"/>
              <a:gd name="connsiteX18-13597" fmla="*/ 11193568 w 12192000"/>
              <a:gd name="connsiteY18-13598" fmla="*/ 1039464 h 3482342"/>
              <a:gd name="connsiteX19-13599" fmla="*/ 11120819 w 12192000"/>
              <a:gd name="connsiteY19-13600" fmla="*/ 1126133 h 3482342"/>
              <a:gd name="connsiteX20-13601" fmla="*/ 11028687 w 12192000"/>
              <a:gd name="connsiteY20-13602" fmla="*/ 1199018 h 3482342"/>
              <a:gd name="connsiteX21-13603" fmla="*/ 10815658 w 12192000"/>
              <a:gd name="connsiteY21-13604" fmla="*/ 1287849 h 3482342"/>
              <a:gd name="connsiteX22-13605" fmla="*/ 10679906 w 12192000"/>
              <a:gd name="connsiteY22-13606" fmla="*/ 1324988 h 3482342"/>
              <a:gd name="connsiteX23-13607" fmla="*/ 10636304 w 12192000"/>
              <a:gd name="connsiteY23-13608" fmla="*/ 1317928 h 3482342"/>
              <a:gd name="connsiteX24-13609" fmla="*/ 10573203 w 12192000"/>
              <a:gd name="connsiteY24-13610" fmla="*/ 1351996 h 3482342"/>
              <a:gd name="connsiteX25-13611" fmla="*/ 10513263 w 12192000"/>
              <a:gd name="connsiteY25-13612" fmla="*/ 1350756 h 3482342"/>
              <a:gd name="connsiteX26-13613" fmla="*/ 10464012 w 12192000"/>
              <a:gd name="connsiteY26-13614" fmla="*/ 1391778 h 3482342"/>
              <a:gd name="connsiteX27-13615" fmla="*/ 10405409 w 12192000"/>
              <a:gd name="connsiteY27-13616" fmla="*/ 1422789 h 3482342"/>
              <a:gd name="connsiteX28-13617" fmla="*/ 10370530 w 12192000"/>
              <a:gd name="connsiteY28-13618" fmla="*/ 1441596 h 3482342"/>
              <a:gd name="connsiteX29-13619" fmla="*/ 10264922 w 12192000"/>
              <a:gd name="connsiteY29-13620" fmla="*/ 1472107 h 3482342"/>
              <a:gd name="connsiteX30-13621" fmla="*/ 10058690 w 12192000"/>
              <a:gd name="connsiteY30-13622" fmla="*/ 1474888 h 3482342"/>
              <a:gd name="connsiteX31-13623" fmla="*/ 10004424 w 12192000"/>
              <a:gd name="connsiteY31-13624" fmla="*/ 1489801 h 3482342"/>
              <a:gd name="connsiteX32-13625" fmla="*/ 9999951 w 12192000"/>
              <a:gd name="connsiteY32-13626" fmla="*/ 1499127 h 3482342"/>
              <a:gd name="connsiteX33-13627" fmla="*/ 9845462 w 12192000"/>
              <a:gd name="connsiteY33-13628" fmla="*/ 1548192 h 3482342"/>
              <a:gd name="connsiteX34-13629" fmla="*/ 9736156 w 12192000"/>
              <a:gd name="connsiteY34-13630" fmla="*/ 1581928 h 3482342"/>
              <a:gd name="connsiteX35-13631" fmla="*/ 9693355 w 12192000"/>
              <a:gd name="connsiteY35-13632" fmla="*/ 1602632 h 3482342"/>
              <a:gd name="connsiteX36-13633" fmla="*/ 9664242 w 12192000"/>
              <a:gd name="connsiteY36-13634" fmla="*/ 1622075 h 3482342"/>
              <a:gd name="connsiteX37-13635" fmla="*/ 9579195 w 12192000"/>
              <a:gd name="connsiteY37-13636" fmla="*/ 1648017 h 3482342"/>
              <a:gd name="connsiteX38-13637" fmla="*/ 9433652 w 12192000"/>
              <a:gd name="connsiteY38-13638" fmla="*/ 1681174 h 3482342"/>
              <a:gd name="connsiteX39-13639" fmla="*/ 9403775 w 12192000"/>
              <a:gd name="connsiteY39-13640" fmla="*/ 1690403 h 3482342"/>
              <a:gd name="connsiteX40-13641" fmla="*/ 9382503 w 12192000"/>
              <a:gd name="connsiteY40-13642" fmla="*/ 1706957 h 3482342"/>
              <a:gd name="connsiteX41-13643" fmla="*/ 9381410 w 12192000"/>
              <a:gd name="connsiteY41-13644" fmla="*/ 1718312 h 3482342"/>
              <a:gd name="connsiteX42-13645" fmla="*/ 9365685 w 12192000"/>
              <a:gd name="connsiteY42-13646" fmla="*/ 1724772 h 3482342"/>
              <a:gd name="connsiteX43-13647" fmla="*/ 9278020 w 12192000"/>
              <a:gd name="connsiteY43-13648" fmla="*/ 1741161 h 3482342"/>
              <a:gd name="connsiteX44-13649" fmla="*/ 9217145 w 12192000"/>
              <a:gd name="connsiteY44-13650" fmla="*/ 1771195 h 3482342"/>
              <a:gd name="connsiteX45-13651" fmla="*/ 8955875 w 12192000"/>
              <a:gd name="connsiteY45-13652" fmla="*/ 1796806 h 3482342"/>
              <a:gd name="connsiteX46-13653" fmla="*/ 8648415 w 12192000"/>
              <a:gd name="connsiteY46-13654" fmla="*/ 1878623 h 3482342"/>
              <a:gd name="connsiteX47-13655" fmla="*/ 8495949 w 12192000"/>
              <a:gd name="connsiteY47-13656" fmla="*/ 1902425 h 3482342"/>
              <a:gd name="connsiteX48-13657" fmla="*/ 8236214 w 12192000"/>
              <a:gd name="connsiteY48-13658" fmla="*/ 1909725 h 3482342"/>
              <a:gd name="connsiteX49-13659" fmla="*/ 8132104 w 12192000"/>
              <a:gd name="connsiteY49-13660" fmla="*/ 1895727 h 3482342"/>
              <a:gd name="connsiteX50-13661" fmla="*/ 7918078 w 12192000"/>
              <a:gd name="connsiteY50-13662" fmla="*/ 1862668 h 3482342"/>
              <a:gd name="connsiteX51-13663" fmla="*/ 7817899 w 12192000"/>
              <a:gd name="connsiteY51-13664" fmla="*/ 1862176 h 3482342"/>
              <a:gd name="connsiteX52-13665" fmla="*/ 7768994 w 12192000"/>
              <a:gd name="connsiteY52-13666" fmla="*/ 1855721 h 3482342"/>
              <a:gd name="connsiteX53-13667" fmla="*/ 7618027 w 12192000"/>
              <a:gd name="connsiteY53-13668" fmla="*/ 1830959 h 3482342"/>
              <a:gd name="connsiteX54-13669" fmla="*/ 7449425 w 12192000"/>
              <a:gd name="connsiteY54-13670" fmla="*/ 1810910 h 3482342"/>
              <a:gd name="connsiteX55-13671" fmla="*/ 7342915 w 12192000"/>
              <a:gd name="connsiteY55-13672" fmla="*/ 1819827 h 3482342"/>
              <a:gd name="connsiteX56-13673" fmla="*/ 7255191 w 12192000"/>
              <a:gd name="connsiteY56-13674" fmla="*/ 1834354 h 3482342"/>
              <a:gd name="connsiteX57-13675" fmla="*/ 7131205 w 12192000"/>
              <a:gd name="connsiteY57-13676" fmla="*/ 1845557 h 3482342"/>
              <a:gd name="connsiteX58-13677" fmla="*/ 6941837 w 12192000"/>
              <a:gd name="connsiteY58-13678" fmla="*/ 1840640 h 3482342"/>
              <a:gd name="connsiteX59-13679" fmla="*/ 6837145 w 12192000"/>
              <a:gd name="connsiteY59-13680" fmla="*/ 1870724 h 3482342"/>
              <a:gd name="connsiteX60-13681" fmla="*/ 6753991 w 12192000"/>
              <a:gd name="connsiteY60-13682" fmla="*/ 1860969 h 3482342"/>
              <a:gd name="connsiteX61-13683" fmla="*/ 6727754 w 12192000"/>
              <a:gd name="connsiteY61-13684" fmla="*/ 1882372 h 3482342"/>
              <a:gd name="connsiteX62-13685" fmla="*/ 6723371 w 12192000"/>
              <a:gd name="connsiteY62-13686" fmla="*/ 1886494 h 3482342"/>
              <a:gd name="connsiteX63-13687" fmla="*/ 6702779 w 12192000"/>
              <a:gd name="connsiteY63-13688" fmla="*/ 1893601 h 3482342"/>
              <a:gd name="connsiteX64-13689" fmla="*/ 6686657 w 12192000"/>
              <a:gd name="connsiteY64-13690" fmla="*/ 1907344 h 3482342"/>
              <a:gd name="connsiteX65-13691" fmla="*/ 6651330 w 12192000"/>
              <a:gd name="connsiteY65-13692" fmla="*/ 1922921 h 3482342"/>
              <a:gd name="connsiteX66-13693" fmla="*/ 6622958 w 12192000"/>
              <a:gd name="connsiteY66-13694" fmla="*/ 1936255 h 3482342"/>
              <a:gd name="connsiteX67-13695" fmla="*/ 6522602 w 12192000"/>
              <a:gd name="connsiteY67-13696" fmla="*/ 1954133 h 3482342"/>
              <a:gd name="connsiteX68-13697" fmla="*/ 6444344 w 12192000"/>
              <a:gd name="connsiteY68-13698" fmla="*/ 1969663 h 3482342"/>
              <a:gd name="connsiteX69-13699" fmla="*/ 6409626 w 12192000"/>
              <a:gd name="connsiteY69-13700" fmla="*/ 1978846 h 3482342"/>
              <a:gd name="connsiteX70-13701" fmla="*/ 6333446 w 12192000"/>
              <a:gd name="connsiteY70-13702" fmla="*/ 1997163 h 3482342"/>
              <a:gd name="connsiteX71-13703" fmla="*/ 6294933 w 12192000"/>
              <a:gd name="connsiteY71-13704" fmla="*/ 2019412 h 3482342"/>
              <a:gd name="connsiteX72-13705" fmla="*/ 6238719 w 12192000"/>
              <a:gd name="connsiteY72-13706" fmla="*/ 2042547 h 3482342"/>
              <a:gd name="connsiteX73-13707" fmla="*/ 6187205 w 12192000"/>
              <a:gd name="connsiteY73-13708" fmla="*/ 2060048 h 3482342"/>
              <a:gd name="connsiteX74-13709" fmla="*/ 6138780 w 12192000"/>
              <a:gd name="connsiteY74-13710" fmla="*/ 2081918 h 3482342"/>
              <a:gd name="connsiteX75-13711" fmla="*/ 6120125 w 12192000"/>
              <a:gd name="connsiteY75-13712" fmla="*/ 2109475 h 3482342"/>
              <a:gd name="connsiteX76-13713" fmla="*/ 6056576 w 12192000"/>
              <a:gd name="connsiteY76-13714" fmla="*/ 2120066 h 3482342"/>
              <a:gd name="connsiteX77-13715" fmla="*/ 6007916 w 12192000"/>
              <a:gd name="connsiteY77-13716" fmla="*/ 2143752 h 3482342"/>
              <a:gd name="connsiteX78-13717" fmla="*/ 5947131 w 12192000"/>
              <a:gd name="connsiteY78-13718" fmla="*/ 2148310 h 3482342"/>
              <a:gd name="connsiteX79-13719" fmla="*/ 5898141 w 12192000"/>
              <a:gd name="connsiteY79-13720" fmla="*/ 2144806 h 3482342"/>
              <a:gd name="connsiteX80-13721" fmla="*/ 5855337 w 12192000"/>
              <a:gd name="connsiteY80-13722" fmla="*/ 2137719 h 3482342"/>
              <a:gd name="connsiteX81-13723" fmla="*/ 5817682 w 12192000"/>
              <a:gd name="connsiteY81-13724" fmla="*/ 2157358 h 3482342"/>
              <a:gd name="connsiteX82-13725" fmla="*/ 5735300 w 12192000"/>
              <a:gd name="connsiteY82-13726" fmla="*/ 2158902 h 3482342"/>
              <a:gd name="connsiteX83-13727" fmla="*/ 5591469 w 12192000"/>
              <a:gd name="connsiteY83-13728" fmla="*/ 2178389 h 3482342"/>
              <a:gd name="connsiteX84-13729" fmla="*/ 5452860 w 12192000"/>
              <a:gd name="connsiteY84-13730" fmla="*/ 2180085 h 3482342"/>
              <a:gd name="connsiteX85-13731" fmla="*/ 5414282 w 12192000"/>
              <a:gd name="connsiteY85-13732" fmla="*/ 2183070 h 3482342"/>
              <a:gd name="connsiteX86-13733" fmla="*/ 5368369 w 12192000"/>
              <a:gd name="connsiteY86-13734" fmla="*/ 2204272 h 3482342"/>
              <a:gd name="connsiteX87-13735" fmla="*/ 5336354 w 12192000"/>
              <a:gd name="connsiteY87-13736" fmla="*/ 2218920 h 3482342"/>
              <a:gd name="connsiteX88-13737" fmla="*/ 5291263 w 12192000"/>
              <a:gd name="connsiteY88-13738" fmla="*/ 2239182 h 3482342"/>
              <a:gd name="connsiteX89-13739" fmla="*/ 5255152 w 12192000"/>
              <a:gd name="connsiteY89-13740" fmla="*/ 2247164 h 3482342"/>
              <a:gd name="connsiteX90-13741" fmla="*/ 5233796 w 12192000"/>
              <a:gd name="connsiteY90-13742" fmla="*/ 2268260 h 3482342"/>
              <a:gd name="connsiteX91-13743" fmla="*/ 5212786 w 12192000"/>
              <a:gd name="connsiteY91-13744" fmla="*/ 2296592 h 3482342"/>
              <a:gd name="connsiteX92-13745" fmla="*/ 5173523 w 12192000"/>
              <a:gd name="connsiteY92-13746" fmla="*/ 2309057 h 3482342"/>
              <a:gd name="connsiteX93-13747" fmla="*/ 5123830 w 12192000"/>
              <a:gd name="connsiteY93-13748" fmla="*/ 2307070 h 3482342"/>
              <a:gd name="connsiteX94-13749" fmla="*/ 5065426 w 12192000"/>
              <a:gd name="connsiteY94-13750" fmla="*/ 2324076 h 3482342"/>
              <a:gd name="connsiteX95-13751" fmla="*/ 4975908 w 12192000"/>
              <a:gd name="connsiteY95-13752" fmla="*/ 2364128 h 3482342"/>
              <a:gd name="connsiteX96-13753" fmla="*/ 4913723 w 12192000"/>
              <a:gd name="connsiteY96-13754" fmla="*/ 2385265 h 3482342"/>
              <a:gd name="connsiteX97-13755" fmla="*/ 4746485 w 12192000"/>
              <a:gd name="connsiteY97-13756" fmla="*/ 2451769 h 3482342"/>
              <a:gd name="connsiteX98-13757" fmla="*/ 4681588 w 12192000"/>
              <a:gd name="connsiteY98-13758" fmla="*/ 2467494 h 3482342"/>
              <a:gd name="connsiteX99-13759" fmla="*/ 1783655 w 12192000"/>
              <a:gd name="connsiteY99-13760" fmla="*/ 3163860 h 3482342"/>
              <a:gd name="connsiteX100-13761" fmla="*/ 1325955 w 12192000"/>
              <a:gd name="connsiteY100-13762" fmla="*/ 3176692 h 3482342"/>
              <a:gd name="connsiteX101-13763" fmla="*/ 1190384 w 12192000"/>
              <a:gd name="connsiteY101-13764" fmla="*/ 3203504 h 3482342"/>
              <a:gd name="connsiteX102-13765" fmla="*/ 1094537 w 12192000"/>
              <a:gd name="connsiteY102-13766" fmla="*/ 3229469 h 3482342"/>
              <a:gd name="connsiteX103-13767" fmla="*/ 779276 w 12192000"/>
              <a:gd name="connsiteY103-13768" fmla="*/ 3327290 h 3482342"/>
              <a:gd name="connsiteX104-13769" fmla="*/ 600378 w 12192000"/>
              <a:gd name="connsiteY104-13770" fmla="*/ 3335250 h 3482342"/>
              <a:gd name="connsiteX105-13771" fmla="*/ 493457 w 12192000"/>
              <a:gd name="connsiteY105-13772" fmla="*/ 3365044 h 3482342"/>
              <a:gd name="connsiteX106-13773" fmla="*/ 349402 w 12192000"/>
              <a:gd name="connsiteY106-13774" fmla="*/ 3380897 h 3482342"/>
              <a:gd name="connsiteX107-13775" fmla="*/ 192183 w 12192000"/>
              <a:gd name="connsiteY107-13776" fmla="*/ 3460075 h 3482342"/>
              <a:gd name="connsiteX108-13777" fmla="*/ 46713 w 12192000"/>
              <a:gd name="connsiteY108-13778" fmla="*/ 3462986 h 3482342"/>
              <a:gd name="connsiteX109-13779" fmla="*/ 2765 w 12192000"/>
              <a:gd name="connsiteY109-13780" fmla="*/ 3480770 h 3482342"/>
              <a:gd name="connsiteX110-13781" fmla="*/ 0 w 12192000"/>
              <a:gd name="connsiteY110-13782" fmla="*/ 3482342 h 3482342"/>
              <a:gd name="connsiteX111-13783" fmla="*/ 0 w 12192000"/>
              <a:gd name="connsiteY111-13784" fmla="*/ 0 h 3482342"/>
              <a:gd name="connsiteX0-13785" fmla="*/ 0 w 12192000"/>
              <a:gd name="connsiteY0-13786" fmla="*/ 0 h 3482342"/>
              <a:gd name="connsiteX1-13787" fmla="*/ 12192000 w 12192000"/>
              <a:gd name="connsiteY1-13788" fmla="*/ 0 h 3482342"/>
              <a:gd name="connsiteX2-13789" fmla="*/ 12192000 w 12192000"/>
              <a:gd name="connsiteY2-13790" fmla="*/ 635369 h 3482342"/>
              <a:gd name="connsiteX3-13791" fmla="*/ 12191789 w 12192000"/>
              <a:gd name="connsiteY3-13792" fmla="*/ 560396 h 3482342"/>
              <a:gd name="connsiteX4-13793" fmla="*/ 11983027 w 12192000"/>
              <a:gd name="connsiteY4-13794" fmla="*/ 646756 h 3482342"/>
              <a:gd name="connsiteX5-13795" fmla="*/ 11923051 w 12192000"/>
              <a:gd name="connsiteY5-13796" fmla="*/ 656045 h 3482342"/>
              <a:gd name="connsiteX6-13797" fmla="*/ 11832939 w 12192000"/>
              <a:gd name="connsiteY6-13798" fmla="*/ 674181 h 3482342"/>
              <a:gd name="connsiteX7-13799" fmla="*/ 11767770 w 12192000"/>
              <a:gd name="connsiteY7-13800" fmla="*/ 683807 h 3482342"/>
              <a:gd name="connsiteX8-13801" fmla="*/ 11728279 w 12192000"/>
              <a:gd name="connsiteY8-13802" fmla="*/ 700816 h 3482342"/>
              <a:gd name="connsiteX9-13803" fmla="*/ 11722533 w 12192000"/>
              <a:gd name="connsiteY9-13804" fmla="*/ 703421 h 3482342"/>
              <a:gd name="connsiteX10-13805" fmla="*/ 11720002 w 12192000"/>
              <a:gd name="connsiteY10-13806" fmla="*/ 710566 h 3482342"/>
              <a:gd name="connsiteX11-13807" fmla="*/ 11707351 w 12192000"/>
              <a:gd name="connsiteY11-13808" fmla="*/ 710310 h 3482342"/>
              <a:gd name="connsiteX12-13809" fmla="*/ 11700369 w 12192000"/>
              <a:gd name="connsiteY12-13810" fmla="*/ 713480 h 3482342"/>
              <a:gd name="connsiteX13-13811" fmla="*/ 11691126 w 12192000"/>
              <a:gd name="connsiteY13-13812" fmla="*/ 726131 h 3482342"/>
              <a:gd name="connsiteX14-13813" fmla="*/ 11656818 w 12192000"/>
              <a:gd name="connsiteY14-13814" fmla="*/ 769062 h 3482342"/>
              <a:gd name="connsiteX15-13815" fmla="*/ 11501920 w 12192000"/>
              <a:gd name="connsiteY15-13816" fmla="*/ 813109 h 3482342"/>
              <a:gd name="connsiteX16-13817" fmla="*/ 11338523 w 12192000"/>
              <a:gd name="connsiteY16-13818" fmla="*/ 852810 h 3482342"/>
              <a:gd name="connsiteX17-13819" fmla="*/ 11228040 w 12192000"/>
              <a:gd name="connsiteY17-13820" fmla="*/ 958953 h 3482342"/>
              <a:gd name="connsiteX18-13821" fmla="*/ 11193568 w 12192000"/>
              <a:gd name="connsiteY18-13822" fmla="*/ 1039464 h 3482342"/>
              <a:gd name="connsiteX19-13823" fmla="*/ 11120819 w 12192000"/>
              <a:gd name="connsiteY19-13824" fmla="*/ 1126133 h 3482342"/>
              <a:gd name="connsiteX20-13825" fmla="*/ 11028687 w 12192000"/>
              <a:gd name="connsiteY20-13826" fmla="*/ 1199018 h 3482342"/>
              <a:gd name="connsiteX21-13827" fmla="*/ 10815658 w 12192000"/>
              <a:gd name="connsiteY21-13828" fmla="*/ 1287849 h 3482342"/>
              <a:gd name="connsiteX22-13829" fmla="*/ 10679906 w 12192000"/>
              <a:gd name="connsiteY22-13830" fmla="*/ 1324988 h 3482342"/>
              <a:gd name="connsiteX23-13831" fmla="*/ 10636304 w 12192000"/>
              <a:gd name="connsiteY23-13832" fmla="*/ 1317928 h 3482342"/>
              <a:gd name="connsiteX24-13833" fmla="*/ 10573203 w 12192000"/>
              <a:gd name="connsiteY24-13834" fmla="*/ 1351996 h 3482342"/>
              <a:gd name="connsiteX25-13835" fmla="*/ 10513263 w 12192000"/>
              <a:gd name="connsiteY25-13836" fmla="*/ 1350756 h 3482342"/>
              <a:gd name="connsiteX26-13837" fmla="*/ 10464012 w 12192000"/>
              <a:gd name="connsiteY26-13838" fmla="*/ 1391778 h 3482342"/>
              <a:gd name="connsiteX27-13839" fmla="*/ 10405409 w 12192000"/>
              <a:gd name="connsiteY27-13840" fmla="*/ 1422789 h 3482342"/>
              <a:gd name="connsiteX28-13841" fmla="*/ 10370530 w 12192000"/>
              <a:gd name="connsiteY28-13842" fmla="*/ 1441596 h 3482342"/>
              <a:gd name="connsiteX29-13843" fmla="*/ 10264922 w 12192000"/>
              <a:gd name="connsiteY29-13844" fmla="*/ 1472107 h 3482342"/>
              <a:gd name="connsiteX30-13845" fmla="*/ 10058690 w 12192000"/>
              <a:gd name="connsiteY30-13846" fmla="*/ 1474888 h 3482342"/>
              <a:gd name="connsiteX31-13847" fmla="*/ 10004424 w 12192000"/>
              <a:gd name="connsiteY31-13848" fmla="*/ 1489801 h 3482342"/>
              <a:gd name="connsiteX32-13849" fmla="*/ 9999951 w 12192000"/>
              <a:gd name="connsiteY32-13850" fmla="*/ 1499127 h 3482342"/>
              <a:gd name="connsiteX33-13851" fmla="*/ 9845462 w 12192000"/>
              <a:gd name="connsiteY33-13852" fmla="*/ 1548192 h 3482342"/>
              <a:gd name="connsiteX34-13853" fmla="*/ 9736156 w 12192000"/>
              <a:gd name="connsiteY34-13854" fmla="*/ 1581928 h 3482342"/>
              <a:gd name="connsiteX35-13855" fmla="*/ 9693355 w 12192000"/>
              <a:gd name="connsiteY35-13856" fmla="*/ 1602632 h 3482342"/>
              <a:gd name="connsiteX36-13857" fmla="*/ 9664242 w 12192000"/>
              <a:gd name="connsiteY36-13858" fmla="*/ 1622075 h 3482342"/>
              <a:gd name="connsiteX37-13859" fmla="*/ 9579195 w 12192000"/>
              <a:gd name="connsiteY37-13860" fmla="*/ 1648017 h 3482342"/>
              <a:gd name="connsiteX38-13861" fmla="*/ 9433652 w 12192000"/>
              <a:gd name="connsiteY38-13862" fmla="*/ 1681174 h 3482342"/>
              <a:gd name="connsiteX39-13863" fmla="*/ 9403775 w 12192000"/>
              <a:gd name="connsiteY39-13864" fmla="*/ 1690403 h 3482342"/>
              <a:gd name="connsiteX40-13865" fmla="*/ 9382503 w 12192000"/>
              <a:gd name="connsiteY40-13866" fmla="*/ 1706957 h 3482342"/>
              <a:gd name="connsiteX41-13867" fmla="*/ 9381410 w 12192000"/>
              <a:gd name="connsiteY41-13868" fmla="*/ 1718312 h 3482342"/>
              <a:gd name="connsiteX42-13869" fmla="*/ 9365685 w 12192000"/>
              <a:gd name="connsiteY42-13870" fmla="*/ 1724772 h 3482342"/>
              <a:gd name="connsiteX43-13871" fmla="*/ 9278020 w 12192000"/>
              <a:gd name="connsiteY43-13872" fmla="*/ 1741161 h 3482342"/>
              <a:gd name="connsiteX44-13873" fmla="*/ 9217145 w 12192000"/>
              <a:gd name="connsiteY44-13874" fmla="*/ 1771195 h 3482342"/>
              <a:gd name="connsiteX45-13875" fmla="*/ 8955875 w 12192000"/>
              <a:gd name="connsiteY45-13876" fmla="*/ 1796806 h 3482342"/>
              <a:gd name="connsiteX46-13877" fmla="*/ 8648415 w 12192000"/>
              <a:gd name="connsiteY46-13878" fmla="*/ 1878623 h 3482342"/>
              <a:gd name="connsiteX47-13879" fmla="*/ 8495949 w 12192000"/>
              <a:gd name="connsiteY47-13880" fmla="*/ 1902425 h 3482342"/>
              <a:gd name="connsiteX48-13881" fmla="*/ 8236214 w 12192000"/>
              <a:gd name="connsiteY48-13882" fmla="*/ 1909725 h 3482342"/>
              <a:gd name="connsiteX49-13883" fmla="*/ 8132104 w 12192000"/>
              <a:gd name="connsiteY49-13884" fmla="*/ 1895727 h 3482342"/>
              <a:gd name="connsiteX50-13885" fmla="*/ 7918078 w 12192000"/>
              <a:gd name="connsiteY50-13886" fmla="*/ 1862668 h 3482342"/>
              <a:gd name="connsiteX51-13887" fmla="*/ 7817899 w 12192000"/>
              <a:gd name="connsiteY51-13888" fmla="*/ 1862176 h 3482342"/>
              <a:gd name="connsiteX52-13889" fmla="*/ 7768994 w 12192000"/>
              <a:gd name="connsiteY52-13890" fmla="*/ 1855721 h 3482342"/>
              <a:gd name="connsiteX53-13891" fmla="*/ 7618027 w 12192000"/>
              <a:gd name="connsiteY53-13892" fmla="*/ 1830959 h 3482342"/>
              <a:gd name="connsiteX54-13893" fmla="*/ 7449425 w 12192000"/>
              <a:gd name="connsiteY54-13894" fmla="*/ 1810910 h 3482342"/>
              <a:gd name="connsiteX55-13895" fmla="*/ 7342915 w 12192000"/>
              <a:gd name="connsiteY55-13896" fmla="*/ 1819827 h 3482342"/>
              <a:gd name="connsiteX56-13897" fmla="*/ 7255191 w 12192000"/>
              <a:gd name="connsiteY56-13898" fmla="*/ 1834354 h 3482342"/>
              <a:gd name="connsiteX57-13899" fmla="*/ 7131205 w 12192000"/>
              <a:gd name="connsiteY57-13900" fmla="*/ 1845557 h 3482342"/>
              <a:gd name="connsiteX58-13901" fmla="*/ 6941837 w 12192000"/>
              <a:gd name="connsiteY58-13902" fmla="*/ 1840640 h 3482342"/>
              <a:gd name="connsiteX59-13903" fmla="*/ 6837145 w 12192000"/>
              <a:gd name="connsiteY59-13904" fmla="*/ 1870724 h 3482342"/>
              <a:gd name="connsiteX60-13905" fmla="*/ 6753991 w 12192000"/>
              <a:gd name="connsiteY60-13906" fmla="*/ 1860969 h 3482342"/>
              <a:gd name="connsiteX61-13907" fmla="*/ 6727754 w 12192000"/>
              <a:gd name="connsiteY61-13908" fmla="*/ 1882372 h 3482342"/>
              <a:gd name="connsiteX62-13909" fmla="*/ 6723371 w 12192000"/>
              <a:gd name="connsiteY62-13910" fmla="*/ 1886494 h 3482342"/>
              <a:gd name="connsiteX63-13911" fmla="*/ 6702779 w 12192000"/>
              <a:gd name="connsiteY63-13912" fmla="*/ 1893601 h 3482342"/>
              <a:gd name="connsiteX64-13913" fmla="*/ 6686657 w 12192000"/>
              <a:gd name="connsiteY64-13914" fmla="*/ 1907344 h 3482342"/>
              <a:gd name="connsiteX65-13915" fmla="*/ 6651330 w 12192000"/>
              <a:gd name="connsiteY65-13916" fmla="*/ 1922921 h 3482342"/>
              <a:gd name="connsiteX66-13917" fmla="*/ 6622958 w 12192000"/>
              <a:gd name="connsiteY66-13918" fmla="*/ 1936255 h 3482342"/>
              <a:gd name="connsiteX67-13919" fmla="*/ 6522602 w 12192000"/>
              <a:gd name="connsiteY67-13920" fmla="*/ 1954133 h 3482342"/>
              <a:gd name="connsiteX68-13921" fmla="*/ 6444344 w 12192000"/>
              <a:gd name="connsiteY68-13922" fmla="*/ 1969663 h 3482342"/>
              <a:gd name="connsiteX69-13923" fmla="*/ 6409626 w 12192000"/>
              <a:gd name="connsiteY69-13924" fmla="*/ 1978846 h 3482342"/>
              <a:gd name="connsiteX70-13925" fmla="*/ 6333446 w 12192000"/>
              <a:gd name="connsiteY70-13926" fmla="*/ 1997163 h 3482342"/>
              <a:gd name="connsiteX71-13927" fmla="*/ 6294933 w 12192000"/>
              <a:gd name="connsiteY71-13928" fmla="*/ 2019412 h 3482342"/>
              <a:gd name="connsiteX72-13929" fmla="*/ 6238719 w 12192000"/>
              <a:gd name="connsiteY72-13930" fmla="*/ 2042547 h 3482342"/>
              <a:gd name="connsiteX73-13931" fmla="*/ 6187205 w 12192000"/>
              <a:gd name="connsiteY73-13932" fmla="*/ 2060048 h 3482342"/>
              <a:gd name="connsiteX74-13933" fmla="*/ 6138780 w 12192000"/>
              <a:gd name="connsiteY74-13934" fmla="*/ 2081918 h 3482342"/>
              <a:gd name="connsiteX75-13935" fmla="*/ 6120125 w 12192000"/>
              <a:gd name="connsiteY75-13936" fmla="*/ 2109475 h 3482342"/>
              <a:gd name="connsiteX76-13937" fmla="*/ 6056576 w 12192000"/>
              <a:gd name="connsiteY76-13938" fmla="*/ 2120066 h 3482342"/>
              <a:gd name="connsiteX77-13939" fmla="*/ 5993794 w 12192000"/>
              <a:gd name="connsiteY77-13940" fmla="*/ 2122569 h 3482342"/>
              <a:gd name="connsiteX78-13941" fmla="*/ 5947131 w 12192000"/>
              <a:gd name="connsiteY78-13942" fmla="*/ 2148310 h 3482342"/>
              <a:gd name="connsiteX79-13943" fmla="*/ 5898141 w 12192000"/>
              <a:gd name="connsiteY79-13944" fmla="*/ 2144806 h 3482342"/>
              <a:gd name="connsiteX80-13945" fmla="*/ 5855337 w 12192000"/>
              <a:gd name="connsiteY80-13946" fmla="*/ 2137719 h 3482342"/>
              <a:gd name="connsiteX81-13947" fmla="*/ 5817682 w 12192000"/>
              <a:gd name="connsiteY81-13948" fmla="*/ 2157358 h 3482342"/>
              <a:gd name="connsiteX82-13949" fmla="*/ 5735300 w 12192000"/>
              <a:gd name="connsiteY82-13950" fmla="*/ 2158902 h 3482342"/>
              <a:gd name="connsiteX83-13951" fmla="*/ 5591469 w 12192000"/>
              <a:gd name="connsiteY83-13952" fmla="*/ 2178389 h 3482342"/>
              <a:gd name="connsiteX84-13953" fmla="*/ 5452860 w 12192000"/>
              <a:gd name="connsiteY84-13954" fmla="*/ 2180085 h 3482342"/>
              <a:gd name="connsiteX85-13955" fmla="*/ 5414282 w 12192000"/>
              <a:gd name="connsiteY85-13956" fmla="*/ 2183070 h 3482342"/>
              <a:gd name="connsiteX86-13957" fmla="*/ 5368369 w 12192000"/>
              <a:gd name="connsiteY86-13958" fmla="*/ 2204272 h 3482342"/>
              <a:gd name="connsiteX87-13959" fmla="*/ 5336354 w 12192000"/>
              <a:gd name="connsiteY87-13960" fmla="*/ 2218920 h 3482342"/>
              <a:gd name="connsiteX88-13961" fmla="*/ 5291263 w 12192000"/>
              <a:gd name="connsiteY88-13962" fmla="*/ 2239182 h 3482342"/>
              <a:gd name="connsiteX89-13963" fmla="*/ 5255152 w 12192000"/>
              <a:gd name="connsiteY89-13964" fmla="*/ 2247164 h 3482342"/>
              <a:gd name="connsiteX90-13965" fmla="*/ 5233796 w 12192000"/>
              <a:gd name="connsiteY90-13966" fmla="*/ 2268260 h 3482342"/>
              <a:gd name="connsiteX91-13967" fmla="*/ 5212786 w 12192000"/>
              <a:gd name="connsiteY91-13968" fmla="*/ 2296592 h 3482342"/>
              <a:gd name="connsiteX92-13969" fmla="*/ 5173523 w 12192000"/>
              <a:gd name="connsiteY92-13970" fmla="*/ 2309057 h 3482342"/>
              <a:gd name="connsiteX93-13971" fmla="*/ 5123830 w 12192000"/>
              <a:gd name="connsiteY93-13972" fmla="*/ 2307070 h 3482342"/>
              <a:gd name="connsiteX94-13973" fmla="*/ 5065426 w 12192000"/>
              <a:gd name="connsiteY94-13974" fmla="*/ 2324076 h 3482342"/>
              <a:gd name="connsiteX95-13975" fmla="*/ 4975908 w 12192000"/>
              <a:gd name="connsiteY95-13976" fmla="*/ 2364128 h 3482342"/>
              <a:gd name="connsiteX96-13977" fmla="*/ 4913723 w 12192000"/>
              <a:gd name="connsiteY96-13978" fmla="*/ 2385265 h 3482342"/>
              <a:gd name="connsiteX97-13979" fmla="*/ 4746485 w 12192000"/>
              <a:gd name="connsiteY97-13980" fmla="*/ 2451769 h 3482342"/>
              <a:gd name="connsiteX98-13981" fmla="*/ 4681588 w 12192000"/>
              <a:gd name="connsiteY98-13982" fmla="*/ 2467494 h 3482342"/>
              <a:gd name="connsiteX99-13983" fmla="*/ 1783655 w 12192000"/>
              <a:gd name="connsiteY99-13984" fmla="*/ 3163860 h 3482342"/>
              <a:gd name="connsiteX100-13985" fmla="*/ 1325955 w 12192000"/>
              <a:gd name="connsiteY100-13986" fmla="*/ 3176692 h 3482342"/>
              <a:gd name="connsiteX101-13987" fmla="*/ 1190384 w 12192000"/>
              <a:gd name="connsiteY101-13988" fmla="*/ 3203504 h 3482342"/>
              <a:gd name="connsiteX102-13989" fmla="*/ 1094537 w 12192000"/>
              <a:gd name="connsiteY102-13990" fmla="*/ 3229469 h 3482342"/>
              <a:gd name="connsiteX103-13991" fmla="*/ 779276 w 12192000"/>
              <a:gd name="connsiteY103-13992" fmla="*/ 3327290 h 3482342"/>
              <a:gd name="connsiteX104-13993" fmla="*/ 600378 w 12192000"/>
              <a:gd name="connsiteY104-13994" fmla="*/ 3335250 h 3482342"/>
              <a:gd name="connsiteX105-13995" fmla="*/ 493457 w 12192000"/>
              <a:gd name="connsiteY105-13996" fmla="*/ 3365044 h 3482342"/>
              <a:gd name="connsiteX106-13997" fmla="*/ 349402 w 12192000"/>
              <a:gd name="connsiteY106-13998" fmla="*/ 3380897 h 3482342"/>
              <a:gd name="connsiteX107-13999" fmla="*/ 192183 w 12192000"/>
              <a:gd name="connsiteY107-14000" fmla="*/ 3460075 h 3482342"/>
              <a:gd name="connsiteX108-14001" fmla="*/ 46713 w 12192000"/>
              <a:gd name="connsiteY108-14002" fmla="*/ 3462986 h 3482342"/>
              <a:gd name="connsiteX109-14003" fmla="*/ 2765 w 12192000"/>
              <a:gd name="connsiteY109-14004" fmla="*/ 3480770 h 3482342"/>
              <a:gd name="connsiteX110-14005" fmla="*/ 0 w 12192000"/>
              <a:gd name="connsiteY110-14006" fmla="*/ 3482342 h 3482342"/>
              <a:gd name="connsiteX111-14007" fmla="*/ 0 w 12192000"/>
              <a:gd name="connsiteY111-14008" fmla="*/ 0 h 3482342"/>
              <a:gd name="connsiteX0-14009" fmla="*/ 0 w 12192000"/>
              <a:gd name="connsiteY0-14010" fmla="*/ 0 h 3482342"/>
              <a:gd name="connsiteX1-14011" fmla="*/ 12192000 w 12192000"/>
              <a:gd name="connsiteY1-14012" fmla="*/ 0 h 3482342"/>
              <a:gd name="connsiteX2-14013" fmla="*/ 12192000 w 12192000"/>
              <a:gd name="connsiteY2-14014" fmla="*/ 635369 h 3482342"/>
              <a:gd name="connsiteX3-14015" fmla="*/ 12191789 w 12192000"/>
              <a:gd name="connsiteY3-14016" fmla="*/ 560396 h 3482342"/>
              <a:gd name="connsiteX4-14017" fmla="*/ 11983027 w 12192000"/>
              <a:gd name="connsiteY4-14018" fmla="*/ 646756 h 3482342"/>
              <a:gd name="connsiteX5-14019" fmla="*/ 11923051 w 12192000"/>
              <a:gd name="connsiteY5-14020" fmla="*/ 656045 h 3482342"/>
              <a:gd name="connsiteX6-14021" fmla="*/ 11832939 w 12192000"/>
              <a:gd name="connsiteY6-14022" fmla="*/ 674181 h 3482342"/>
              <a:gd name="connsiteX7-14023" fmla="*/ 11767770 w 12192000"/>
              <a:gd name="connsiteY7-14024" fmla="*/ 683807 h 3482342"/>
              <a:gd name="connsiteX8-14025" fmla="*/ 11728279 w 12192000"/>
              <a:gd name="connsiteY8-14026" fmla="*/ 700816 h 3482342"/>
              <a:gd name="connsiteX9-14027" fmla="*/ 11722533 w 12192000"/>
              <a:gd name="connsiteY9-14028" fmla="*/ 703421 h 3482342"/>
              <a:gd name="connsiteX10-14029" fmla="*/ 11720002 w 12192000"/>
              <a:gd name="connsiteY10-14030" fmla="*/ 710566 h 3482342"/>
              <a:gd name="connsiteX11-14031" fmla="*/ 11707351 w 12192000"/>
              <a:gd name="connsiteY11-14032" fmla="*/ 710310 h 3482342"/>
              <a:gd name="connsiteX12-14033" fmla="*/ 11700369 w 12192000"/>
              <a:gd name="connsiteY12-14034" fmla="*/ 713480 h 3482342"/>
              <a:gd name="connsiteX13-14035" fmla="*/ 11691126 w 12192000"/>
              <a:gd name="connsiteY13-14036" fmla="*/ 726131 h 3482342"/>
              <a:gd name="connsiteX14-14037" fmla="*/ 11656818 w 12192000"/>
              <a:gd name="connsiteY14-14038" fmla="*/ 769062 h 3482342"/>
              <a:gd name="connsiteX15-14039" fmla="*/ 11501920 w 12192000"/>
              <a:gd name="connsiteY15-14040" fmla="*/ 813109 h 3482342"/>
              <a:gd name="connsiteX16-14041" fmla="*/ 11338523 w 12192000"/>
              <a:gd name="connsiteY16-14042" fmla="*/ 852810 h 3482342"/>
              <a:gd name="connsiteX17-14043" fmla="*/ 11228040 w 12192000"/>
              <a:gd name="connsiteY17-14044" fmla="*/ 958953 h 3482342"/>
              <a:gd name="connsiteX18-14045" fmla="*/ 11193568 w 12192000"/>
              <a:gd name="connsiteY18-14046" fmla="*/ 1039464 h 3482342"/>
              <a:gd name="connsiteX19-14047" fmla="*/ 11120819 w 12192000"/>
              <a:gd name="connsiteY19-14048" fmla="*/ 1126133 h 3482342"/>
              <a:gd name="connsiteX20-14049" fmla="*/ 11028687 w 12192000"/>
              <a:gd name="connsiteY20-14050" fmla="*/ 1199018 h 3482342"/>
              <a:gd name="connsiteX21-14051" fmla="*/ 10815658 w 12192000"/>
              <a:gd name="connsiteY21-14052" fmla="*/ 1287849 h 3482342"/>
              <a:gd name="connsiteX22-14053" fmla="*/ 10679906 w 12192000"/>
              <a:gd name="connsiteY22-14054" fmla="*/ 1324988 h 3482342"/>
              <a:gd name="connsiteX23-14055" fmla="*/ 10636304 w 12192000"/>
              <a:gd name="connsiteY23-14056" fmla="*/ 1317928 h 3482342"/>
              <a:gd name="connsiteX24-14057" fmla="*/ 10573203 w 12192000"/>
              <a:gd name="connsiteY24-14058" fmla="*/ 1351996 h 3482342"/>
              <a:gd name="connsiteX25-14059" fmla="*/ 10513263 w 12192000"/>
              <a:gd name="connsiteY25-14060" fmla="*/ 1350756 h 3482342"/>
              <a:gd name="connsiteX26-14061" fmla="*/ 10464012 w 12192000"/>
              <a:gd name="connsiteY26-14062" fmla="*/ 1391778 h 3482342"/>
              <a:gd name="connsiteX27-14063" fmla="*/ 10405409 w 12192000"/>
              <a:gd name="connsiteY27-14064" fmla="*/ 1422789 h 3482342"/>
              <a:gd name="connsiteX28-14065" fmla="*/ 10370530 w 12192000"/>
              <a:gd name="connsiteY28-14066" fmla="*/ 1441596 h 3482342"/>
              <a:gd name="connsiteX29-14067" fmla="*/ 10264922 w 12192000"/>
              <a:gd name="connsiteY29-14068" fmla="*/ 1472107 h 3482342"/>
              <a:gd name="connsiteX30-14069" fmla="*/ 10058690 w 12192000"/>
              <a:gd name="connsiteY30-14070" fmla="*/ 1474888 h 3482342"/>
              <a:gd name="connsiteX31-14071" fmla="*/ 10004424 w 12192000"/>
              <a:gd name="connsiteY31-14072" fmla="*/ 1489801 h 3482342"/>
              <a:gd name="connsiteX32-14073" fmla="*/ 9999951 w 12192000"/>
              <a:gd name="connsiteY32-14074" fmla="*/ 1499127 h 3482342"/>
              <a:gd name="connsiteX33-14075" fmla="*/ 9845462 w 12192000"/>
              <a:gd name="connsiteY33-14076" fmla="*/ 1548192 h 3482342"/>
              <a:gd name="connsiteX34-14077" fmla="*/ 9736156 w 12192000"/>
              <a:gd name="connsiteY34-14078" fmla="*/ 1581928 h 3482342"/>
              <a:gd name="connsiteX35-14079" fmla="*/ 9693355 w 12192000"/>
              <a:gd name="connsiteY35-14080" fmla="*/ 1602632 h 3482342"/>
              <a:gd name="connsiteX36-14081" fmla="*/ 9664242 w 12192000"/>
              <a:gd name="connsiteY36-14082" fmla="*/ 1622075 h 3482342"/>
              <a:gd name="connsiteX37-14083" fmla="*/ 9579195 w 12192000"/>
              <a:gd name="connsiteY37-14084" fmla="*/ 1648017 h 3482342"/>
              <a:gd name="connsiteX38-14085" fmla="*/ 9433652 w 12192000"/>
              <a:gd name="connsiteY38-14086" fmla="*/ 1681174 h 3482342"/>
              <a:gd name="connsiteX39-14087" fmla="*/ 9403775 w 12192000"/>
              <a:gd name="connsiteY39-14088" fmla="*/ 1690403 h 3482342"/>
              <a:gd name="connsiteX40-14089" fmla="*/ 9382503 w 12192000"/>
              <a:gd name="connsiteY40-14090" fmla="*/ 1706957 h 3482342"/>
              <a:gd name="connsiteX41-14091" fmla="*/ 9381410 w 12192000"/>
              <a:gd name="connsiteY41-14092" fmla="*/ 1718312 h 3482342"/>
              <a:gd name="connsiteX42-14093" fmla="*/ 9365685 w 12192000"/>
              <a:gd name="connsiteY42-14094" fmla="*/ 1724772 h 3482342"/>
              <a:gd name="connsiteX43-14095" fmla="*/ 9278020 w 12192000"/>
              <a:gd name="connsiteY43-14096" fmla="*/ 1741161 h 3482342"/>
              <a:gd name="connsiteX44-14097" fmla="*/ 9217145 w 12192000"/>
              <a:gd name="connsiteY44-14098" fmla="*/ 1771195 h 3482342"/>
              <a:gd name="connsiteX45-14099" fmla="*/ 8955875 w 12192000"/>
              <a:gd name="connsiteY45-14100" fmla="*/ 1796806 h 3482342"/>
              <a:gd name="connsiteX46-14101" fmla="*/ 8648415 w 12192000"/>
              <a:gd name="connsiteY46-14102" fmla="*/ 1878623 h 3482342"/>
              <a:gd name="connsiteX47-14103" fmla="*/ 8495949 w 12192000"/>
              <a:gd name="connsiteY47-14104" fmla="*/ 1902425 h 3482342"/>
              <a:gd name="connsiteX48-14105" fmla="*/ 8236214 w 12192000"/>
              <a:gd name="connsiteY48-14106" fmla="*/ 1909725 h 3482342"/>
              <a:gd name="connsiteX49-14107" fmla="*/ 8132104 w 12192000"/>
              <a:gd name="connsiteY49-14108" fmla="*/ 1895727 h 3482342"/>
              <a:gd name="connsiteX50-14109" fmla="*/ 7918078 w 12192000"/>
              <a:gd name="connsiteY50-14110" fmla="*/ 1862668 h 3482342"/>
              <a:gd name="connsiteX51-14111" fmla="*/ 7817899 w 12192000"/>
              <a:gd name="connsiteY51-14112" fmla="*/ 1862176 h 3482342"/>
              <a:gd name="connsiteX52-14113" fmla="*/ 7768994 w 12192000"/>
              <a:gd name="connsiteY52-14114" fmla="*/ 1855721 h 3482342"/>
              <a:gd name="connsiteX53-14115" fmla="*/ 7618027 w 12192000"/>
              <a:gd name="connsiteY53-14116" fmla="*/ 1830959 h 3482342"/>
              <a:gd name="connsiteX54-14117" fmla="*/ 7449425 w 12192000"/>
              <a:gd name="connsiteY54-14118" fmla="*/ 1810910 h 3482342"/>
              <a:gd name="connsiteX55-14119" fmla="*/ 7342915 w 12192000"/>
              <a:gd name="connsiteY55-14120" fmla="*/ 1819827 h 3482342"/>
              <a:gd name="connsiteX56-14121" fmla="*/ 7255191 w 12192000"/>
              <a:gd name="connsiteY56-14122" fmla="*/ 1834354 h 3482342"/>
              <a:gd name="connsiteX57-14123" fmla="*/ 7131205 w 12192000"/>
              <a:gd name="connsiteY57-14124" fmla="*/ 1845557 h 3482342"/>
              <a:gd name="connsiteX58-14125" fmla="*/ 6941837 w 12192000"/>
              <a:gd name="connsiteY58-14126" fmla="*/ 1840640 h 3482342"/>
              <a:gd name="connsiteX59-14127" fmla="*/ 6837145 w 12192000"/>
              <a:gd name="connsiteY59-14128" fmla="*/ 1870724 h 3482342"/>
              <a:gd name="connsiteX60-14129" fmla="*/ 6753991 w 12192000"/>
              <a:gd name="connsiteY60-14130" fmla="*/ 1860969 h 3482342"/>
              <a:gd name="connsiteX61-14131" fmla="*/ 6727754 w 12192000"/>
              <a:gd name="connsiteY61-14132" fmla="*/ 1882372 h 3482342"/>
              <a:gd name="connsiteX62-14133" fmla="*/ 6723371 w 12192000"/>
              <a:gd name="connsiteY62-14134" fmla="*/ 1886494 h 3482342"/>
              <a:gd name="connsiteX63-14135" fmla="*/ 6702779 w 12192000"/>
              <a:gd name="connsiteY63-14136" fmla="*/ 1893601 h 3482342"/>
              <a:gd name="connsiteX64-14137" fmla="*/ 6686657 w 12192000"/>
              <a:gd name="connsiteY64-14138" fmla="*/ 1907344 h 3482342"/>
              <a:gd name="connsiteX65-14139" fmla="*/ 6651330 w 12192000"/>
              <a:gd name="connsiteY65-14140" fmla="*/ 1922921 h 3482342"/>
              <a:gd name="connsiteX66-14141" fmla="*/ 6622958 w 12192000"/>
              <a:gd name="connsiteY66-14142" fmla="*/ 1936255 h 3482342"/>
              <a:gd name="connsiteX67-14143" fmla="*/ 6522602 w 12192000"/>
              <a:gd name="connsiteY67-14144" fmla="*/ 1954133 h 3482342"/>
              <a:gd name="connsiteX68-14145" fmla="*/ 6444344 w 12192000"/>
              <a:gd name="connsiteY68-14146" fmla="*/ 1969663 h 3482342"/>
              <a:gd name="connsiteX69-14147" fmla="*/ 6409626 w 12192000"/>
              <a:gd name="connsiteY69-14148" fmla="*/ 1978846 h 3482342"/>
              <a:gd name="connsiteX70-14149" fmla="*/ 6333446 w 12192000"/>
              <a:gd name="connsiteY70-14150" fmla="*/ 1997163 h 3482342"/>
              <a:gd name="connsiteX71-14151" fmla="*/ 6294933 w 12192000"/>
              <a:gd name="connsiteY71-14152" fmla="*/ 2019412 h 3482342"/>
              <a:gd name="connsiteX72-14153" fmla="*/ 6238719 w 12192000"/>
              <a:gd name="connsiteY72-14154" fmla="*/ 2042547 h 3482342"/>
              <a:gd name="connsiteX73-14155" fmla="*/ 6187205 w 12192000"/>
              <a:gd name="connsiteY73-14156" fmla="*/ 2060048 h 3482342"/>
              <a:gd name="connsiteX74-14157" fmla="*/ 6138780 w 12192000"/>
              <a:gd name="connsiteY74-14158" fmla="*/ 2081918 h 3482342"/>
              <a:gd name="connsiteX75-14159" fmla="*/ 6120125 w 12192000"/>
              <a:gd name="connsiteY75-14160" fmla="*/ 2109475 h 3482342"/>
              <a:gd name="connsiteX76-14161" fmla="*/ 6056576 w 12192000"/>
              <a:gd name="connsiteY76-14162" fmla="*/ 2120066 h 3482342"/>
              <a:gd name="connsiteX77-14163" fmla="*/ 5993794 w 12192000"/>
              <a:gd name="connsiteY77-14164" fmla="*/ 2122569 h 3482342"/>
              <a:gd name="connsiteX78-14165" fmla="*/ 5943601 w 12192000"/>
              <a:gd name="connsiteY78-14166" fmla="*/ 2137719 h 3482342"/>
              <a:gd name="connsiteX79-14167" fmla="*/ 5898141 w 12192000"/>
              <a:gd name="connsiteY79-14168" fmla="*/ 2144806 h 3482342"/>
              <a:gd name="connsiteX80-14169" fmla="*/ 5855337 w 12192000"/>
              <a:gd name="connsiteY80-14170" fmla="*/ 2137719 h 3482342"/>
              <a:gd name="connsiteX81-14171" fmla="*/ 5817682 w 12192000"/>
              <a:gd name="connsiteY81-14172" fmla="*/ 2157358 h 3482342"/>
              <a:gd name="connsiteX82-14173" fmla="*/ 5735300 w 12192000"/>
              <a:gd name="connsiteY82-14174" fmla="*/ 2158902 h 3482342"/>
              <a:gd name="connsiteX83-14175" fmla="*/ 5591469 w 12192000"/>
              <a:gd name="connsiteY83-14176" fmla="*/ 2178389 h 3482342"/>
              <a:gd name="connsiteX84-14177" fmla="*/ 5452860 w 12192000"/>
              <a:gd name="connsiteY84-14178" fmla="*/ 2180085 h 3482342"/>
              <a:gd name="connsiteX85-14179" fmla="*/ 5414282 w 12192000"/>
              <a:gd name="connsiteY85-14180" fmla="*/ 2183070 h 3482342"/>
              <a:gd name="connsiteX86-14181" fmla="*/ 5368369 w 12192000"/>
              <a:gd name="connsiteY86-14182" fmla="*/ 2204272 h 3482342"/>
              <a:gd name="connsiteX87-14183" fmla="*/ 5336354 w 12192000"/>
              <a:gd name="connsiteY87-14184" fmla="*/ 2218920 h 3482342"/>
              <a:gd name="connsiteX88-14185" fmla="*/ 5291263 w 12192000"/>
              <a:gd name="connsiteY88-14186" fmla="*/ 2239182 h 3482342"/>
              <a:gd name="connsiteX89-14187" fmla="*/ 5255152 w 12192000"/>
              <a:gd name="connsiteY89-14188" fmla="*/ 2247164 h 3482342"/>
              <a:gd name="connsiteX90-14189" fmla="*/ 5233796 w 12192000"/>
              <a:gd name="connsiteY90-14190" fmla="*/ 2268260 h 3482342"/>
              <a:gd name="connsiteX91-14191" fmla="*/ 5212786 w 12192000"/>
              <a:gd name="connsiteY91-14192" fmla="*/ 2296592 h 3482342"/>
              <a:gd name="connsiteX92-14193" fmla="*/ 5173523 w 12192000"/>
              <a:gd name="connsiteY92-14194" fmla="*/ 2309057 h 3482342"/>
              <a:gd name="connsiteX93-14195" fmla="*/ 5123830 w 12192000"/>
              <a:gd name="connsiteY93-14196" fmla="*/ 2307070 h 3482342"/>
              <a:gd name="connsiteX94-14197" fmla="*/ 5065426 w 12192000"/>
              <a:gd name="connsiteY94-14198" fmla="*/ 2324076 h 3482342"/>
              <a:gd name="connsiteX95-14199" fmla="*/ 4975908 w 12192000"/>
              <a:gd name="connsiteY95-14200" fmla="*/ 2364128 h 3482342"/>
              <a:gd name="connsiteX96-14201" fmla="*/ 4913723 w 12192000"/>
              <a:gd name="connsiteY96-14202" fmla="*/ 2385265 h 3482342"/>
              <a:gd name="connsiteX97-14203" fmla="*/ 4746485 w 12192000"/>
              <a:gd name="connsiteY97-14204" fmla="*/ 2451769 h 3482342"/>
              <a:gd name="connsiteX98-14205" fmla="*/ 4681588 w 12192000"/>
              <a:gd name="connsiteY98-14206" fmla="*/ 2467494 h 3482342"/>
              <a:gd name="connsiteX99-14207" fmla="*/ 1783655 w 12192000"/>
              <a:gd name="connsiteY99-14208" fmla="*/ 3163860 h 3482342"/>
              <a:gd name="connsiteX100-14209" fmla="*/ 1325955 w 12192000"/>
              <a:gd name="connsiteY100-14210" fmla="*/ 3176692 h 3482342"/>
              <a:gd name="connsiteX101-14211" fmla="*/ 1190384 w 12192000"/>
              <a:gd name="connsiteY101-14212" fmla="*/ 3203504 h 3482342"/>
              <a:gd name="connsiteX102-14213" fmla="*/ 1094537 w 12192000"/>
              <a:gd name="connsiteY102-14214" fmla="*/ 3229469 h 3482342"/>
              <a:gd name="connsiteX103-14215" fmla="*/ 779276 w 12192000"/>
              <a:gd name="connsiteY103-14216" fmla="*/ 3327290 h 3482342"/>
              <a:gd name="connsiteX104-14217" fmla="*/ 600378 w 12192000"/>
              <a:gd name="connsiteY104-14218" fmla="*/ 3335250 h 3482342"/>
              <a:gd name="connsiteX105-14219" fmla="*/ 493457 w 12192000"/>
              <a:gd name="connsiteY105-14220" fmla="*/ 3365044 h 3482342"/>
              <a:gd name="connsiteX106-14221" fmla="*/ 349402 w 12192000"/>
              <a:gd name="connsiteY106-14222" fmla="*/ 3380897 h 3482342"/>
              <a:gd name="connsiteX107-14223" fmla="*/ 192183 w 12192000"/>
              <a:gd name="connsiteY107-14224" fmla="*/ 3460075 h 3482342"/>
              <a:gd name="connsiteX108-14225" fmla="*/ 46713 w 12192000"/>
              <a:gd name="connsiteY108-14226" fmla="*/ 3462986 h 3482342"/>
              <a:gd name="connsiteX109-14227" fmla="*/ 2765 w 12192000"/>
              <a:gd name="connsiteY109-14228" fmla="*/ 3480770 h 3482342"/>
              <a:gd name="connsiteX110-14229" fmla="*/ 0 w 12192000"/>
              <a:gd name="connsiteY110-14230" fmla="*/ 3482342 h 3482342"/>
              <a:gd name="connsiteX111-14231" fmla="*/ 0 w 12192000"/>
              <a:gd name="connsiteY111-14232" fmla="*/ 0 h 3482342"/>
              <a:gd name="connsiteX0-14233" fmla="*/ 0 w 12192000"/>
              <a:gd name="connsiteY0-14234" fmla="*/ 0 h 3482342"/>
              <a:gd name="connsiteX1-14235" fmla="*/ 12192000 w 12192000"/>
              <a:gd name="connsiteY1-14236" fmla="*/ 0 h 3482342"/>
              <a:gd name="connsiteX2-14237" fmla="*/ 12192000 w 12192000"/>
              <a:gd name="connsiteY2-14238" fmla="*/ 635369 h 3482342"/>
              <a:gd name="connsiteX3-14239" fmla="*/ 12191789 w 12192000"/>
              <a:gd name="connsiteY3-14240" fmla="*/ 560396 h 3482342"/>
              <a:gd name="connsiteX4-14241" fmla="*/ 11983027 w 12192000"/>
              <a:gd name="connsiteY4-14242" fmla="*/ 646756 h 3482342"/>
              <a:gd name="connsiteX5-14243" fmla="*/ 11923051 w 12192000"/>
              <a:gd name="connsiteY5-14244" fmla="*/ 656045 h 3482342"/>
              <a:gd name="connsiteX6-14245" fmla="*/ 11832939 w 12192000"/>
              <a:gd name="connsiteY6-14246" fmla="*/ 674181 h 3482342"/>
              <a:gd name="connsiteX7-14247" fmla="*/ 11767770 w 12192000"/>
              <a:gd name="connsiteY7-14248" fmla="*/ 683807 h 3482342"/>
              <a:gd name="connsiteX8-14249" fmla="*/ 11728279 w 12192000"/>
              <a:gd name="connsiteY8-14250" fmla="*/ 700816 h 3482342"/>
              <a:gd name="connsiteX9-14251" fmla="*/ 11722533 w 12192000"/>
              <a:gd name="connsiteY9-14252" fmla="*/ 703421 h 3482342"/>
              <a:gd name="connsiteX10-14253" fmla="*/ 11720002 w 12192000"/>
              <a:gd name="connsiteY10-14254" fmla="*/ 710566 h 3482342"/>
              <a:gd name="connsiteX11-14255" fmla="*/ 11707351 w 12192000"/>
              <a:gd name="connsiteY11-14256" fmla="*/ 710310 h 3482342"/>
              <a:gd name="connsiteX12-14257" fmla="*/ 11700369 w 12192000"/>
              <a:gd name="connsiteY12-14258" fmla="*/ 713480 h 3482342"/>
              <a:gd name="connsiteX13-14259" fmla="*/ 11691126 w 12192000"/>
              <a:gd name="connsiteY13-14260" fmla="*/ 726131 h 3482342"/>
              <a:gd name="connsiteX14-14261" fmla="*/ 11656818 w 12192000"/>
              <a:gd name="connsiteY14-14262" fmla="*/ 769062 h 3482342"/>
              <a:gd name="connsiteX15-14263" fmla="*/ 11501920 w 12192000"/>
              <a:gd name="connsiteY15-14264" fmla="*/ 813109 h 3482342"/>
              <a:gd name="connsiteX16-14265" fmla="*/ 11338523 w 12192000"/>
              <a:gd name="connsiteY16-14266" fmla="*/ 852810 h 3482342"/>
              <a:gd name="connsiteX17-14267" fmla="*/ 11228040 w 12192000"/>
              <a:gd name="connsiteY17-14268" fmla="*/ 958953 h 3482342"/>
              <a:gd name="connsiteX18-14269" fmla="*/ 11193568 w 12192000"/>
              <a:gd name="connsiteY18-14270" fmla="*/ 1039464 h 3482342"/>
              <a:gd name="connsiteX19-14271" fmla="*/ 11120819 w 12192000"/>
              <a:gd name="connsiteY19-14272" fmla="*/ 1126133 h 3482342"/>
              <a:gd name="connsiteX20-14273" fmla="*/ 11028687 w 12192000"/>
              <a:gd name="connsiteY20-14274" fmla="*/ 1199018 h 3482342"/>
              <a:gd name="connsiteX21-14275" fmla="*/ 10815658 w 12192000"/>
              <a:gd name="connsiteY21-14276" fmla="*/ 1287849 h 3482342"/>
              <a:gd name="connsiteX22-14277" fmla="*/ 10679906 w 12192000"/>
              <a:gd name="connsiteY22-14278" fmla="*/ 1324988 h 3482342"/>
              <a:gd name="connsiteX23-14279" fmla="*/ 10636304 w 12192000"/>
              <a:gd name="connsiteY23-14280" fmla="*/ 1317928 h 3482342"/>
              <a:gd name="connsiteX24-14281" fmla="*/ 10573203 w 12192000"/>
              <a:gd name="connsiteY24-14282" fmla="*/ 1351996 h 3482342"/>
              <a:gd name="connsiteX25-14283" fmla="*/ 10513263 w 12192000"/>
              <a:gd name="connsiteY25-14284" fmla="*/ 1350756 h 3482342"/>
              <a:gd name="connsiteX26-14285" fmla="*/ 10464012 w 12192000"/>
              <a:gd name="connsiteY26-14286" fmla="*/ 1391778 h 3482342"/>
              <a:gd name="connsiteX27-14287" fmla="*/ 10405409 w 12192000"/>
              <a:gd name="connsiteY27-14288" fmla="*/ 1422789 h 3482342"/>
              <a:gd name="connsiteX28-14289" fmla="*/ 10370530 w 12192000"/>
              <a:gd name="connsiteY28-14290" fmla="*/ 1441596 h 3482342"/>
              <a:gd name="connsiteX29-14291" fmla="*/ 10264922 w 12192000"/>
              <a:gd name="connsiteY29-14292" fmla="*/ 1472107 h 3482342"/>
              <a:gd name="connsiteX30-14293" fmla="*/ 10058690 w 12192000"/>
              <a:gd name="connsiteY30-14294" fmla="*/ 1474888 h 3482342"/>
              <a:gd name="connsiteX31-14295" fmla="*/ 10004424 w 12192000"/>
              <a:gd name="connsiteY31-14296" fmla="*/ 1489801 h 3482342"/>
              <a:gd name="connsiteX32-14297" fmla="*/ 9999951 w 12192000"/>
              <a:gd name="connsiteY32-14298" fmla="*/ 1499127 h 3482342"/>
              <a:gd name="connsiteX33-14299" fmla="*/ 9845462 w 12192000"/>
              <a:gd name="connsiteY33-14300" fmla="*/ 1548192 h 3482342"/>
              <a:gd name="connsiteX34-14301" fmla="*/ 9736156 w 12192000"/>
              <a:gd name="connsiteY34-14302" fmla="*/ 1581928 h 3482342"/>
              <a:gd name="connsiteX35-14303" fmla="*/ 9693355 w 12192000"/>
              <a:gd name="connsiteY35-14304" fmla="*/ 1602632 h 3482342"/>
              <a:gd name="connsiteX36-14305" fmla="*/ 9664242 w 12192000"/>
              <a:gd name="connsiteY36-14306" fmla="*/ 1622075 h 3482342"/>
              <a:gd name="connsiteX37-14307" fmla="*/ 9579195 w 12192000"/>
              <a:gd name="connsiteY37-14308" fmla="*/ 1648017 h 3482342"/>
              <a:gd name="connsiteX38-14309" fmla="*/ 9433652 w 12192000"/>
              <a:gd name="connsiteY38-14310" fmla="*/ 1681174 h 3482342"/>
              <a:gd name="connsiteX39-14311" fmla="*/ 9403775 w 12192000"/>
              <a:gd name="connsiteY39-14312" fmla="*/ 1690403 h 3482342"/>
              <a:gd name="connsiteX40-14313" fmla="*/ 9382503 w 12192000"/>
              <a:gd name="connsiteY40-14314" fmla="*/ 1706957 h 3482342"/>
              <a:gd name="connsiteX41-14315" fmla="*/ 9381410 w 12192000"/>
              <a:gd name="connsiteY41-14316" fmla="*/ 1718312 h 3482342"/>
              <a:gd name="connsiteX42-14317" fmla="*/ 9365685 w 12192000"/>
              <a:gd name="connsiteY42-14318" fmla="*/ 1724772 h 3482342"/>
              <a:gd name="connsiteX43-14319" fmla="*/ 9278020 w 12192000"/>
              <a:gd name="connsiteY43-14320" fmla="*/ 1741161 h 3482342"/>
              <a:gd name="connsiteX44-14321" fmla="*/ 9217145 w 12192000"/>
              <a:gd name="connsiteY44-14322" fmla="*/ 1771195 h 3482342"/>
              <a:gd name="connsiteX45-14323" fmla="*/ 8955875 w 12192000"/>
              <a:gd name="connsiteY45-14324" fmla="*/ 1796806 h 3482342"/>
              <a:gd name="connsiteX46-14325" fmla="*/ 8648415 w 12192000"/>
              <a:gd name="connsiteY46-14326" fmla="*/ 1878623 h 3482342"/>
              <a:gd name="connsiteX47-14327" fmla="*/ 8495949 w 12192000"/>
              <a:gd name="connsiteY47-14328" fmla="*/ 1902425 h 3482342"/>
              <a:gd name="connsiteX48-14329" fmla="*/ 8236214 w 12192000"/>
              <a:gd name="connsiteY48-14330" fmla="*/ 1909725 h 3482342"/>
              <a:gd name="connsiteX49-14331" fmla="*/ 8132104 w 12192000"/>
              <a:gd name="connsiteY49-14332" fmla="*/ 1895727 h 3482342"/>
              <a:gd name="connsiteX50-14333" fmla="*/ 7918078 w 12192000"/>
              <a:gd name="connsiteY50-14334" fmla="*/ 1862668 h 3482342"/>
              <a:gd name="connsiteX51-14335" fmla="*/ 7817899 w 12192000"/>
              <a:gd name="connsiteY51-14336" fmla="*/ 1862176 h 3482342"/>
              <a:gd name="connsiteX52-14337" fmla="*/ 7768994 w 12192000"/>
              <a:gd name="connsiteY52-14338" fmla="*/ 1855721 h 3482342"/>
              <a:gd name="connsiteX53-14339" fmla="*/ 7618027 w 12192000"/>
              <a:gd name="connsiteY53-14340" fmla="*/ 1830959 h 3482342"/>
              <a:gd name="connsiteX54-14341" fmla="*/ 7449425 w 12192000"/>
              <a:gd name="connsiteY54-14342" fmla="*/ 1810910 h 3482342"/>
              <a:gd name="connsiteX55-14343" fmla="*/ 7342915 w 12192000"/>
              <a:gd name="connsiteY55-14344" fmla="*/ 1819827 h 3482342"/>
              <a:gd name="connsiteX56-14345" fmla="*/ 7255191 w 12192000"/>
              <a:gd name="connsiteY56-14346" fmla="*/ 1834354 h 3482342"/>
              <a:gd name="connsiteX57-14347" fmla="*/ 7131205 w 12192000"/>
              <a:gd name="connsiteY57-14348" fmla="*/ 1845557 h 3482342"/>
              <a:gd name="connsiteX58-14349" fmla="*/ 6941837 w 12192000"/>
              <a:gd name="connsiteY58-14350" fmla="*/ 1840640 h 3482342"/>
              <a:gd name="connsiteX59-14351" fmla="*/ 6837145 w 12192000"/>
              <a:gd name="connsiteY59-14352" fmla="*/ 1870724 h 3482342"/>
              <a:gd name="connsiteX60-14353" fmla="*/ 6753991 w 12192000"/>
              <a:gd name="connsiteY60-14354" fmla="*/ 1860969 h 3482342"/>
              <a:gd name="connsiteX61-14355" fmla="*/ 6727754 w 12192000"/>
              <a:gd name="connsiteY61-14356" fmla="*/ 1882372 h 3482342"/>
              <a:gd name="connsiteX62-14357" fmla="*/ 6723371 w 12192000"/>
              <a:gd name="connsiteY62-14358" fmla="*/ 1886494 h 3482342"/>
              <a:gd name="connsiteX63-14359" fmla="*/ 6702779 w 12192000"/>
              <a:gd name="connsiteY63-14360" fmla="*/ 1893601 h 3482342"/>
              <a:gd name="connsiteX64-14361" fmla="*/ 6686657 w 12192000"/>
              <a:gd name="connsiteY64-14362" fmla="*/ 1907344 h 3482342"/>
              <a:gd name="connsiteX65-14363" fmla="*/ 6651330 w 12192000"/>
              <a:gd name="connsiteY65-14364" fmla="*/ 1922921 h 3482342"/>
              <a:gd name="connsiteX66-14365" fmla="*/ 6622958 w 12192000"/>
              <a:gd name="connsiteY66-14366" fmla="*/ 1936255 h 3482342"/>
              <a:gd name="connsiteX67-14367" fmla="*/ 6522602 w 12192000"/>
              <a:gd name="connsiteY67-14368" fmla="*/ 1954133 h 3482342"/>
              <a:gd name="connsiteX68-14369" fmla="*/ 6444344 w 12192000"/>
              <a:gd name="connsiteY68-14370" fmla="*/ 1969663 h 3482342"/>
              <a:gd name="connsiteX69-14371" fmla="*/ 6409626 w 12192000"/>
              <a:gd name="connsiteY69-14372" fmla="*/ 1978846 h 3482342"/>
              <a:gd name="connsiteX70-14373" fmla="*/ 6333446 w 12192000"/>
              <a:gd name="connsiteY70-14374" fmla="*/ 1997163 h 3482342"/>
              <a:gd name="connsiteX71-14375" fmla="*/ 6294933 w 12192000"/>
              <a:gd name="connsiteY71-14376" fmla="*/ 2019412 h 3482342"/>
              <a:gd name="connsiteX72-14377" fmla="*/ 6238719 w 12192000"/>
              <a:gd name="connsiteY72-14378" fmla="*/ 2042547 h 3482342"/>
              <a:gd name="connsiteX73-14379" fmla="*/ 6187205 w 12192000"/>
              <a:gd name="connsiteY73-14380" fmla="*/ 2060048 h 3482342"/>
              <a:gd name="connsiteX74-14381" fmla="*/ 6138780 w 12192000"/>
              <a:gd name="connsiteY74-14382" fmla="*/ 2081918 h 3482342"/>
              <a:gd name="connsiteX75-14383" fmla="*/ 6120125 w 12192000"/>
              <a:gd name="connsiteY75-14384" fmla="*/ 2109475 h 3482342"/>
              <a:gd name="connsiteX76-14385" fmla="*/ 6056576 w 12192000"/>
              <a:gd name="connsiteY76-14386" fmla="*/ 2120066 h 3482342"/>
              <a:gd name="connsiteX77-14387" fmla="*/ 5993794 w 12192000"/>
              <a:gd name="connsiteY77-14388" fmla="*/ 2122569 h 3482342"/>
              <a:gd name="connsiteX78-14389" fmla="*/ 5943601 w 12192000"/>
              <a:gd name="connsiteY78-14390" fmla="*/ 2137719 h 3482342"/>
              <a:gd name="connsiteX79-14391" fmla="*/ 5898141 w 12192000"/>
              <a:gd name="connsiteY79-14392" fmla="*/ 2144806 h 3482342"/>
              <a:gd name="connsiteX80-14393" fmla="*/ 5855337 w 12192000"/>
              <a:gd name="connsiteY80-14394" fmla="*/ 2137719 h 3482342"/>
              <a:gd name="connsiteX81-14395" fmla="*/ 5817682 w 12192000"/>
              <a:gd name="connsiteY81-14396" fmla="*/ 2157358 h 3482342"/>
              <a:gd name="connsiteX82-14397" fmla="*/ 5735300 w 12192000"/>
              <a:gd name="connsiteY82-14398" fmla="*/ 2158902 h 3482342"/>
              <a:gd name="connsiteX83-14399" fmla="*/ 5591469 w 12192000"/>
              <a:gd name="connsiteY83-14400" fmla="*/ 2178389 h 3482342"/>
              <a:gd name="connsiteX84-14401" fmla="*/ 5505818 w 12192000"/>
              <a:gd name="connsiteY84-14402" fmla="*/ 2194207 h 3482342"/>
              <a:gd name="connsiteX85-14403" fmla="*/ 5452860 w 12192000"/>
              <a:gd name="connsiteY85-14404" fmla="*/ 2180085 h 3482342"/>
              <a:gd name="connsiteX86-14405" fmla="*/ 5414282 w 12192000"/>
              <a:gd name="connsiteY86-14406" fmla="*/ 2183070 h 3482342"/>
              <a:gd name="connsiteX87-14407" fmla="*/ 5368369 w 12192000"/>
              <a:gd name="connsiteY87-14408" fmla="*/ 2204272 h 3482342"/>
              <a:gd name="connsiteX88-14409" fmla="*/ 5336354 w 12192000"/>
              <a:gd name="connsiteY88-14410" fmla="*/ 2218920 h 3482342"/>
              <a:gd name="connsiteX89-14411" fmla="*/ 5291263 w 12192000"/>
              <a:gd name="connsiteY89-14412" fmla="*/ 2239182 h 3482342"/>
              <a:gd name="connsiteX90-14413" fmla="*/ 5255152 w 12192000"/>
              <a:gd name="connsiteY90-14414" fmla="*/ 2247164 h 3482342"/>
              <a:gd name="connsiteX91-14415" fmla="*/ 5233796 w 12192000"/>
              <a:gd name="connsiteY91-14416" fmla="*/ 2268260 h 3482342"/>
              <a:gd name="connsiteX92-14417" fmla="*/ 5212786 w 12192000"/>
              <a:gd name="connsiteY92-14418" fmla="*/ 2296592 h 3482342"/>
              <a:gd name="connsiteX93-14419" fmla="*/ 5173523 w 12192000"/>
              <a:gd name="connsiteY93-14420" fmla="*/ 2309057 h 3482342"/>
              <a:gd name="connsiteX94-14421" fmla="*/ 5123830 w 12192000"/>
              <a:gd name="connsiteY94-14422" fmla="*/ 2307070 h 3482342"/>
              <a:gd name="connsiteX95-14423" fmla="*/ 5065426 w 12192000"/>
              <a:gd name="connsiteY95-14424" fmla="*/ 2324076 h 3482342"/>
              <a:gd name="connsiteX96-14425" fmla="*/ 4975908 w 12192000"/>
              <a:gd name="connsiteY96-14426" fmla="*/ 2364128 h 3482342"/>
              <a:gd name="connsiteX97-14427" fmla="*/ 4913723 w 12192000"/>
              <a:gd name="connsiteY97-14428" fmla="*/ 2385265 h 3482342"/>
              <a:gd name="connsiteX98-14429" fmla="*/ 4746485 w 12192000"/>
              <a:gd name="connsiteY98-14430" fmla="*/ 2451769 h 3482342"/>
              <a:gd name="connsiteX99-14431" fmla="*/ 4681588 w 12192000"/>
              <a:gd name="connsiteY99-14432" fmla="*/ 2467494 h 3482342"/>
              <a:gd name="connsiteX100-14433" fmla="*/ 1783655 w 12192000"/>
              <a:gd name="connsiteY100-14434" fmla="*/ 3163860 h 3482342"/>
              <a:gd name="connsiteX101-14435" fmla="*/ 1325955 w 12192000"/>
              <a:gd name="connsiteY101-14436" fmla="*/ 3176692 h 3482342"/>
              <a:gd name="connsiteX102-14437" fmla="*/ 1190384 w 12192000"/>
              <a:gd name="connsiteY102-14438" fmla="*/ 3203504 h 3482342"/>
              <a:gd name="connsiteX103-14439" fmla="*/ 1094537 w 12192000"/>
              <a:gd name="connsiteY103-14440" fmla="*/ 3229469 h 3482342"/>
              <a:gd name="connsiteX104-14441" fmla="*/ 779276 w 12192000"/>
              <a:gd name="connsiteY104-14442" fmla="*/ 3327290 h 3482342"/>
              <a:gd name="connsiteX105-14443" fmla="*/ 600378 w 12192000"/>
              <a:gd name="connsiteY105-14444" fmla="*/ 3335250 h 3482342"/>
              <a:gd name="connsiteX106-14445" fmla="*/ 493457 w 12192000"/>
              <a:gd name="connsiteY106-14446" fmla="*/ 3365044 h 3482342"/>
              <a:gd name="connsiteX107-14447" fmla="*/ 349402 w 12192000"/>
              <a:gd name="connsiteY107-14448" fmla="*/ 3380897 h 3482342"/>
              <a:gd name="connsiteX108-14449" fmla="*/ 192183 w 12192000"/>
              <a:gd name="connsiteY108-14450" fmla="*/ 3460075 h 3482342"/>
              <a:gd name="connsiteX109-14451" fmla="*/ 46713 w 12192000"/>
              <a:gd name="connsiteY109-14452" fmla="*/ 3462986 h 3482342"/>
              <a:gd name="connsiteX110-14453" fmla="*/ 2765 w 12192000"/>
              <a:gd name="connsiteY110-14454" fmla="*/ 3480770 h 3482342"/>
              <a:gd name="connsiteX111-14455" fmla="*/ 0 w 12192000"/>
              <a:gd name="connsiteY111-14456" fmla="*/ 3482342 h 3482342"/>
              <a:gd name="connsiteX112-14457" fmla="*/ 0 w 12192000"/>
              <a:gd name="connsiteY112-14458" fmla="*/ 0 h 3482342"/>
              <a:gd name="connsiteX0-14459" fmla="*/ 0 w 12192000"/>
              <a:gd name="connsiteY0-14460" fmla="*/ 0 h 3482342"/>
              <a:gd name="connsiteX1-14461" fmla="*/ 12192000 w 12192000"/>
              <a:gd name="connsiteY1-14462" fmla="*/ 0 h 3482342"/>
              <a:gd name="connsiteX2-14463" fmla="*/ 12192000 w 12192000"/>
              <a:gd name="connsiteY2-14464" fmla="*/ 635369 h 3482342"/>
              <a:gd name="connsiteX3-14465" fmla="*/ 12191789 w 12192000"/>
              <a:gd name="connsiteY3-14466" fmla="*/ 560396 h 3482342"/>
              <a:gd name="connsiteX4-14467" fmla="*/ 11983027 w 12192000"/>
              <a:gd name="connsiteY4-14468" fmla="*/ 646756 h 3482342"/>
              <a:gd name="connsiteX5-14469" fmla="*/ 11923051 w 12192000"/>
              <a:gd name="connsiteY5-14470" fmla="*/ 656045 h 3482342"/>
              <a:gd name="connsiteX6-14471" fmla="*/ 11832939 w 12192000"/>
              <a:gd name="connsiteY6-14472" fmla="*/ 674181 h 3482342"/>
              <a:gd name="connsiteX7-14473" fmla="*/ 11767770 w 12192000"/>
              <a:gd name="connsiteY7-14474" fmla="*/ 683807 h 3482342"/>
              <a:gd name="connsiteX8-14475" fmla="*/ 11728279 w 12192000"/>
              <a:gd name="connsiteY8-14476" fmla="*/ 700816 h 3482342"/>
              <a:gd name="connsiteX9-14477" fmla="*/ 11722533 w 12192000"/>
              <a:gd name="connsiteY9-14478" fmla="*/ 703421 h 3482342"/>
              <a:gd name="connsiteX10-14479" fmla="*/ 11720002 w 12192000"/>
              <a:gd name="connsiteY10-14480" fmla="*/ 710566 h 3482342"/>
              <a:gd name="connsiteX11-14481" fmla="*/ 11707351 w 12192000"/>
              <a:gd name="connsiteY11-14482" fmla="*/ 710310 h 3482342"/>
              <a:gd name="connsiteX12-14483" fmla="*/ 11700369 w 12192000"/>
              <a:gd name="connsiteY12-14484" fmla="*/ 713480 h 3482342"/>
              <a:gd name="connsiteX13-14485" fmla="*/ 11691126 w 12192000"/>
              <a:gd name="connsiteY13-14486" fmla="*/ 726131 h 3482342"/>
              <a:gd name="connsiteX14-14487" fmla="*/ 11656818 w 12192000"/>
              <a:gd name="connsiteY14-14488" fmla="*/ 769062 h 3482342"/>
              <a:gd name="connsiteX15-14489" fmla="*/ 11501920 w 12192000"/>
              <a:gd name="connsiteY15-14490" fmla="*/ 813109 h 3482342"/>
              <a:gd name="connsiteX16-14491" fmla="*/ 11338523 w 12192000"/>
              <a:gd name="connsiteY16-14492" fmla="*/ 852810 h 3482342"/>
              <a:gd name="connsiteX17-14493" fmla="*/ 11228040 w 12192000"/>
              <a:gd name="connsiteY17-14494" fmla="*/ 958953 h 3482342"/>
              <a:gd name="connsiteX18-14495" fmla="*/ 11193568 w 12192000"/>
              <a:gd name="connsiteY18-14496" fmla="*/ 1039464 h 3482342"/>
              <a:gd name="connsiteX19-14497" fmla="*/ 11120819 w 12192000"/>
              <a:gd name="connsiteY19-14498" fmla="*/ 1126133 h 3482342"/>
              <a:gd name="connsiteX20-14499" fmla="*/ 11028687 w 12192000"/>
              <a:gd name="connsiteY20-14500" fmla="*/ 1199018 h 3482342"/>
              <a:gd name="connsiteX21-14501" fmla="*/ 10815658 w 12192000"/>
              <a:gd name="connsiteY21-14502" fmla="*/ 1287849 h 3482342"/>
              <a:gd name="connsiteX22-14503" fmla="*/ 10679906 w 12192000"/>
              <a:gd name="connsiteY22-14504" fmla="*/ 1324988 h 3482342"/>
              <a:gd name="connsiteX23-14505" fmla="*/ 10636304 w 12192000"/>
              <a:gd name="connsiteY23-14506" fmla="*/ 1317928 h 3482342"/>
              <a:gd name="connsiteX24-14507" fmla="*/ 10573203 w 12192000"/>
              <a:gd name="connsiteY24-14508" fmla="*/ 1351996 h 3482342"/>
              <a:gd name="connsiteX25-14509" fmla="*/ 10513263 w 12192000"/>
              <a:gd name="connsiteY25-14510" fmla="*/ 1350756 h 3482342"/>
              <a:gd name="connsiteX26-14511" fmla="*/ 10464012 w 12192000"/>
              <a:gd name="connsiteY26-14512" fmla="*/ 1391778 h 3482342"/>
              <a:gd name="connsiteX27-14513" fmla="*/ 10405409 w 12192000"/>
              <a:gd name="connsiteY27-14514" fmla="*/ 1422789 h 3482342"/>
              <a:gd name="connsiteX28-14515" fmla="*/ 10370530 w 12192000"/>
              <a:gd name="connsiteY28-14516" fmla="*/ 1441596 h 3482342"/>
              <a:gd name="connsiteX29-14517" fmla="*/ 10264922 w 12192000"/>
              <a:gd name="connsiteY29-14518" fmla="*/ 1472107 h 3482342"/>
              <a:gd name="connsiteX30-14519" fmla="*/ 10058690 w 12192000"/>
              <a:gd name="connsiteY30-14520" fmla="*/ 1474888 h 3482342"/>
              <a:gd name="connsiteX31-14521" fmla="*/ 10004424 w 12192000"/>
              <a:gd name="connsiteY31-14522" fmla="*/ 1489801 h 3482342"/>
              <a:gd name="connsiteX32-14523" fmla="*/ 9999951 w 12192000"/>
              <a:gd name="connsiteY32-14524" fmla="*/ 1499127 h 3482342"/>
              <a:gd name="connsiteX33-14525" fmla="*/ 9845462 w 12192000"/>
              <a:gd name="connsiteY33-14526" fmla="*/ 1548192 h 3482342"/>
              <a:gd name="connsiteX34-14527" fmla="*/ 9736156 w 12192000"/>
              <a:gd name="connsiteY34-14528" fmla="*/ 1581928 h 3482342"/>
              <a:gd name="connsiteX35-14529" fmla="*/ 9693355 w 12192000"/>
              <a:gd name="connsiteY35-14530" fmla="*/ 1602632 h 3482342"/>
              <a:gd name="connsiteX36-14531" fmla="*/ 9664242 w 12192000"/>
              <a:gd name="connsiteY36-14532" fmla="*/ 1622075 h 3482342"/>
              <a:gd name="connsiteX37-14533" fmla="*/ 9579195 w 12192000"/>
              <a:gd name="connsiteY37-14534" fmla="*/ 1648017 h 3482342"/>
              <a:gd name="connsiteX38-14535" fmla="*/ 9433652 w 12192000"/>
              <a:gd name="connsiteY38-14536" fmla="*/ 1681174 h 3482342"/>
              <a:gd name="connsiteX39-14537" fmla="*/ 9403775 w 12192000"/>
              <a:gd name="connsiteY39-14538" fmla="*/ 1690403 h 3482342"/>
              <a:gd name="connsiteX40-14539" fmla="*/ 9382503 w 12192000"/>
              <a:gd name="connsiteY40-14540" fmla="*/ 1706957 h 3482342"/>
              <a:gd name="connsiteX41-14541" fmla="*/ 9381410 w 12192000"/>
              <a:gd name="connsiteY41-14542" fmla="*/ 1718312 h 3482342"/>
              <a:gd name="connsiteX42-14543" fmla="*/ 9365685 w 12192000"/>
              <a:gd name="connsiteY42-14544" fmla="*/ 1724772 h 3482342"/>
              <a:gd name="connsiteX43-14545" fmla="*/ 9278020 w 12192000"/>
              <a:gd name="connsiteY43-14546" fmla="*/ 1741161 h 3482342"/>
              <a:gd name="connsiteX44-14547" fmla="*/ 9217145 w 12192000"/>
              <a:gd name="connsiteY44-14548" fmla="*/ 1771195 h 3482342"/>
              <a:gd name="connsiteX45-14549" fmla="*/ 8955875 w 12192000"/>
              <a:gd name="connsiteY45-14550" fmla="*/ 1796806 h 3482342"/>
              <a:gd name="connsiteX46-14551" fmla="*/ 8648415 w 12192000"/>
              <a:gd name="connsiteY46-14552" fmla="*/ 1878623 h 3482342"/>
              <a:gd name="connsiteX47-14553" fmla="*/ 8495949 w 12192000"/>
              <a:gd name="connsiteY47-14554" fmla="*/ 1902425 h 3482342"/>
              <a:gd name="connsiteX48-14555" fmla="*/ 8236214 w 12192000"/>
              <a:gd name="connsiteY48-14556" fmla="*/ 1909725 h 3482342"/>
              <a:gd name="connsiteX49-14557" fmla="*/ 8132104 w 12192000"/>
              <a:gd name="connsiteY49-14558" fmla="*/ 1895727 h 3482342"/>
              <a:gd name="connsiteX50-14559" fmla="*/ 7918078 w 12192000"/>
              <a:gd name="connsiteY50-14560" fmla="*/ 1862668 h 3482342"/>
              <a:gd name="connsiteX51-14561" fmla="*/ 7817899 w 12192000"/>
              <a:gd name="connsiteY51-14562" fmla="*/ 1862176 h 3482342"/>
              <a:gd name="connsiteX52-14563" fmla="*/ 7768994 w 12192000"/>
              <a:gd name="connsiteY52-14564" fmla="*/ 1855721 h 3482342"/>
              <a:gd name="connsiteX53-14565" fmla="*/ 7618027 w 12192000"/>
              <a:gd name="connsiteY53-14566" fmla="*/ 1830959 h 3482342"/>
              <a:gd name="connsiteX54-14567" fmla="*/ 7449425 w 12192000"/>
              <a:gd name="connsiteY54-14568" fmla="*/ 1810910 h 3482342"/>
              <a:gd name="connsiteX55-14569" fmla="*/ 7342915 w 12192000"/>
              <a:gd name="connsiteY55-14570" fmla="*/ 1819827 h 3482342"/>
              <a:gd name="connsiteX56-14571" fmla="*/ 7255191 w 12192000"/>
              <a:gd name="connsiteY56-14572" fmla="*/ 1834354 h 3482342"/>
              <a:gd name="connsiteX57-14573" fmla="*/ 7131205 w 12192000"/>
              <a:gd name="connsiteY57-14574" fmla="*/ 1845557 h 3482342"/>
              <a:gd name="connsiteX58-14575" fmla="*/ 6941837 w 12192000"/>
              <a:gd name="connsiteY58-14576" fmla="*/ 1840640 h 3482342"/>
              <a:gd name="connsiteX59-14577" fmla="*/ 6837145 w 12192000"/>
              <a:gd name="connsiteY59-14578" fmla="*/ 1870724 h 3482342"/>
              <a:gd name="connsiteX60-14579" fmla="*/ 6753991 w 12192000"/>
              <a:gd name="connsiteY60-14580" fmla="*/ 1860969 h 3482342"/>
              <a:gd name="connsiteX61-14581" fmla="*/ 6727754 w 12192000"/>
              <a:gd name="connsiteY61-14582" fmla="*/ 1882372 h 3482342"/>
              <a:gd name="connsiteX62-14583" fmla="*/ 6723371 w 12192000"/>
              <a:gd name="connsiteY62-14584" fmla="*/ 1886494 h 3482342"/>
              <a:gd name="connsiteX63-14585" fmla="*/ 6702779 w 12192000"/>
              <a:gd name="connsiteY63-14586" fmla="*/ 1893601 h 3482342"/>
              <a:gd name="connsiteX64-14587" fmla="*/ 6686657 w 12192000"/>
              <a:gd name="connsiteY64-14588" fmla="*/ 1907344 h 3482342"/>
              <a:gd name="connsiteX65-14589" fmla="*/ 6651330 w 12192000"/>
              <a:gd name="connsiteY65-14590" fmla="*/ 1922921 h 3482342"/>
              <a:gd name="connsiteX66-14591" fmla="*/ 6622958 w 12192000"/>
              <a:gd name="connsiteY66-14592" fmla="*/ 1936255 h 3482342"/>
              <a:gd name="connsiteX67-14593" fmla="*/ 6522602 w 12192000"/>
              <a:gd name="connsiteY67-14594" fmla="*/ 1954133 h 3482342"/>
              <a:gd name="connsiteX68-14595" fmla="*/ 6444344 w 12192000"/>
              <a:gd name="connsiteY68-14596" fmla="*/ 1969663 h 3482342"/>
              <a:gd name="connsiteX69-14597" fmla="*/ 6409626 w 12192000"/>
              <a:gd name="connsiteY69-14598" fmla="*/ 1978846 h 3482342"/>
              <a:gd name="connsiteX70-14599" fmla="*/ 6333446 w 12192000"/>
              <a:gd name="connsiteY70-14600" fmla="*/ 1997163 h 3482342"/>
              <a:gd name="connsiteX71-14601" fmla="*/ 6294933 w 12192000"/>
              <a:gd name="connsiteY71-14602" fmla="*/ 2019412 h 3482342"/>
              <a:gd name="connsiteX72-14603" fmla="*/ 6238719 w 12192000"/>
              <a:gd name="connsiteY72-14604" fmla="*/ 2042547 h 3482342"/>
              <a:gd name="connsiteX73-14605" fmla="*/ 6187205 w 12192000"/>
              <a:gd name="connsiteY73-14606" fmla="*/ 2060048 h 3482342"/>
              <a:gd name="connsiteX74-14607" fmla="*/ 6138780 w 12192000"/>
              <a:gd name="connsiteY74-14608" fmla="*/ 2081918 h 3482342"/>
              <a:gd name="connsiteX75-14609" fmla="*/ 6120125 w 12192000"/>
              <a:gd name="connsiteY75-14610" fmla="*/ 2109475 h 3482342"/>
              <a:gd name="connsiteX76-14611" fmla="*/ 6056576 w 12192000"/>
              <a:gd name="connsiteY76-14612" fmla="*/ 2120066 h 3482342"/>
              <a:gd name="connsiteX77-14613" fmla="*/ 5993794 w 12192000"/>
              <a:gd name="connsiteY77-14614" fmla="*/ 2122569 h 3482342"/>
              <a:gd name="connsiteX78-14615" fmla="*/ 5943601 w 12192000"/>
              <a:gd name="connsiteY78-14616" fmla="*/ 2137719 h 3482342"/>
              <a:gd name="connsiteX79-14617" fmla="*/ 5898141 w 12192000"/>
              <a:gd name="connsiteY79-14618" fmla="*/ 2144806 h 3482342"/>
              <a:gd name="connsiteX80-14619" fmla="*/ 5855337 w 12192000"/>
              <a:gd name="connsiteY80-14620" fmla="*/ 2137719 h 3482342"/>
              <a:gd name="connsiteX81-14621" fmla="*/ 5817682 w 12192000"/>
              <a:gd name="connsiteY81-14622" fmla="*/ 2157358 h 3482342"/>
              <a:gd name="connsiteX82-14623" fmla="*/ 5735300 w 12192000"/>
              <a:gd name="connsiteY82-14624" fmla="*/ 2158902 h 3482342"/>
              <a:gd name="connsiteX83-14625" fmla="*/ 5591469 w 12192000"/>
              <a:gd name="connsiteY83-14626" fmla="*/ 2178389 h 3482342"/>
              <a:gd name="connsiteX84-14627" fmla="*/ 5505818 w 12192000"/>
              <a:gd name="connsiteY84-14628" fmla="*/ 2194207 h 3482342"/>
              <a:gd name="connsiteX85-14629" fmla="*/ 5452860 w 12192000"/>
              <a:gd name="connsiteY85-14630" fmla="*/ 2180085 h 3482342"/>
              <a:gd name="connsiteX86-14631" fmla="*/ 5414282 w 12192000"/>
              <a:gd name="connsiteY86-14632" fmla="*/ 2183070 h 3482342"/>
              <a:gd name="connsiteX87-14633" fmla="*/ 5368369 w 12192000"/>
              <a:gd name="connsiteY87-14634" fmla="*/ 2204272 h 3482342"/>
              <a:gd name="connsiteX88-14635" fmla="*/ 5336354 w 12192000"/>
              <a:gd name="connsiteY88-14636" fmla="*/ 2218920 h 3482342"/>
              <a:gd name="connsiteX89-14637" fmla="*/ 5291263 w 12192000"/>
              <a:gd name="connsiteY89-14638" fmla="*/ 2239182 h 3482342"/>
              <a:gd name="connsiteX90-14639" fmla="*/ 5255152 w 12192000"/>
              <a:gd name="connsiteY90-14640" fmla="*/ 2247164 h 3482342"/>
              <a:gd name="connsiteX91-14641" fmla="*/ 5233796 w 12192000"/>
              <a:gd name="connsiteY91-14642" fmla="*/ 2268260 h 3482342"/>
              <a:gd name="connsiteX92-14643" fmla="*/ 5212786 w 12192000"/>
              <a:gd name="connsiteY92-14644" fmla="*/ 2296592 h 3482342"/>
              <a:gd name="connsiteX93-14645" fmla="*/ 5173523 w 12192000"/>
              <a:gd name="connsiteY93-14646" fmla="*/ 2309057 h 3482342"/>
              <a:gd name="connsiteX94-14647" fmla="*/ 5123830 w 12192000"/>
              <a:gd name="connsiteY94-14648" fmla="*/ 2307070 h 3482342"/>
              <a:gd name="connsiteX95-14649" fmla="*/ 5065426 w 12192000"/>
              <a:gd name="connsiteY95-14650" fmla="*/ 2324076 h 3482342"/>
              <a:gd name="connsiteX96-14651" fmla="*/ 4975908 w 12192000"/>
              <a:gd name="connsiteY96-14652" fmla="*/ 2364128 h 3482342"/>
              <a:gd name="connsiteX97-14653" fmla="*/ 4913723 w 12192000"/>
              <a:gd name="connsiteY97-14654" fmla="*/ 2385265 h 3482342"/>
              <a:gd name="connsiteX98-14655" fmla="*/ 4746485 w 12192000"/>
              <a:gd name="connsiteY98-14656" fmla="*/ 2451769 h 3482342"/>
              <a:gd name="connsiteX99-14657" fmla="*/ 4681588 w 12192000"/>
              <a:gd name="connsiteY99-14658" fmla="*/ 2467494 h 3482342"/>
              <a:gd name="connsiteX100-14659" fmla="*/ 1783655 w 12192000"/>
              <a:gd name="connsiteY100-14660" fmla="*/ 3163860 h 3482342"/>
              <a:gd name="connsiteX101-14661" fmla="*/ 1325955 w 12192000"/>
              <a:gd name="connsiteY101-14662" fmla="*/ 3176692 h 3482342"/>
              <a:gd name="connsiteX102-14663" fmla="*/ 1190384 w 12192000"/>
              <a:gd name="connsiteY102-14664" fmla="*/ 3203504 h 3482342"/>
              <a:gd name="connsiteX103-14665" fmla="*/ 1094537 w 12192000"/>
              <a:gd name="connsiteY103-14666" fmla="*/ 3229469 h 3482342"/>
              <a:gd name="connsiteX104-14667" fmla="*/ 779276 w 12192000"/>
              <a:gd name="connsiteY104-14668" fmla="*/ 3327290 h 3482342"/>
              <a:gd name="connsiteX105-14669" fmla="*/ 600378 w 12192000"/>
              <a:gd name="connsiteY105-14670" fmla="*/ 3335250 h 3482342"/>
              <a:gd name="connsiteX106-14671" fmla="*/ 493457 w 12192000"/>
              <a:gd name="connsiteY106-14672" fmla="*/ 3365044 h 3482342"/>
              <a:gd name="connsiteX107-14673" fmla="*/ 349402 w 12192000"/>
              <a:gd name="connsiteY107-14674" fmla="*/ 3380897 h 3482342"/>
              <a:gd name="connsiteX108-14675" fmla="*/ 192183 w 12192000"/>
              <a:gd name="connsiteY108-14676" fmla="*/ 3460075 h 3482342"/>
              <a:gd name="connsiteX109-14677" fmla="*/ 46713 w 12192000"/>
              <a:gd name="connsiteY109-14678" fmla="*/ 3462986 h 3482342"/>
              <a:gd name="connsiteX110-14679" fmla="*/ 2765 w 12192000"/>
              <a:gd name="connsiteY110-14680" fmla="*/ 3480770 h 3482342"/>
              <a:gd name="connsiteX111-14681" fmla="*/ 0 w 12192000"/>
              <a:gd name="connsiteY111-14682" fmla="*/ 3482342 h 3482342"/>
              <a:gd name="connsiteX112-14683" fmla="*/ 0 w 12192000"/>
              <a:gd name="connsiteY112-14684" fmla="*/ 0 h 3482342"/>
              <a:gd name="connsiteX0-14685" fmla="*/ 0 w 12192000"/>
              <a:gd name="connsiteY0-14686" fmla="*/ 0 h 3482342"/>
              <a:gd name="connsiteX1-14687" fmla="*/ 12192000 w 12192000"/>
              <a:gd name="connsiteY1-14688" fmla="*/ 0 h 3482342"/>
              <a:gd name="connsiteX2-14689" fmla="*/ 12192000 w 12192000"/>
              <a:gd name="connsiteY2-14690" fmla="*/ 635369 h 3482342"/>
              <a:gd name="connsiteX3-14691" fmla="*/ 12191789 w 12192000"/>
              <a:gd name="connsiteY3-14692" fmla="*/ 560396 h 3482342"/>
              <a:gd name="connsiteX4-14693" fmla="*/ 11983027 w 12192000"/>
              <a:gd name="connsiteY4-14694" fmla="*/ 646756 h 3482342"/>
              <a:gd name="connsiteX5-14695" fmla="*/ 11923051 w 12192000"/>
              <a:gd name="connsiteY5-14696" fmla="*/ 656045 h 3482342"/>
              <a:gd name="connsiteX6-14697" fmla="*/ 11832939 w 12192000"/>
              <a:gd name="connsiteY6-14698" fmla="*/ 674181 h 3482342"/>
              <a:gd name="connsiteX7-14699" fmla="*/ 11767770 w 12192000"/>
              <a:gd name="connsiteY7-14700" fmla="*/ 683807 h 3482342"/>
              <a:gd name="connsiteX8-14701" fmla="*/ 11728279 w 12192000"/>
              <a:gd name="connsiteY8-14702" fmla="*/ 700816 h 3482342"/>
              <a:gd name="connsiteX9-14703" fmla="*/ 11722533 w 12192000"/>
              <a:gd name="connsiteY9-14704" fmla="*/ 703421 h 3482342"/>
              <a:gd name="connsiteX10-14705" fmla="*/ 11720002 w 12192000"/>
              <a:gd name="connsiteY10-14706" fmla="*/ 710566 h 3482342"/>
              <a:gd name="connsiteX11-14707" fmla="*/ 11707351 w 12192000"/>
              <a:gd name="connsiteY11-14708" fmla="*/ 710310 h 3482342"/>
              <a:gd name="connsiteX12-14709" fmla="*/ 11700369 w 12192000"/>
              <a:gd name="connsiteY12-14710" fmla="*/ 713480 h 3482342"/>
              <a:gd name="connsiteX13-14711" fmla="*/ 11691126 w 12192000"/>
              <a:gd name="connsiteY13-14712" fmla="*/ 726131 h 3482342"/>
              <a:gd name="connsiteX14-14713" fmla="*/ 11656818 w 12192000"/>
              <a:gd name="connsiteY14-14714" fmla="*/ 769062 h 3482342"/>
              <a:gd name="connsiteX15-14715" fmla="*/ 11501920 w 12192000"/>
              <a:gd name="connsiteY15-14716" fmla="*/ 813109 h 3482342"/>
              <a:gd name="connsiteX16-14717" fmla="*/ 11338523 w 12192000"/>
              <a:gd name="connsiteY16-14718" fmla="*/ 852810 h 3482342"/>
              <a:gd name="connsiteX17-14719" fmla="*/ 11228040 w 12192000"/>
              <a:gd name="connsiteY17-14720" fmla="*/ 958953 h 3482342"/>
              <a:gd name="connsiteX18-14721" fmla="*/ 11193568 w 12192000"/>
              <a:gd name="connsiteY18-14722" fmla="*/ 1039464 h 3482342"/>
              <a:gd name="connsiteX19-14723" fmla="*/ 11120819 w 12192000"/>
              <a:gd name="connsiteY19-14724" fmla="*/ 1126133 h 3482342"/>
              <a:gd name="connsiteX20-14725" fmla="*/ 11028687 w 12192000"/>
              <a:gd name="connsiteY20-14726" fmla="*/ 1199018 h 3482342"/>
              <a:gd name="connsiteX21-14727" fmla="*/ 10850998 w 12192000"/>
              <a:gd name="connsiteY21-14728" fmla="*/ 1269215 h 3482342"/>
              <a:gd name="connsiteX22-14729" fmla="*/ 10815658 w 12192000"/>
              <a:gd name="connsiteY22-14730" fmla="*/ 1287849 h 3482342"/>
              <a:gd name="connsiteX23-14731" fmla="*/ 10679906 w 12192000"/>
              <a:gd name="connsiteY23-14732" fmla="*/ 1324988 h 3482342"/>
              <a:gd name="connsiteX24-14733" fmla="*/ 10636304 w 12192000"/>
              <a:gd name="connsiteY24-14734" fmla="*/ 1317928 h 3482342"/>
              <a:gd name="connsiteX25-14735" fmla="*/ 10573203 w 12192000"/>
              <a:gd name="connsiteY25-14736" fmla="*/ 1351996 h 3482342"/>
              <a:gd name="connsiteX26-14737" fmla="*/ 10513263 w 12192000"/>
              <a:gd name="connsiteY26-14738" fmla="*/ 1350756 h 3482342"/>
              <a:gd name="connsiteX27-14739" fmla="*/ 10464012 w 12192000"/>
              <a:gd name="connsiteY27-14740" fmla="*/ 1391778 h 3482342"/>
              <a:gd name="connsiteX28-14741" fmla="*/ 10405409 w 12192000"/>
              <a:gd name="connsiteY28-14742" fmla="*/ 1422789 h 3482342"/>
              <a:gd name="connsiteX29-14743" fmla="*/ 10370530 w 12192000"/>
              <a:gd name="connsiteY29-14744" fmla="*/ 1441596 h 3482342"/>
              <a:gd name="connsiteX30-14745" fmla="*/ 10264922 w 12192000"/>
              <a:gd name="connsiteY30-14746" fmla="*/ 1472107 h 3482342"/>
              <a:gd name="connsiteX31-14747" fmla="*/ 10058690 w 12192000"/>
              <a:gd name="connsiteY31-14748" fmla="*/ 1474888 h 3482342"/>
              <a:gd name="connsiteX32-14749" fmla="*/ 10004424 w 12192000"/>
              <a:gd name="connsiteY32-14750" fmla="*/ 1489801 h 3482342"/>
              <a:gd name="connsiteX33-14751" fmla="*/ 9999951 w 12192000"/>
              <a:gd name="connsiteY33-14752" fmla="*/ 1499127 h 3482342"/>
              <a:gd name="connsiteX34-14753" fmla="*/ 9845462 w 12192000"/>
              <a:gd name="connsiteY34-14754" fmla="*/ 1548192 h 3482342"/>
              <a:gd name="connsiteX35-14755" fmla="*/ 9736156 w 12192000"/>
              <a:gd name="connsiteY35-14756" fmla="*/ 1581928 h 3482342"/>
              <a:gd name="connsiteX36-14757" fmla="*/ 9693355 w 12192000"/>
              <a:gd name="connsiteY36-14758" fmla="*/ 1602632 h 3482342"/>
              <a:gd name="connsiteX37-14759" fmla="*/ 9664242 w 12192000"/>
              <a:gd name="connsiteY37-14760" fmla="*/ 1622075 h 3482342"/>
              <a:gd name="connsiteX38-14761" fmla="*/ 9579195 w 12192000"/>
              <a:gd name="connsiteY38-14762" fmla="*/ 1648017 h 3482342"/>
              <a:gd name="connsiteX39-14763" fmla="*/ 9433652 w 12192000"/>
              <a:gd name="connsiteY39-14764" fmla="*/ 1681174 h 3482342"/>
              <a:gd name="connsiteX40-14765" fmla="*/ 9403775 w 12192000"/>
              <a:gd name="connsiteY40-14766" fmla="*/ 1690403 h 3482342"/>
              <a:gd name="connsiteX41-14767" fmla="*/ 9382503 w 12192000"/>
              <a:gd name="connsiteY41-14768" fmla="*/ 1706957 h 3482342"/>
              <a:gd name="connsiteX42-14769" fmla="*/ 9381410 w 12192000"/>
              <a:gd name="connsiteY42-14770" fmla="*/ 1718312 h 3482342"/>
              <a:gd name="connsiteX43-14771" fmla="*/ 9365685 w 12192000"/>
              <a:gd name="connsiteY43-14772" fmla="*/ 1724772 h 3482342"/>
              <a:gd name="connsiteX44-14773" fmla="*/ 9278020 w 12192000"/>
              <a:gd name="connsiteY44-14774" fmla="*/ 1741161 h 3482342"/>
              <a:gd name="connsiteX45-14775" fmla="*/ 9217145 w 12192000"/>
              <a:gd name="connsiteY45-14776" fmla="*/ 1771195 h 3482342"/>
              <a:gd name="connsiteX46-14777" fmla="*/ 8955875 w 12192000"/>
              <a:gd name="connsiteY46-14778" fmla="*/ 1796806 h 3482342"/>
              <a:gd name="connsiteX47-14779" fmla="*/ 8648415 w 12192000"/>
              <a:gd name="connsiteY47-14780" fmla="*/ 1878623 h 3482342"/>
              <a:gd name="connsiteX48-14781" fmla="*/ 8495949 w 12192000"/>
              <a:gd name="connsiteY48-14782" fmla="*/ 1902425 h 3482342"/>
              <a:gd name="connsiteX49-14783" fmla="*/ 8236214 w 12192000"/>
              <a:gd name="connsiteY49-14784" fmla="*/ 1909725 h 3482342"/>
              <a:gd name="connsiteX50-14785" fmla="*/ 8132104 w 12192000"/>
              <a:gd name="connsiteY50-14786" fmla="*/ 1895727 h 3482342"/>
              <a:gd name="connsiteX51-14787" fmla="*/ 7918078 w 12192000"/>
              <a:gd name="connsiteY51-14788" fmla="*/ 1862668 h 3482342"/>
              <a:gd name="connsiteX52-14789" fmla="*/ 7817899 w 12192000"/>
              <a:gd name="connsiteY52-14790" fmla="*/ 1862176 h 3482342"/>
              <a:gd name="connsiteX53-14791" fmla="*/ 7768994 w 12192000"/>
              <a:gd name="connsiteY53-14792" fmla="*/ 1855721 h 3482342"/>
              <a:gd name="connsiteX54-14793" fmla="*/ 7618027 w 12192000"/>
              <a:gd name="connsiteY54-14794" fmla="*/ 1830959 h 3482342"/>
              <a:gd name="connsiteX55-14795" fmla="*/ 7449425 w 12192000"/>
              <a:gd name="connsiteY55-14796" fmla="*/ 1810910 h 3482342"/>
              <a:gd name="connsiteX56-14797" fmla="*/ 7342915 w 12192000"/>
              <a:gd name="connsiteY56-14798" fmla="*/ 1819827 h 3482342"/>
              <a:gd name="connsiteX57-14799" fmla="*/ 7255191 w 12192000"/>
              <a:gd name="connsiteY57-14800" fmla="*/ 1834354 h 3482342"/>
              <a:gd name="connsiteX58-14801" fmla="*/ 7131205 w 12192000"/>
              <a:gd name="connsiteY58-14802" fmla="*/ 1845557 h 3482342"/>
              <a:gd name="connsiteX59-14803" fmla="*/ 6941837 w 12192000"/>
              <a:gd name="connsiteY59-14804" fmla="*/ 1840640 h 3482342"/>
              <a:gd name="connsiteX60-14805" fmla="*/ 6837145 w 12192000"/>
              <a:gd name="connsiteY60-14806" fmla="*/ 1870724 h 3482342"/>
              <a:gd name="connsiteX61-14807" fmla="*/ 6753991 w 12192000"/>
              <a:gd name="connsiteY61-14808" fmla="*/ 1860969 h 3482342"/>
              <a:gd name="connsiteX62-14809" fmla="*/ 6727754 w 12192000"/>
              <a:gd name="connsiteY62-14810" fmla="*/ 1882372 h 3482342"/>
              <a:gd name="connsiteX63-14811" fmla="*/ 6723371 w 12192000"/>
              <a:gd name="connsiteY63-14812" fmla="*/ 1886494 h 3482342"/>
              <a:gd name="connsiteX64-14813" fmla="*/ 6702779 w 12192000"/>
              <a:gd name="connsiteY64-14814" fmla="*/ 1893601 h 3482342"/>
              <a:gd name="connsiteX65-14815" fmla="*/ 6686657 w 12192000"/>
              <a:gd name="connsiteY65-14816" fmla="*/ 1907344 h 3482342"/>
              <a:gd name="connsiteX66-14817" fmla="*/ 6651330 w 12192000"/>
              <a:gd name="connsiteY66-14818" fmla="*/ 1922921 h 3482342"/>
              <a:gd name="connsiteX67-14819" fmla="*/ 6622958 w 12192000"/>
              <a:gd name="connsiteY67-14820" fmla="*/ 1936255 h 3482342"/>
              <a:gd name="connsiteX68-14821" fmla="*/ 6522602 w 12192000"/>
              <a:gd name="connsiteY68-14822" fmla="*/ 1954133 h 3482342"/>
              <a:gd name="connsiteX69-14823" fmla="*/ 6444344 w 12192000"/>
              <a:gd name="connsiteY69-14824" fmla="*/ 1969663 h 3482342"/>
              <a:gd name="connsiteX70-14825" fmla="*/ 6409626 w 12192000"/>
              <a:gd name="connsiteY70-14826" fmla="*/ 1978846 h 3482342"/>
              <a:gd name="connsiteX71-14827" fmla="*/ 6333446 w 12192000"/>
              <a:gd name="connsiteY71-14828" fmla="*/ 1997163 h 3482342"/>
              <a:gd name="connsiteX72-14829" fmla="*/ 6294933 w 12192000"/>
              <a:gd name="connsiteY72-14830" fmla="*/ 2019412 h 3482342"/>
              <a:gd name="connsiteX73-14831" fmla="*/ 6238719 w 12192000"/>
              <a:gd name="connsiteY73-14832" fmla="*/ 2042547 h 3482342"/>
              <a:gd name="connsiteX74-14833" fmla="*/ 6187205 w 12192000"/>
              <a:gd name="connsiteY74-14834" fmla="*/ 2060048 h 3482342"/>
              <a:gd name="connsiteX75-14835" fmla="*/ 6138780 w 12192000"/>
              <a:gd name="connsiteY75-14836" fmla="*/ 2081918 h 3482342"/>
              <a:gd name="connsiteX76-14837" fmla="*/ 6120125 w 12192000"/>
              <a:gd name="connsiteY76-14838" fmla="*/ 2109475 h 3482342"/>
              <a:gd name="connsiteX77-14839" fmla="*/ 6056576 w 12192000"/>
              <a:gd name="connsiteY77-14840" fmla="*/ 2120066 h 3482342"/>
              <a:gd name="connsiteX78-14841" fmla="*/ 5993794 w 12192000"/>
              <a:gd name="connsiteY78-14842" fmla="*/ 2122569 h 3482342"/>
              <a:gd name="connsiteX79-14843" fmla="*/ 5943601 w 12192000"/>
              <a:gd name="connsiteY79-14844" fmla="*/ 2137719 h 3482342"/>
              <a:gd name="connsiteX80-14845" fmla="*/ 5898141 w 12192000"/>
              <a:gd name="connsiteY80-14846" fmla="*/ 2144806 h 3482342"/>
              <a:gd name="connsiteX81-14847" fmla="*/ 5855337 w 12192000"/>
              <a:gd name="connsiteY81-14848" fmla="*/ 2137719 h 3482342"/>
              <a:gd name="connsiteX82-14849" fmla="*/ 5817682 w 12192000"/>
              <a:gd name="connsiteY82-14850" fmla="*/ 2157358 h 3482342"/>
              <a:gd name="connsiteX83-14851" fmla="*/ 5735300 w 12192000"/>
              <a:gd name="connsiteY83-14852" fmla="*/ 2158902 h 3482342"/>
              <a:gd name="connsiteX84-14853" fmla="*/ 5591469 w 12192000"/>
              <a:gd name="connsiteY84-14854" fmla="*/ 2178389 h 3482342"/>
              <a:gd name="connsiteX85-14855" fmla="*/ 5505818 w 12192000"/>
              <a:gd name="connsiteY85-14856" fmla="*/ 2194207 h 3482342"/>
              <a:gd name="connsiteX86-14857" fmla="*/ 5452860 w 12192000"/>
              <a:gd name="connsiteY86-14858" fmla="*/ 2180085 h 3482342"/>
              <a:gd name="connsiteX87-14859" fmla="*/ 5414282 w 12192000"/>
              <a:gd name="connsiteY87-14860" fmla="*/ 2183070 h 3482342"/>
              <a:gd name="connsiteX88-14861" fmla="*/ 5368369 w 12192000"/>
              <a:gd name="connsiteY88-14862" fmla="*/ 2204272 h 3482342"/>
              <a:gd name="connsiteX89-14863" fmla="*/ 5336354 w 12192000"/>
              <a:gd name="connsiteY89-14864" fmla="*/ 2218920 h 3482342"/>
              <a:gd name="connsiteX90-14865" fmla="*/ 5291263 w 12192000"/>
              <a:gd name="connsiteY90-14866" fmla="*/ 2239182 h 3482342"/>
              <a:gd name="connsiteX91-14867" fmla="*/ 5255152 w 12192000"/>
              <a:gd name="connsiteY91-14868" fmla="*/ 2247164 h 3482342"/>
              <a:gd name="connsiteX92-14869" fmla="*/ 5233796 w 12192000"/>
              <a:gd name="connsiteY92-14870" fmla="*/ 2268260 h 3482342"/>
              <a:gd name="connsiteX93-14871" fmla="*/ 5212786 w 12192000"/>
              <a:gd name="connsiteY93-14872" fmla="*/ 2296592 h 3482342"/>
              <a:gd name="connsiteX94-14873" fmla="*/ 5173523 w 12192000"/>
              <a:gd name="connsiteY94-14874" fmla="*/ 2309057 h 3482342"/>
              <a:gd name="connsiteX95-14875" fmla="*/ 5123830 w 12192000"/>
              <a:gd name="connsiteY95-14876" fmla="*/ 2307070 h 3482342"/>
              <a:gd name="connsiteX96-14877" fmla="*/ 5065426 w 12192000"/>
              <a:gd name="connsiteY96-14878" fmla="*/ 2324076 h 3482342"/>
              <a:gd name="connsiteX97-14879" fmla="*/ 4975908 w 12192000"/>
              <a:gd name="connsiteY97-14880" fmla="*/ 2364128 h 3482342"/>
              <a:gd name="connsiteX98-14881" fmla="*/ 4913723 w 12192000"/>
              <a:gd name="connsiteY98-14882" fmla="*/ 2385265 h 3482342"/>
              <a:gd name="connsiteX99-14883" fmla="*/ 4746485 w 12192000"/>
              <a:gd name="connsiteY99-14884" fmla="*/ 2451769 h 3482342"/>
              <a:gd name="connsiteX100-14885" fmla="*/ 4681588 w 12192000"/>
              <a:gd name="connsiteY100-14886" fmla="*/ 2467494 h 3482342"/>
              <a:gd name="connsiteX101-14887" fmla="*/ 1783655 w 12192000"/>
              <a:gd name="connsiteY101-14888" fmla="*/ 3163860 h 3482342"/>
              <a:gd name="connsiteX102-14889" fmla="*/ 1325955 w 12192000"/>
              <a:gd name="connsiteY102-14890" fmla="*/ 3176692 h 3482342"/>
              <a:gd name="connsiteX103-14891" fmla="*/ 1190384 w 12192000"/>
              <a:gd name="connsiteY103-14892" fmla="*/ 3203504 h 3482342"/>
              <a:gd name="connsiteX104-14893" fmla="*/ 1094537 w 12192000"/>
              <a:gd name="connsiteY104-14894" fmla="*/ 3229469 h 3482342"/>
              <a:gd name="connsiteX105-14895" fmla="*/ 779276 w 12192000"/>
              <a:gd name="connsiteY105-14896" fmla="*/ 3327290 h 3482342"/>
              <a:gd name="connsiteX106-14897" fmla="*/ 600378 w 12192000"/>
              <a:gd name="connsiteY106-14898" fmla="*/ 3335250 h 3482342"/>
              <a:gd name="connsiteX107-14899" fmla="*/ 493457 w 12192000"/>
              <a:gd name="connsiteY107-14900" fmla="*/ 3365044 h 3482342"/>
              <a:gd name="connsiteX108-14901" fmla="*/ 349402 w 12192000"/>
              <a:gd name="connsiteY108-14902" fmla="*/ 3380897 h 3482342"/>
              <a:gd name="connsiteX109-14903" fmla="*/ 192183 w 12192000"/>
              <a:gd name="connsiteY109-14904" fmla="*/ 3460075 h 3482342"/>
              <a:gd name="connsiteX110-14905" fmla="*/ 46713 w 12192000"/>
              <a:gd name="connsiteY110-14906" fmla="*/ 3462986 h 3482342"/>
              <a:gd name="connsiteX111-14907" fmla="*/ 2765 w 12192000"/>
              <a:gd name="connsiteY111-14908" fmla="*/ 3480770 h 3482342"/>
              <a:gd name="connsiteX112-14909" fmla="*/ 0 w 12192000"/>
              <a:gd name="connsiteY112-14910" fmla="*/ 3482342 h 3482342"/>
              <a:gd name="connsiteX113" fmla="*/ 0 w 12192000"/>
              <a:gd name="connsiteY113" fmla="*/ 0 h 3482342"/>
              <a:gd name="connsiteX0-14911" fmla="*/ 0 w 12192000"/>
              <a:gd name="connsiteY0-14912" fmla="*/ 0 h 3482342"/>
              <a:gd name="connsiteX1-14913" fmla="*/ 12192000 w 12192000"/>
              <a:gd name="connsiteY1-14914" fmla="*/ 0 h 3482342"/>
              <a:gd name="connsiteX2-14915" fmla="*/ 12192000 w 12192000"/>
              <a:gd name="connsiteY2-14916" fmla="*/ 635369 h 3482342"/>
              <a:gd name="connsiteX3-14917" fmla="*/ 12191789 w 12192000"/>
              <a:gd name="connsiteY3-14918" fmla="*/ 560396 h 3482342"/>
              <a:gd name="connsiteX4-14919" fmla="*/ 11983027 w 12192000"/>
              <a:gd name="connsiteY4-14920" fmla="*/ 646756 h 3482342"/>
              <a:gd name="connsiteX5-14921" fmla="*/ 11923051 w 12192000"/>
              <a:gd name="connsiteY5-14922" fmla="*/ 656045 h 3482342"/>
              <a:gd name="connsiteX6-14923" fmla="*/ 11832939 w 12192000"/>
              <a:gd name="connsiteY6-14924" fmla="*/ 674181 h 3482342"/>
              <a:gd name="connsiteX7-14925" fmla="*/ 11767770 w 12192000"/>
              <a:gd name="connsiteY7-14926" fmla="*/ 683807 h 3482342"/>
              <a:gd name="connsiteX8-14927" fmla="*/ 11728279 w 12192000"/>
              <a:gd name="connsiteY8-14928" fmla="*/ 700816 h 3482342"/>
              <a:gd name="connsiteX9-14929" fmla="*/ 11722533 w 12192000"/>
              <a:gd name="connsiteY9-14930" fmla="*/ 703421 h 3482342"/>
              <a:gd name="connsiteX10-14931" fmla="*/ 11720002 w 12192000"/>
              <a:gd name="connsiteY10-14932" fmla="*/ 710566 h 3482342"/>
              <a:gd name="connsiteX11-14933" fmla="*/ 11707351 w 12192000"/>
              <a:gd name="connsiteY11-14934" fmla="*/ 710310 h 3482342"/>
              <a:gd name="connsiteX12-14935" fmla="*/ 11700369 w 12192000"/>
              <a:gd name="connsiteY12-14936" fmla="*/ 713480 h 3482342"/>
              <a:gd name="connsiteX13-14937" fmla="*/ 11691126 w 12192000"/>
              <a:gd name="connsiteY13-14938" fmla="*/ 726131 h 3482342"/>
              <a:gd name="connsiteX14-14939" fmla="*/ 11656818 w 12192000"/>
              <a:gd name="connsiteY14-14940" fmla="*/ 769062 h 3482342"/>
              <a:gd name="connsiteX15-14941" fmla="*/ 11501920 w 12192000"/>
              <a:gd name="connsiteY15-14942" fmla="*/ 813109 h 3482342"/>
              <a:gd name="connsiteX16-14943" fmla="*/ 11338523 w 12192000"/>
              <a:gd name="connsiteY16-14944" fmla="*/ 852810 h 3482342"/>
              <a:gd name="connsiteX17-14945" fmla="*/ 11228040 w 12192000"/>
              <a:gd name="connsiteY17-14946" fmla="*/ 958953 h 3482342"/>
              <a:gd name="connsiteX18-14947" fmla="*/ 11193568 w 12192000"/>
              <a:gd name="connsiteY18-14948" fmla="*/ 1039464 h 3482342"/>
              <a:gd name="connsiteX19-14949" fmla="*/ 11120819 w 12192000"/>
              <a:gd name="connsiteY19-14950" fmla="*/ 1126133 h 3482342"/>
              <a:gd name="connsiteX20-14951" fmla="*/ 11028687 w 12192000"/>
              <a:gd name="connsiteY20-14952" fmla="*/ 1199018 h 3482342"/>
              <a:gd name="connsiteX21-14953" fmla="*/ 10960443 w 12192000"/>
              <a:gd name="connsiteY21-14954" fmla="*/ 1244502 h 3482342"/>
              <a:gd name="connsiteX22-14955" fmla="*/ 10850998 w 12192000"/>
              <a:gd name="connsiteY22-14956" fmla="*/ 1269215 h 3482342"/>
              <a:gd name="connsiteX23-14957" fmla="*/ 10815658 w 12192000"/>
              <a:gd name="connsiteY23-14958" fmla="*/ 1287849 h 3482342"/>
              <a:gd name="connsiteX24-14959" fmla="*/ 10679906 w 12192000"/>
              <a:gd name="connsiteY24-14960" fmla="*/ 1324988 h 3482342"/>
              <a:gd name="connsiteX25-14961" fmla="*/ 10636304 w 12192000"/>
              <a:gd name="connsiteY25-14962" fmla="*/ 1317928 h 3482342"/>
              <a:gd name="connsiteX26-14963" fmla="*/ 10573203 w 12192000"/>
              <a:gd name="connsiteY26-14964" fmla="*/ 1351996 h 3482342"/>
              <a:gd name="connsiteX27-14965" fmla="*/ 10513263 w 12192000"/>
              <a:gd name="connsiteY27-14966" fmla="*/ 1350756 h 3482342"/>
              <a:gd name="connsiteX28-14967" fmla="*/ 10464012 w 12192000"/>
              <a:gd name="connsiteY28-14968" fmla="*/ 1391778 h 3482342"/>
              <a:gd name="connsiteX29-14969" fmla="*/ 10405409 w 12192000"/>
              <a:gd name="connsiteY29-14970" fmla="*/ 1422789 h 3482342"/>
              <a:gd name="connsiteX30-14971" fmla="*/ 10370530 w 12192000"/>
              <a:gd name="connsiteY30-14972" fmla="*/ 1441596 h 3482342"/>
              <a:gd name="connsiteX31-14973" fmla="*/ 10264922 w 12192000"/>
              <a:gd name="connsiteY31-14974" fmla="*/ 1472107 h 3482342"/>
              <a:gd name="connsiteX32-14975" fmla="*/ 10058690 w 12192000"/>
              <a:gd name="connsiteY32-14976" fmla="*/ 1474888 h 3482342"/>
              <a:gd name="connsiteX33-14977" fmla="*/ 10004424 w 12192000"/>
              <a:gd name="connsiteY33-14978" fmla="*/ 1489801 h 3482342"/>
              <a:gd name="connsiteX34-14979" fmla="*/ 9999951 w 12192000"/>
              <a:gd name="connsiteY34-14980" fmla="*/ 1499127 h 3482342"/>
              <a:gd name="connsiteX35-14981" fmla="*/ 9845462 w 12192000"/>
              <a:gd name="connsiteY35-14982" fmla="*/ 1548192 h 3482342"/>
              <a:gd name="connsiteX36-14983" fmla="*/ 9736156 w 12192000"/>
              <a:gd name="connsiteY36-14984" fmla="*/ 1581928 h 3482342"/>
              <a:gd name="connsiteX37-14985" fmla="*/ 9693355 w 12192000"/>
              <a:gd name="connsiteY37-14986" fmla="*/ 1602632 h 3482342"/>
              <a:gd name="connsiteX38-14987" fmla="*/ 9664242 w 12192000"/>
              <a:gd name="connsiteY38-14988" fmla="*/ 1622075 h 3482342"/>
              <a:gd name="connsiteX39-14989" fmla="*/ 9579195 w 12192000"/>
              <a:gd name="connsiteY39-14990" fmla="*/ 1648017 h 3482342"/>
              <a:gd name="connsiteX40-14991" fmla="*/ 9433652 w 12192000"/>
              <a:gd name="connsiteY40-14992" fmla="*/ 1681174 h 3482342"/>
              <a:gd name="connsiteX41-14993" fmla="*/ 9403775 w 12192000"/>
              <a:gd name="connsiteY41-14994" fmla="*/ 1690403 h 3482342"/>
              <a:gd name="connsiteX42-14995" fmla="*/ 9382503 w 12192000"/>
              <a:gd name="connsiteY42-14996" fmla="*/ 1706957 h 3482342"/>
              <a:gd name="connsiteX43-14997" fmla="*/ 9381410 w 12192000"/>
              <a:gd name="connsiteY43-14998" fmla="*/ 1718312 h 3482342"/>
              <a:gd name="connsiteX44-14999" fmla="*/ 9365685 w 12192000"/>
              <a:gd name="connsiteY44-15000" fmla="*/ 1724772 h 3482342"/>
              <a:gd name="connsiteX45-15001" fmla="*/ 9278020 w 12192000"/>
              <a:gd name="connsiteY45-15002" fmla="*/ 1741161 h 3482342"/>
              <a:gd name="connsiteX46-15003" fmla="*/ 9217145 w 12192000"/>
              <a:gd name="connsiteY46-15004" fmla="*/ 1771195 h 3482342"/>
              <a:gd name="connsiteX47-15005" fmla="*/ 8955875 w 12192000"/>
              <a:gd name="connsiteY47-15006" fmla="*/ 1796806 h 3482342"/>
              <a:gd name="connsiteX48-15007" fmla="*/ 8648415 w 12192000"/>
              <a:gd name="connsiteY48-15008" fmla="*/ 1878623 h 3482342"/>
              <a:gd name="connsiteX49-15009" fmla="*/ 8495949 w 12192000"/>
              <a:gd name="connsiteY49-15010" fmla="*/ 1902425 h 3482342"/>
              <a:gd name="connsiteX50-15011" fmla="*/ 8236214 w 12192000"/>
              <a:gd name="connsiteY50-15012" fmla="*/ 1909725 h 3482342"/>
              <a:gd name="connsiteX51-15013" fmla="*/ 8132104 w 12192000"/>
              <a:gd name="connsiteY51-15014" fmla="*/ 1895727 h 3482342"/>
              <a:gd name="connsiteX52-15015" fmla="*/ 7918078 w 12192000"/>
              <a:gd name="connsiteY52-15016" fmla="*/ 1862668 h 3482342"/>
              <a:gd name="connsiteX53-15017" fmla="*/ 7817899 w 12192000"/>
              <a:gd name="connsiteY53-15018" fmla="*/ 1862176 h 3482342"/>
              <a:gd name="connsiteX54-15019" fmla="*/ 7768994 w 12192000"/>
              <a:gd name="connsiteY54-15020" fmla="*/ 1855721 h 3482342"/>
              <a:gd name="connsiteX55-15021" fmla="*/ 7618027 w 12192000"/>
              <a:gd name="connsiteY55-15022" fmla="*/ 1830959 h 3482342"/>
              <a:gd name="connsiteX56-15023" fmla="*/ 7449425 w 12192000"/>
              <a:gd name="connsiteY56-15024" fmla="*/ 1810910 h 3482342"/>
              <a:gd name="connsiteX57-15025" fmla="*/ 7342915 w 12192000"/>
              <a:gd name="connsiteY57-15026" fmla="*/ 1819827 h 3482342"/>
              <a:gd name="connsiteX58-15027" fmla="*/ 7255191 w 12192000"/>
              <a:gd name="connsiteY58-15028" fmla="*/ 1834354 h 3482342"/>
              <a:gd name="connsiteX59-15029" fmla="*/ 7131205 w 12192000"/>
              <a:gd name="connsiteY59-15030" fmla="*/ 1845557 h 3482342"/>
              <a:gd name="connsiteX60-15031" fmla="*/ 6941837 w 12192000"/>
              <a:gd name="connsiteY60-15032" fmla="*/ 1840640 h 3482342"/>
              <a:gd name="connsiteX61-15033" fmla="*/ 6837145 w 12192000"/>
              <a:gd name="connsiteY61-15034" fmla="*/ 1870724 h 3482342"/>
              <a:gd name="connsiteX62-15035" fmla="*/ 6753991 w 12192000"/>
              <a:gd name="connsiteY62-15036" fmla="*/ 1860969 h 3482342"/>
              <a:gd name="connsiteX63-15037" fmla="*/ 6727754 w 12192000"/>
              <a:gd name="connsiteY63-15038" fmla="*/ 1882372 h 3482342"/>
              <a:gd name="connsiteX64-15039" fmla="*/ 6723371 w 12192000"/>
              <a:gd name="connsiteY64-15040" fmla="*/ 1886494 h 3482342"/>
              <a:gd name="connsiteX65-15041" fmla="*/ 6702779 w 12192000"/>
              <a:gd name="connsiteY65-15042" fmla="*/ 1893601 h 3482342"/>
              <a:gd name="connsiteX66-15043" fmla="*/ 6686657 w 12192000"/>
              <a:gd name="connsiteY66-15044" fmla="*/ 1907344 h 3482342"/>
              <a:gd name="connsiteX67-15045" fmla="*/ 6651330 w 12192000"/>
              <a:gd name="connsiteY67-15046" fmla="*/ 1922921 h 3482342"/>
              <a:gd name="connsiteX68-15047" fmla="*/ 6622958 w 12192000"/>
              <a:gd name="connsiteY68-15048" fmla="*/ 1936255 h 3482342"/>
              <a:gd name="connsiteX69-15049" fmla="*/ 6522602 w 12192000"/>
              <a:gd name="connsiteY69-15050" fmla="*/ 1954133 h 3482342"/>
              <a:gd name="connsiteX70-15051" fmla="*/ 6444344 w 12192000"/>
              <a:gd name="connsiteY70-15052" fmla="*/ 1969663 h 3482342"/>
              <a:gd name="connsiteX71-15053" fmla="*/ 6409626 w 12192000"/>
              <a:gd name="connsiteY71-15054" fmla="*/ 1978846 h 3482342"/>
              <a:gd name="connsiteX72-15055" fmla="*/ 6333446 w 12192000"/>
              <a:gd name="connsiteY72-15056" fmla="*/ 1997163 h 3482342"/>
              <a:gd name="connsiteX73-15057" fmla="*/ 6294933 w 12192000"/>
              <a:gd name="connsiteY73-15058" fmla="*/ 2019412 h 3482342"/>
              <a:gd name="connsiteX74-15059" fmla="*/ 6238719 w 12192000"/>
              <a:gd name="connsiteY74-15060" fmla="*/ 2042547 h 3482342"/>
              <a:gd name="connsiteX75-15061" fmla="*/ 6187205 w 12192000"/>
              <a:gd name="connsiteY75-15062" fmla="*/ 2060048 h 3482342"/>
              <a:gd name="connsiteX76-15063" fmla="*/ 6138780 w 12192000"/>
              <a:gd name="connsiteY76-15064" fmla="*/ 2081918 h 3482342"/>
              <a:gd name="connsiteX77-15065" fmla="*/ 6120125 w 12192000"/>
              <a:gd name="connsiteY77-15066" fmla="*/ 2109475 h 3482342"/>
              <a:gd name="connsiteX78-15067" fmla="*/ 6056576 w 12192000"/>
              <a:gd name="connsiteY78-15068" fmla="*/ 2120066 h 3482342"/>
              <a:gd name="connsiteX79-15069" fmla="*/ 5993794 w 12192000"/>
              <a:gd name="connsiteY79-15070" fmla="*/ 2122569 h 3482342"/>
              <a:gd name="connsiteX80-15071" fmla="*/ 5943601 w 12192000"/>
              <a:gd name="connsiteY80-15072" fmla="*/ 2137719 h 3482342"/>
              <a:gd name="connsiteX81-15073" fmla="*/ 5898141 w 12192000"/>
              <a:gd name="connsiteY81-15074" fmla="*/ 2144806 h 3482342"/>
              <a:gd name="connsiteX82-15075" fmla="*/ 5855337 w 12192000"/>
              <a:gd name="connsiteY82-15076" fmla="*/ 2137719 h 3482342"/>
              <a:gd name="connsiteX83-15077" fmla="*/ 5817682 w 12192000"/>
              <a:gd name="connsiteY83-15078" fmla="*/ 2157358 h 3482342"/>
              <a:gd name="connsiteX84-15079" fmla="*/ 5735300 w 12192000"/>
              <a:gd name="connsiteY84-15080" fmla="*/ 2158902 h 3482342"/>
              <a:gd name="connsiteX85-15081" fmla="*/ 5591469 w 12192000"/>
              <a:gd name="connsiteY85-15082" fmla="*/ 2178389 h 3482342"/>
              <a:gd name="connsiteX86-15083" fmla="*/ 5505818 w 12192000"/>
              <a:gd name="connsiteY86-15084" fmla="*/ 2194207 h 3482342"/>
              <a:gd name="connsiteX87-15085" fmla="*/ 5452860 w 12192000"/>
              <a:gd name="connsiteY87-15086" fmla="*/ 2180085 h 3482342"/>
              <a:gd name="connsiteX88-15087" fmla="*/ 5414282 w 12192000"/>
              <a:gd name="connsiteY88-15088" fmla="*/ 2183070 h 3482342"/>
              <a:gd name="connsiteX89-15089" fmla="*/ 5368369 w 12192000"/>
              <a:gd name="connsiteY89-15090" fmla="*/ 2204272 h 3482342"/>
              <a:gd name="connsiteX90-15091" fmla="*/ 5336354 w 12192000"/>
              <a:gd name="connsiteY90-15092" fmla="*/ 2218920 h 3482342"/>
              <a:gd name="connsiteX91-15093" fmla="*/ 5291263 w 12192000"/>
              <a:gd name="connsiteY91-15094" fmla="*/ 2239182 h 3482342"/>
              <a:gd name="connsiteX92-15095" fmla="*/ 5255152 w 12192000"/>
              <a:gd name="connsiteY92-15096" fmla="*/ 2247164 h 3482342"/>
              <a:gd name="connsiteX93-15097" fmla="*/ 5233796 w 12192000"/>
              <a:gd name="connsiteY93-15098" fmla="*/ 2268260 h 3482342"/>
              <a:gd name="connsiteX94-15099" fmla="*/ 5212786 w 12192000"/>
              <a:gd name="connsiteY94-15100" fmla="*/ 2296592 h 3482342"/>
              <a:gd name="connsiteX95-15101" fmla="*/ 5173523 w 12192000"/>
              <a:gd name="connsiteY95-15102" fmla="*/ 2309057 h 3482342"/>
              <a:gd name="connsiteX96-15103" fmla="*/ 5123830 w 12192000"/>
              <a:gd name="connsiteY96-15104" fmla="*/ 2307070 h 3482342"/>
              <a:gd name="connsiteX97-15105" fmla="*/ 5065426 w 12192000"/>
              <a:gd name="connsiteY97-15106" fmla="*/ 2324076 h 3482342"/>
              <a:gd name="connsiteX98-15107" fmla="*/ 4975908 w 12192000"/>
              <a:gd name="connsiteY98-15108" fmla="*/ 2364128 h 3482342"/>
              <a:gd name="connsiteX99-15109" fmla="*/ 4913723 w 12192000"/>
              <a:gd name="connsiteY99-15110" fmla="*/ 2385265 h 3482342"/>
              <a:gd name="connsiteX100-15111" fmla="*/ 4746485 w 12192000"/>
              <a:gd name="connsiteY100-15112" fmla="*/ 2451769 h 3482342"/>
              <a:gd name="connsiteX101-15113" fmla="*/ 4681588 w 12192000"/>
              <a:gd name="connsiteY101-15114" fmla="*/ 2467494 h 3482342"/>
              <a:gd name="connsiteX102-15115" fmla="*/ 1783655 w 12192000"/>
              <a:gd name="connsiteY102-15116" fmla="*/ 3163860 h 3482342"/>
              <a:gd name="connsiteX103-15117" fmla="*/ 1325955 w 12192000"/>
              <a:gd name="connsiteY103-15118" fmla="*/ 3176692 h 3482342"/>
              <a:gd name="connsiteX104-15119" fmla="*/ 1190384 w 12192000"/>
              <a:gd name="connsiteY104-15120" fmla="*/ 3203504 h 3482342"/>
              <a:gd name="connsiteX105-15121" fmla="*/ 1094537 w 12192000"/>
              <a:gd name="connsiteY105-15122" fmla="*/ 3229469 h 3482342"/>
              <a:gd name="connsiteX106-15123" fmla="*/ 779276 w 12192000"/>
              <a:gd name="connsiteY106-15124" fmla="*/ 3327290 h 3482342"/>
              <a:gd name="connsiteX107-15125" fmla="*/ 600378 w 12192000"/>
              <a:gd name="connsiteY107-15126" fmla="*/ 3335250 h 3482342"/>
              <a:gd name="connsiteX108-15127" fmla="*/ 493457 w 12192000"/>
              <a:gd name="connsiteY108-15128" fmla="*/ 3365044 h 3482342"/>
              <a:gd name="connsiteX109-15129" fmla="*/ 349402 w 12192000"/>
              <a:gd name="connsiteY109-15130" fmla="*/ 3380897 h 3482342"/>
              <a:gd name="connsiteX110-15131" fmla="*/ 192183 w 12192000"/>
              <a:gd name="connsiteY110-15132" fmla="*/ 3460075 h 3482342"/>
              <a:gd name="connsiteX111-15133" fmla="*/ 46713 w 12192000"/>
              <a:gd name="connsiteY111-15134" fmla="*/ 3462986 h 3482342"/>
              <a:gd name="connsiteX112-15135" fmla="*/ 2765 w 12192000"/>
              <a:gd name="connsiteY112-15136" fmla="*/ 3480770 h 3482342"/>
              <a:gd name="connsiteX113-15137" fmla="*/ 0 w 12192000"/>
              <a:gd name="connsiteY113-15138" fmla="*/ 3482342 h 3482342"/>
              <a:gd name="connsiteX114" fmla="*/ 0 w 12192000"/>
              <a:gd name="connsiteY114" fmla="*/ 0 h 3482342"/>
              <a:gd name="connsiteX0-15139" fmla="*/ 0 w 12192000"/>
              <a:gd name="connsiteY0-15140" fmla="*/ 0 h 3482342"/>
              <a:gd name="connsiteX1-15141" fmla="*/ 12192000 w 12192000"/>
              <a:gd name="connsiteY1-15142" fmla="*/ 0 h 3482342"/>
              <a:gd name="connsiteX2-15143" fmla="*/ 12192000 w 12192000"/>
              <a:gd name="connsiteY2-15144" fmla="*/ 635369 h 3482342"/>
              <a:gd name="connsiteX3-15145" fmla="*/ 12191789 w 12192000"/>
              <a:gd name="connsiteY3-15146" fmla="*/ 560396 h 3482342"/>
              <a:gd name="connsiteX4-15147" fmla="*/ 11983027 w 12192000"/>
              <a:gd name="connsiteY4-15148" fmla="*/ 646756 h 3482342"/>
              <a:gd name="connsiteX5-15149" fmla="*/ 11923051 w 12192000"/>
              <a:gd name="connsiteY5-15150" fmla="*/ 656045 h 3482342"/>
              <a:gd name="connsiteX6-15151" fmla="*/ 11832939 w 12192000"/>
              <a:gd name="connsiteY6-15152" fmla="*/ 674181 h 3482342"/>
              <a:gd name="connsiteX7-15153" fmla="*/ 11767770 w 12192000"/>
              <a:gd name="connsiteY7-15154" fmla="*/ 683807 h 3482342"/>
              <a:gd name="connsiteX8-15155" fmla="*/ 11728279 w 12192000"/>
              <a:gd name="connsiteY8-15156" fmla="*/ 700816 h 3482342"/>
              <a:gd name="connsiteX9-15157" fmla="*/ 11722533 w 12192000"/>
              <a:gd name="connsiteY9-15158" fmla="*/ 703421 h 3482342"/>
              <a:gd name="connsiteX10-15159" fmla="*/ 11720002 w 12192000"/>
              <a:gd name="connsiteY10-15160" fmla="*/ 710566 h 3482342"/>
              <a:gd name="connsiteX11-15161" fmla="*/ 11707351 w 12192000"/>
              <a:gd name="connsiteY11-15162" fmla="*/ 710310 h 3482342"/>
              <a:gd name="connsiteX12-15163" fmla="*/ 11700369 w 12192000"/>
              <a:gd name="connsiteY12-15164" fmla="*/ 713480 h 3482342"/>
              <a:gd name="connsiteX13-15165" fmla="*/ 11691126 w 12192000"/>
              <a:gd name="connsiteY13-15166" fmla="*/ 726131 h 3482342"/>
              <a:gd name="connsiteX14-15167" fmla="*/ 11656818 w 12192000"/>
              <a:gd name="connsiteY14-15168" fmla="*/ 769062 h 3482342"/>
              <a:gd name="connsiteX15-15169" fmla="*/ 11501920 w 12192000"/>
              <a:gd name="connsiteY15-15170" fmla="*/ 813109 h 3482342"/>
              <a:gd name="connsiteX16-15171" fmla="*/ 11338523 w 12192000"/>
              <a:gd name="connsiteY16-15172" fmla="*/ 852810 h 3482342"/>
              <a:gd name="connsiteX17-15173" fmla="*/ 11228040 w 12192000"/>
              <a:gd name="connsiteY17-15174" fmla="*/ 958953 h 3482342"/>
              <a:gd name="connsiteX18-15175" fmla="*/ 11193568 w 12192000"/>
              <a:gd name="connsiteY18-15176" fmla="*/ 1039464 h 3482342"/>
              <a:gd name="connsiteX19-15177" fmla="*/ 11120819 w 12192000"/>
              <a:gd name="connsiteY19-15178" fmla="*/ 1126133 h 3482342"/>
              <a:gd name="connsiteX20-15179" fmla="*/ 11028687 w 12192000"/>
              <a:gd name="connsiteY20-15180" fmla="*/ 1199018 h 3482342"/>
              <a:gd name="connsiteX21-15181" fmla="*/ 10960443 w 12192000"/>
              <a:gd name="connsiteY21-15182" fmla="*/ 1244502 h 3482342"/>
              <a:gd name="connsiteX22-15183" fmla="*/ 10850998 w 12192000"/>
              <a:gd name="connsiteY22-15184" fmla="*/ 1269215 h 3482342"/>
              <a:gd name="connsiteX23-15185" fmla="*/ 10815658 w 12192000"/>
              <a:gd name="connsiteY23-15186" fmla="*/ 1287849 h 3482342"/>
              <a:gd name="connsiteX24-15187" fmla="*/ 10679906 w 12192000"/>
              <a:gd name="connsiteY24-15188" fmla="*/ 1324988 h 3482342"/>
              <a:gd name="connsiteX25-15189" fmla="*/ 10636304 w 12192000"/>
              <a:gd name="connsiteY25-15190" fmla="*/ 1317928 h 3482342"/>
              <a:gd name="connsiteX26-15191" fmla="*/ 10573203 w 12192000"/>
              <a:gd name="connsiteY26-15192" fmla="*/ 1351996 h 3482342"/>
              <a:gd name="connsiteX27-15193" fmla="*/ 10513263 w 12192000"/>
              <a:gd name="connsiteY27-15194" fmla="*/ 1350756 h 3482342"/>
              <a:gd name="connsiteX28-15195" fmla="*/ 10464012 w 12192000"/>
              <a:gd name="connsiteY28-15196" fmla="*/ 1391778 h 3482342"/>
              <a:gd name="connsiteX29-15197" fmla="*/ 10405409 w 12192000"/>
              <a:gd name="connsiteY29-15198" fmla="*/ 1422789 h 3482342"/>
              <a:gd name="connsiteX30-15199" fmla="*/ 10370530 w 12192000"/>
              <a:gd name="connsiteY30-15200" fmla="*/ 1441596 h 3482342"/>
              <a:gd name="connsiteX31-15201" fmla="*/ 10264922 w 12192000"/>
              <a:gd name="connsiteY31-15202" fmla="*/ 1472107 h 3482342"/>
              <a:gd name="connsiteX32-15203" fmla="*/ 10058690 w 12192000"/>
              <a:gd name="connsiteY32-15204" fmla="*/ 1474888 h 3482342"/>
              <a:gd name="connsiteX33-15205" fmla="*/ 10004424 w 12192000"/>
              <a:gd name="connsiteY33-15206" fmla="*/ 1489801 h 3482342"/>
              <a:gd name="connsiteX34-15207" fmla="*/ 9999951 w 12192000"/>
              <a:gd name="connsiteY34-15208" fmla="*/ 1499127 h 3482342"/>
              <a:gd name="connsiteX35-15209" fmla="*/ 9845462 w 12192000"/>
              <a:gd name="connsiteY35-15210" fmla="*/ 1548192 h 3482342"/>
              <a:gd name="connsiteX36-15211" fmla="*/ 9736156 w 12192000"/>
              <a:gd name="connsiteY36-15212" fmla="*/ 1581928 h 3482342"/>
              <a:gd name="connsiteX37-15213" fmla="*/ 9693355 w 12192000"/>
              <a:gd name="connsiteY37-15214" fmla="*/ 1602632 h 3482342"/>
              <a:gd name="connsiteX38-15215" fmla="*/ 9664242 w 12192000"/>
              <a:gd name="connsiteY38-15216" fmla="*/ 1622075 h 3482342"/>
              <a:gd name="connsiteX39-15217" fmla="*/ 9579195 w 12192000"/>
              <a:gd name="connsiteY39-15218" fmla="*/ 1648017 h 3482342"/>
              <a:gd name="connsiteX40-15219" fmla="*/ 9433652 w 12192000"/>
              <a:gd name="connsiteY40-15220" fmla="*/ 1681174 h 3482342"/>
              <a:gd name="connsiteX41-15221" fmla="*/ 9403775 w 12192000"/>
              <a:gd name="connsiteY41-15222" fmla="*/ 1690403 h 3482342"/>
              <a:gd name="connsiteX42-15223" fmla="*/ 9382503 w 12192000"/>
              <a:gd name="connsiteY42-15224" fmla="*/ 1706957 h 3482342"/>
              <a:gd name="connsiteX43-15225" fmla="*/ 9381410 w 12192000"/>
              <a:gd name="connsiteY43-15226" fmla="*/ 1718312 h 3482342"/>
              <a:gd name="connsiteX44-15227" fmla="*/ 9365685 w 12192000"/>
              <a:gd name="connsiteY44-15228" fmla="*/ 1724772 h 3482342"/>
              <a:gd name="connsiteX45-15229" fmla="*/ 9278020 w 12192000"/>
              <a:gd name="connsiteY45-15230" fmla="*/ 1741161 h 3482342"/>
              <a:gd name="connsiteX46-15231" fmla="*/ 9217145 w 12192000"/>
              <a:gd name="connsiteY46-15232" fmla="*/ 1771195 h 3482342"/>
              <a:gd name="connsiteX47-15233" fmla="*/ 8955875 w 12192000"/>
              <a:gd name="connsiteY47-15234" fmla="*/ 1796806 h 3482342"/>
              <a:gd name="connsiteX48-15235" fmla="*/ 8648415 w 12192000"/>
              <a:gd name="connsiteY48-15236" fmla="*/ 1878623 h 3482342"/>
              <a:gd name="connsiteX49-15237" fmla="*/ 8495949 w 12192000"/>
              <a:gd name="connsiteY49-15238" fmla="*/ 1902425 h 3482342"/>
              <a:gd name="connsiteX50-15239" fmla="*/ 8236214 w 12192000"/>
              <a:gd name="connsiteY50-15240" fmla="*/ 1909725 h 3482342"/>
              <a:gd name="connsiteX51-15241" fmla="*/ 8132104 w 12192000"/>
              <a:gd name="connsiteY51-15242" fmla="*/ 1895727 h 3482342"/>
              <a:gd name="connsiteX52-15243" fmla="*/ 7918078 w 12192000"/>
              <a:gd name="connsiteY52-15244" fmla="*/ 1862668 h 3482342"/>
              <a:gd name="connsiteX53-15245" fmla="*/ 7817899 w 12192000"/>
              <a:gd name="connsiteY53-15246" fmla="*/ 1862176 h 3482342"/>
              <a:gd name="connsiteX54-15247" fmla="*/ 7768994 w 12192000"/>
              <a:gd name="connsiteY54-15248" fmla="*/ 1855721 h 3482342"/>
              <a:gd name="connsiteX55-15249" fmla="*/ 7618027 w 12192000"/>
              <a:gd name="connsiteY55-15250" fmla="*/ 1830959 h 3482342"/>
              <a:gd name="connsiteX56-15251" fmla="*/ 7449425 w 12192000"/>
              <a:gd name="connsiteY56-15252" fmla="*/ 1810910 h 3482342"/>
              <a:gd name="connsiteX57-15253" fmla="*/ 7342915 w 12192000"/>
              <a:gd name="connsiteY57-15254" fmla="*/ 1819827 h 3482342"/>
              <a:gd name="connsiteX58-15255" fmla="*/ 7255191 w 12192000"/>
              <a:gd name="connsiteY58-15256" fmla="*/ 1834354 h 3482342"/>
              <a:gd name="connsiteX59-15257" fmla="*/ 7131205 w 12192000"/>
              <a:gd name="connsiteY59-15258" fmla="*/ 1845557 h 3482342"/>
              <a:gd name="connsiteX60-15259" fmla="*/ 6941837 w 12192000"/>
              <a:gd name="connsiteY60-15260" fmla="*/ 1840640 h 3482342"/>
              <a:gd name="connsiteX61-15261" fmla="*/ 6837145 w 12192000"/>
              <a:gd name="connsiteY61-15262" fmla="*/ 1870724 h 3482342"/>
              <a:gd name="connsiteX62-15263" fmla="*/ 6753991 w 12192000"/>
              <a:gd name="connsiteY62-15264" fmla="*/ 1860969 h 3482342"/>
              <a:gd name="connsiteX63-15265" fmla="*/ 6727754 w 12192000"/>
              <a:gd name="connsiteY63-15266" fmla="*/ 1882372 h 3482342"/>
              <a:gd name="connsiteX64-15267" fmla="*/ 6723371 w 12192000"/>
              <a:gd name="connsiteY64-15268" fmla="*/ 1886494 h 3482342"/>
              <a:gd name="connsiteX65-15269" fmla="*/ 6702779 w 12192000"/>
              <a:gd name="connsiteY65-15270" fmla="*/ 1893601 h 3482342"/>
              <a:gd name="connsiteX66-15271" fmla="*/ 6686657 w 12192000"/>
              <a:gd name="connsiteY66-15272" fmla="*/ 1907344 h 3482342"/>
              <a:gd name="connsiteX67-15273" fmla="*/ 6651330 w 12192000"/>
              <a:gd name="connsiteY67-15274" fmla="*/ 1922921 h 3482342"/>
              <a:gd name="connsiteX68-15275" fmla="*/ 6622958 w 12192000"/>
              <a:gd name="connsiteY68-15276" fmla="*/ 1936255 h 3482342"/>
              <a:gd name="connsiteX69-15277" fmla="*/ 6522602 w 12192000"/>
              <a:gd name="connsiteY69-15278" fmla="*/ 1954133 h 3482342"/>
              <a:gd name="connsiteX70-15279" fmla="*/ 6444344 w 12192000"/>
              <a:gd name="connsiteY70-15280" fmla="*/ 1969663 h 3482342"/>
              <a:gd name="connsiteX71-15281" fmla="*/ 6409626 w 12192000"/>
              <a:gd name="connsiteY71-15282" fmla="*/ 1978846 h 3482342"/>
              <a:gd name="connsiteX72-15283" fmla="*/ 6333446 w 12192000"/>
              <a:gd name="connsiteY72-15284" fmla="*/ 1997163 h 3482342"/>
              <a:gd name="connsiteX73-15285" fmla="*/ 6294933 w 12192000"/>
              <a:gd name="connsiteY73-15286" fmla="*/ 2019412 h 3482342"/>
              <a:gd name="connsiteX74-15287" fmla="*/ 6238719 w 12192000"/>
              <a:gd name="connsiteY74-15288" fmla="*/ 2042547 h 3482342"/>
              <a:gd name="connsiteX75-15289" fmla="*/ 6187205 w 12192000"/>
              <a:gd name="connsiteY75-15290" fmla="*/ 2060048 h 3482342"/>
              <a:gd name="connsiteX76-15291" fmla="*/ 6138780 w 12192000"/>
              <a:gd name="connsiteY76-15292" fmla="*/ 2081918 h 3482342"/>
              <a:gd name="connsiteX77-15293" fmla="*/ 6120125 w 12192000"/>
              <a:gd name="connsiteY77-15294" fmla="*/ 2109475 h 3482342"/>
              <a:gd name="connsiteX78-15295" fmla="*/ 6056576 w 12192000"/>
              <a:gd name="connsiteY78-15296" fmla="*/ 2120066 h 3482342"/>
              <a:gd name="connsiteX79-15297" fmla="*/ 5993794 w 12192000"/>
              <a:gd name="connsiteY79-15298" fmla="*/ 2122569 h 3482342"/>
              <a:gd name="connsiteX80-15299" fmla="*/ 5943601 w 12192000"/>
              <a:gd name="connsiteY80-15300" fmla="*/ 2137719 h 3482342"/>
              <a:gd name="connsiteX81-15301" fmla="*/ 5898141 w 12192000"/>
              <a:gd name="connsiteY81-15302" fmla="*/ 2144806 h 3482342"/>
              <a:gd name="connsiteX82-15303" fmla="*/ 5855337 w 12192000"/>
              <a:gd name="connsiteY82-15304" fmla="*/ 2137719 h 3482342"/>
              <a:gd name="connsiteX83-15305" fmla="*/ 5817682 w 12192000"/>
              <a:gd name="connsiteY83-15306" fmla="*/ 2157358 h 3482342"/>
              <a:gd name="connsiteX84-15307" fmla="*/ 5735300 w 12192000"/>
              <a:gd name="connsiteY84-15308" fmla="*/ 2158902 h 3482342"/>
              <a:gd name="connsiteX85-15309" fmla="*/ 5591469 w 12192000"/>
              <a:gd name="connsiteY85-15310" fmla="*/ 2178389 h 3482342"/>
              <a:gd name="connsiteX86-15311" fmla="*/ 5505818 w 12192000"/>
              <a:gd name="connsiteY86-15312" fmla="*/ 2194207 h 3482342"/>
              <a:gd name="connsiteX87-15313" fmla="*/ 5452860 w 12192000"/>
              <a:gd name="connsiteY87-15314" fmla="*/ 2180085 h 3482342"/>
              <a:gd name="connsiteX88-15315" fmla="*/ 5414282 w 12192000"/>
              <a:gd name="connsiteY88-15316" fmla="*/ 2183070 h 3482342"/>
              <a:gd name="connsiteX89-15317" fmla="*/ 5368369 w 12192000"/>
              <a:gd name="connsiteY89-15318" fmla="*/ 2204272 h 3482342"/>
              <a:gd name="connsiteX90-15319" fmla="*/ 5336354 w 12192000"/>
              <a:gd name="connsiteY90-15320" fmla="*/ 2218920 h 3482342"/>
              <a:gd name="connsiteX91-15321" fmla="*/ 5291263 w 12192000"/>
              <a:gd name="connsiteY91-15322" fmla="*/ 2239182 h 3482342"/>
              <a:gd name="connsiteX92-15323" fmla="*/ 5255152 w 12192000"/>
              <a:gd name="connsiteY92-15324" fmla="*/ 2247164 h 3482342"/>
              <a:gd name="connsiteX93-15325" fmla="*/ 5233796 w 12192000"/>
              <a:gd name="connsiteY93-15326" fmla="*/ 2268260 h 3482342"/>
              <a:gd name="connsiteX94-15327" fmla="*/ 5212786 w 12192000"/>
              <a:gd name="connsiteY94-15328" fmla="*/ 2296592 h 3482342"/>
              <a:gd name="connsiteX95-15329" fmla="*/ 5173523 w 12192000"/>
              <a:gd name="connsiteY95-15330" fmla="*/ 2309057 h 3482342"/>
              <a:gd name="connsiteX96-15331" fmla="*/ 5123830 w 12192000"/>
              <a:gd name="connsiteY96-15332" fmla="*/ 2307070 h 3482342"/>
              <a:gd name="connsiteX97-15333" fmla="*/ 5065426 w 12192000"/>
              <a:gd name="connsiteY97-15334" fmla="*/ 2324076 h 3482342"/>
              <a:gd name="connsiteX98-15335" fmla="*/ 4975908 w 12192000"/>
              <a:gd name="connsiteY98-15336" fmla="*/ 2364128 h 3482342"/>
              <a:gd name="connsiteX99-15337" fmla="*/ 4913723 w 12192000"/>
              <a:gd name="connsiteY99-15338" fmla="*/ 2385265 h 3482342"/>
              <a:gd name="connsiteX100-15339" fmla="*/ 4746485 w 12192000"/>
              <a:gd name="connsiteY100-15340" fmla="*/ 2451769 h 3482342"/>
              <a:gd name="connsiteX101-15341" fmla="*/ 4681588 w 12192000"/>
              <a:gd name="connsiteY101-15342" fmla="*/ 2467494 h 3482342"/>
              <a:gd name="connsiteX102-15343" fmla="*/ 1783655 w 12192000"/>
              <a:gd name="connsiteY102-15344" fmla="*/ 3163860 h 3482342"/>
              <a:gd name="connsiteX103-15345" fmla="*/ 1325955 w 12192000"/>
              <a:gd name="connsiteY103-15346" fmla="*/ 3176692 h 3482342"/>
              <a:gd name="connsiteX104-15347" fmla="*/ 1190384 w 12192000"/>
              <a:gd name="connsiteY104-15348" fmla="*/ 3203504 h 3482342"/>
              <a:gd name="connsiteX105-15349" fmla="*/ 1094537 w 12192000"/>
              <a:gd name="connsiteY105-15350" fmla="*/ 3229469 h 3482342"/>
              <a:gd name="connsiteX106-15351" fmla="*/ 779276 w 12192000"/>
              <a:gd name="connsiteY106-15352" fmla="*/ 3327290 h 3482342"/>
              <a:gd name="connsiteX107-15353" fmla="*/ 600378 w 12192000"/>
              <a:gd name="connsiteY107-15354" fmla="*/ 3335250 h 3482342"/>
              <a:gd name="connsiteX108-15355" fmla="*/ 493457 w 12192000"/>
              <a:gd name="connsiteY108-15356" fmla="*/ 3365044 h 3482342"/>
              <a:gd name="connsiteX109-15357" fmla="*/ 349402 w 12192000"/>
              <a:gd name="connsiteY109-15358" fmla="*/ 3380897 h 3482342"/>
              <a:gd name="connsiteX110-15359" fmla="*/ 192183 w 12192000"/>
              <a:gd name="connsiteY110-15360" fmla="*/ 3460075 h 3482342"/>
              <a:gd name="connsiteX111-15361" fmla="*/ 46713 w 12192000"/>
              <a:gd name="connsiteY111-15362" fmla="*/ 3462986 h 3482342"/>
              <a:gd name="connsiteX112-15363" fmla="*/ 2765 w 12192000"/>
              <a:gd name="connsiteY112-15364" fmla="*/ 3480770 h 3482342"/>
              <a:gd name="connsiteX113-15365" fmla="*/ 0 w 12192000"/>
              <a:gd name="connsiteY113-15366" fmla="*/ 3482342 h 3482342"/>
              <a:gd name="connsiteX114-15367" fmla="*/ 0 w 12192000"/>
              <a:gd name="connsiteY114-15368" fmla="*/ 0 h 3482342"/>
              <a:gd name="connsiteX0-15369" fmla="*/ 0 w 12192000"/>
              <a:gd name="connsiteY0-15370" fmla="*/ 0 h 3482342"/>
              <a:gd name="connsiteX1-15371" fmla="*/ 12192000 w 12192000"/>
              <a:gd name="connsiteY1-15372" fmla="*/ 0 h 3482342"/>
              <a:gd name="connsiteX2-15373" fmla="*/ 12192000 w 12192000"/>
              <a:gd name="connsiteY2-15374" fmla="*/ 635369 h 3482342"/>
              <a:gd name="connsiteX3-15375" fmla="*/ 12191789 w 12192000"/>
              <a:gd name="connsiteY3-15376" fmla="*/ 560396 h 3482342"/>
              <a:gd name="connsiteX4-15377" fmla="*/ 11983027 w 12192000"/>
              <a:gd name="connsiteY4-15378" fmla="*/ 646756 h 3482342"/>
              <a:gd name="connsiteX5-15379" fmla="*/ 11923051 w 12192000"/>
              <a:gd name="connsiteY5-15380" fmla="*/ 656045 h 3482342"/>
              <a:gd name="connsiteX6-15381" fmla="*/ 11832939 w 12192000"/>
              <a:gd name="connsiteY6-15382" fmla="*/ 674181 h 3482342"/>
              <a:gd name="connsiteX7-15383" fmla="*/ 11767770 w 12192000"/>
              <a:gd name="connsiteY7-15384" fmla="*/ 683807 h 3482342"/>
              <a:gd name="connsiteX8-15385" fmla="*/ 11728279 w 12192000"/>
              <a:gd name="connsiteY8-15386" fmla="*/ 700816 h 3482342"/>
              <a:gd name="connsiteX9-15387" fmla="*/ 11722533 w 12192000"/>
              <a:gd name="connsiteY9-15388" fmla="*/ 703421 h 3482342"/>
              <a:gd name="connsiteX10-15389" fmla="*/ 11720002 w 12192000"/>
              <a:gd name="connsiteY10-15390" fmla="*/ 710566 h 3482342"/>
              <a:gd name="connsiteX11-15391" fmla="*/ 11707351 w 12192000"/>
              <a:gd name="connsiteY11-15392" fmla="*/ 710310 h 3482342"/>
              <a:gd name="connsiteX12-15393" fmla="*/ 11700369 w 12192000"/>
              <a:gd name="connsiteY12-15394" fmla="*/ 713480 h 3482342"/>
              <a:gd name="connsiteX13-15395" fmla="*/ 11691126 w 12192000"/>
              <a:gd name="connsiteY13-15396" fmla="*/ 726131 h 3482342"/>
              <a:gd name="connsiteX14-15397" fmla="*/ 11656818 w 12192000"/>
              <a:gd name="connsiteY14-15398" fmla="*/ 769062 h 3482342"/>
              <a:gd name="connsiteX15-15399" fmla="*/ 11501920 w 12192000"/>
              <a:gd name="connsiteY15-15400" fmla="*/ 813109 h 3482342"/>
              <a:gd name="connsiteX16-15401" fmla="*/ 11338523 w 12192000"/>
              <a:gd name="connsiteY16-15402" fmla="*/ 852810 h 3482342"/>
              <a:gd name="connsiteX17-15403" fmla="*/ 11228040 w 12192000"/>
              <a:gd name="connsiteY17-15404" fmla="*/ 958953 h 3482342"/>
              <a:gd name="connsiteX18-15405" fmla="*/ 11193568 w 12192000"/>
              <a:gd name="connsiteY18-15406" fmla="*/ 1039464 h 3482342"/>
              <a:gd name="connsiteX19-15407" fmla="*/ 11120819 w 12192000"/>
              <a:gd name="connsiteY19-15408" fmla="*/ 1126133 h 3482342"/>
              <a:gd name="connsiteX20-15409" fmla="*/ 11028687 w 12192000"/>
              <a:gd name="connsiteY20-15410" fmla="*/ 1199018 h 3482342"/>
              <a:gd name="connsiteX21-15411" fmla="*/ 10960443 w 12192000"/>
              <a:gd name="connsiteY21-15412" fmla="*/ 1244502 h 3482342"/>
              <a:gd name="connsiteX22-15413" fmla="*/ 10850998 w 12192000"/>
              <a:gd name="connsiteY22-15414" fmla="*/ 1269215 h 3482342"/>
              <a:gd name="connsiteX23-15415" fmla="*/ 10815658 w 12192000"/>
              <a:gd name="connsiteY23-15416" fmla="*/ 1287849 h 3482342"/>
              <a:gd name="connsiteX24-15417" fmla="*/ 10679906 w 12192000"/>
              <a:gd name="connsiteY24-15418" fmla="*/ 1324988 h 3482342"/>
              <a:gd name="connsiteX25-15419" fmla="*/ 10636304 w 12192000"/>
              <a:gd name="connsiteY25-15420" fmla="*/ 1317928 h 3482342"/>
              <a:gd name="connsiteX26-15421" fmla="*/ 10603863 w 12192000"/>
              <a:gd name="connsiteY26-15422" fmla="*/ 1346886 h 3482342"/>
              <a:gd name="connsiteX27-15423" fmla="*/ 10573203 w 12192000"/>
              <a:gd name="connsiteY27-15424" fmla="*/ 1351996 h 3482342"/>
              <a:gd name="connsiteX28-15425" fmla="*/ 10513263 w 12192000"/>
              <a:gd name="connsiteY28-15426" fmla="*/ 1350756 h 3482342"/>
              <a:gd name="connsiteX29-15427" fmla="*/ 10464012 w 12192000"/>
              <a:gd name="connsiteY29-15428" fmla="*/ 1391778 h 3482342"/>
              <a:gd name="connsiteX30-15429" fmla="*/ 10405409 w 12192000"/>
              <a:gd name="connsiteY30-15430" fmla="*/ 1422789 h 3482342"/>
              <a:gd name="connsiteX31-15431" fmla="*/ 10370530 w 12192000"/>
              <a:gd name="connsiteY31-15432" fmla="*/ 1441596 h 3482342"/>
              <a:gd name="connsiteX32-15433" fmla="*/ 10264922 w 12192000"/>
              <a:gd name="connsiteY32-15434" fmla="*/ 1472107 h 3482342"/>
              <a:gd name="connsiteX33-15435" fmla="*/ 10058690 w 12192000"/>
              <a:gd name="connsiteY33-15436" fmla="*/ 1474888 h 3482342"/>
              <a:gd name="connsiteX34-15437" fmla="*/ 10004424 w 12192000"/>
              <a:gd name="connsiteY34-15438" fmla="*/ 1489801 h 3482342"/>
              <a:gd name="connsiteX35-15439" fmla="*/ 9999951 w 12192000"/>
              <a:gd name="connsiteY35-15440" fmla="*/ 1499127 h 3482342"/>
              <a:gd name="connsiteX36-15441" fmla="*/ 9845462 w 12192000"/>
              <a:gd name="connsiteY36-15442" fmla="*/ 1548192 h 3482342"/>
              <a:gd name="connsiteX37-15443" fmla="*/ 9736156 w 12192000"/>
              <a:gd name="connsiteY37-15444" fmla="*/ 1581928 h 3482342"/>
              <a:gd name="connsiteX38-15445" fmla="*/ 9693355 w 12192000"/>
              <a:gd name="connsiteY38-15446" fmla="*/ 1602632 h 3482342"/>
              <a:gd name="connsiteX39-15447" fmla="*/ 9664242 w 12192000"/>
              <a:gd name="connsiteY39-15448" fmla="*/ 1622075 h 3482342"/>
              <a:gd name="connsiteX40-15449" fmla="*/ 9579195 w 12192000"/>
              <a:gd name="connsiteY40-15450" fmla="*/ 1648017 h 3482342"/>
              <a:gd name="connsiteX41-15451" fmla="*/ 9433652 w 12192000"/>
              <a:gd name="connsiteY41-15452" fmla="*/ 1681174 h 3482342"/>
              <a:gd name="connsiteX42-15453" fmla="*/ 9403775 w 12192000"/>
              <a:gd name="connsiteY42-15454" fmla="*/ 1690403 h 3482342"/>
              <a:gd name="connsiteX43-15455" fmla="*/ 9382503 w 12192000"/>
              <a:gd name="connsiteY43-15456" fmla="*/ 1706957 h 3482342"/>
              <a:gd name="connsiteX44-15457" fmla="*/ 9381410 w 12192000"/>
              <a:gd name="connsiteY44-15458" fmla="*/ 1718312 h 3482342"/>
              <a:gd name="connsiteX45-15459" fmla="*/ 9365685 w 12192000"/>
              <a:gd name="connsiteY45-15460" fmla="*/ 1724772 h 3482342"/>
              <a:gd name="connsiteX46-15461" fmla="*/ 9278020 w 12192000"/>
              <a:gd name="connsiteY46-15462" fmla="*/ 1741161 h 3482342"/>
              <a:gd name="connsiteX47-15463" fmla="*/ 9217145 w 12192000"/>
              <a:gd name="connsiteY47-15464" fmla="*/ 1771195 h 3482342"/>
              <a:gd name="connsiteX48-15465" fmla="*/ 8955875 w 12192000"/>
              <a:gd name="connsiteY48-15466" fmla="*/ 1796806 h 3482342"/>
              <a:gd name="connsiteX49-15467" fmla="*/ 8648415 w 12192000"/>
              <a:gd name="connsiteY49-15468" fmla="*/ 1878623 h 3482342"/>
              <a:gd name="connsiteX50-15469" fmla="*/ 8495949 w 12192000"/>
              <a:gd name="connsiteY50-15470" fmla="*/ 1902425 h 3482342"/>
              <a:gd name="connsiteX51-15471" fmla="*/ 8236214 w 12192000"/>
              <a:gd name="connsiteY51-15472" fmla="*/ 1909725 h 3482342"/>
              <a:gd name="connsiteX52-15473" fmla="*/ 8132104 w 12192000"/>
              <a:gd name="connsiteY52-15474" fmla="*/ 1895727 h 3482342"/>
              <a:gd name="connsiteX53-15475" fmla="*/ 7918078 w 12192000"/>
              <a:gd name="connsiteY53-15476" fmla="*/ 1862668 h 3482342"/>
              <a:gd name="connsiteX54-15477" fmla="*/ 7817899 w 12192000"/>
              <a:gd name="connsiteY54-15478" fmla="*/ 1862176 h 3482342"/>
              <a:gd name="connsiteX55-15479" fmla="*/ 7768994 w 12192000"/>
              <a:gd name="connsiteY55-15480" fmla="*/ 1855721 h 3482342"/>
              <a:gd name="connsiteX56-15481" fmla="*/ 7618027 w 12192000"/>
              <a:gd name="connsiteY56-15482" fmla="*/ 1830959 h 3482342"/>
              <a:gd name="connsiteX57-15483" fmla="*/ 7449425 w 12192000"/>
              <a:gd name="connsiteY57-15484" fmla="*/ 1810910 h 3482342"/>
              <a:gd name="connsiteX58-15485" fmla="*/ 7342915 w 12192000"/>
              <a:gd name="connsiteY58-15486" fmla="*/ 1819827 h 3482342"/>
              <a:gd name="connsiteX59-15487" fmla="*/ 7255191 w 12192000"/>
              <a:gd name="connsiteY59-15488" fmla="*/ 1834354 h 3482342"/>
              <a:gd name="connsiteX60-15489" fmla="*/ 7131205 w 12192000"/>
              <a:gd name="connsiteY60-15490" fmla="*/ 1845557 h 3482342"/>
              <a:gd name="connsiteX61-15491" fmla="*/ 6941837 w 12192000"/>
              <a:gd name="connsiteY61-15492" fmla="*/ 1840640 h 3482342"/>
              <a:gd name="connsiteX62-15493" fmla="*/ 6837145 w 12192000"/>
              <a:gd name="connsiteY62-15494" fmla="*/ 1870724 h 3482342"/>
              <a:gd name="connsiteX63-15495" fmla="*/ 6753991 w 12192000"/>
              <a:gd name="connsiteY63-15496" fmla="*/ 1860969 h 3482342"/>
              <a:gd name="connsiteX64-15497" fmla="*/ 6727754 w 12192000"/>
              <a:gd name="connsiteY64-15498" fmla="*/ 1882372 h 3482342"/>
              <a:gd name="connsiteX65-15499" fmla="*/ 6723371 w 12192000"/>
              <a:gd name="connsiteY65-15500" fmla="*/ 1886494 h 3482342"/>
              <a:gd name="connsiteX66-15501" fmla="*/ 6702779 w 12192000"/>
              <a:gd name="connsiteY66-15502" fmla="*/ 1893601 h 3482342"/>
              <a:gd name="connsiteX67-15503" fmla="*/ 6686657 w 12192000"/>
              <a:gd name="connsiteY67-15504" fmla="*/ 1907344 h 3482342"/>
              <a:gd name="connsiteX68-15505" fmla="*/ 6651330 w 12192000"/>
              <a:gd name="connsiteY68-15506" fmla="*/ 1922921 h 3482342"/>
              <a:gd name="connsiteX69-15507" fmla="*/ 6622958 w 12192000"/>
              <a:gd name="connsiteY69-15508" fmla="*/ 1936255 h 3482342"/>
              <a:gd name="connsiteX70-15509" fmla="*/ 6522602 w 12192000"/>
              <a:gd name="connsiteY70-15510" fmla="*/ 1954133 h 3482342"/>
              <a:gd name="connsiteX71-15511" fmla="*/ 6444344 w 12192000"/>
              <a:gd name="connsiteY71-15512" fmla="*/ 1969663 h 3482342"/>
              <a:gd name="connsiteX72-15513" fmla="*/ 6409626 w 12192000"/>
              <a:gd name="connsiteY72-15514" fmla="*/ 1978846 h 3482342"/>
              <a:gd name="connsiteX73-15515" fmla="*/ 6333446 w 12192000"/>
              <a:gd name="connsiteY73-15516" fmla="*/ 1997163 h 3482342"/>
              <a:gd name="connsiteX74-15517" fmla="*/ 6294933 w 12192000"/>
              <a:gd name="connsiteY74-15518" fmla="*/ 2019412 h 3482342"/>
              <a:gd name="connsiteX75-15519" fmla="*/ 6238719 w 12192000"/>
              <a:gd name="connsiteY75-15520" fmla="*/ 2042547 h 3482342"/>
              <a:gd name="connsiteX76-15521" fmla="*/ 6187205 w 12192000"/>
              <a:gd name="connsiteY76-15522" fmla="*/ 2060048 h 3482342"/>
              <a:gd name="connsiteX77-15523" fmla="*/ 6138780 w 12192000"/>
              <a:gd name="connsiteY77-15524" fmla="*/ 2081918 h 3482342"/>
              <a:gd name="connsiteX78-15525" fmla="*/ 6120125 w 12192000"/>
              <a:gd name="connsiteY78-15526" fmla="*/ 2109475 h 3482342"/>
              <a:gd name="connsiteX79-15527" fmla="*/ 6056576 w 12192000"/>
              <a:gd name="connsiteY79-15528" fmla="*/ 2120066 h 3482342"/>
              <a:gd name="connsiteX80-15529" fmla="*/ 5993794 w 12192000"/>
              <a:gd name="connsiteY80-15530" fmla="*/ 2122569 h 3482342"/>
              <a:gd name="connsiteX81-15531" fmla="*/ 5943601 w 12192000"/>
              <a:gd name="connsiteY81-15532" fmla="*/ 2137719 h 3482342"/>
              <a:gd name="connsiteX82-15533" fmla="*/ 5898141 w 12192000"/>
              <a:gd name="connsiteY82-15534" fmla="*/ 2144806 h 3482342"/>
              <a:gd name="connsiteX83-15535" fmla="*/ 5855337 w 12192000"/>
              <a:gd name="connsiteY83-15536" fmla="*/ 2137719 h 3482342"/>
              <a:gd name="connsiteX84-15537" fmla="*/ 5817682 w 12192000"/>
              <a:gd name="connsiteY84-15538" fmla="*/ 2157358 h 3482342"/>
              <a:gd name="connsiteX85-15539" fmla="*/ 5735300 w 12192000"/>
              <a:gd name="connsiteY85-15540" fmla="*/ 2158902 h 3482342"/>
              <a:gd name="connsiteX86-15541" fmla="*/ 5591469 w 12192000"/>
              <a:gd name="connsiteY86-15542" fmla="*/ 2178389 h 3482342"/>
              <a:gd name="connsiteX87-15543" fmla="*/ 5505818 w 12192000"/>
              <a:gd name="connsiteY87-15544" fmla="*/ 2194207 h 3482342"/>
              <a:gd name="connsiteX88-15545" fmla="*/ 5452860 w 12192000"/>
              <a:gd name="connsiteY88-15546" fmla="*/ 2180085 h 3482342"/>
              <a:gd name="connsiteX89-15547" fmla="*/ 5414282 w 12192000"/>
              <a:gd name="connsiteY89-15548" fmla="*/ 2183070 h 3482342"/>
              <a:gd name="connsiteX90-15549" fmla="*/ 5368369 w 12192000"/>
              <a:gd name="connsiteY90-15550" fmla="*/ 2204272 h 3482342"/>
              <a:gd name="connsiteX91-15551" fmla="*/ 5336354 w 12192000"/>
              <a:gd name="connsiteY91-15552" fmla="*/ 2218920 h 3482342"/>
              <a:gd name="connsiteX92-15553" fmla="*/ 5291263 w 12192000"/>
              <a:gd name="connsiteY92-15554" fmla="*/ 2239182 h 3482342"/>
              <a:gd name="connsiteX93-15555" fmla="*/ 5255152 w 12192000"/>
              <a:gd name="connsiteY93-15556" fmla="*/ 2247164 h 3482342"/>
              <a:gd name="connsiteX94-15557" fmla="*/ 5233796 w 12192000"/>
              <a:gd name="connsiteY94-15558" fmla="*/ 2268260 h 3482342"/>
              <a:gd name="connsiteX95-15559" fmla="*/ 5212786 w 12192000"/>
              <a:gd name="connsiteY95-15560" fmla="*/ 2296592 h 3482342"/>
              <a:gd name="connsiteX96-15561" fmla="*/ 5173523 w 12192000"/>
              <a:gd name="connsiteY96-15562" fmla="*/ 2309057 h 3482342"/>
              <a:gd name="connsiteX97-15563" fmla="*/ 5123830 w 12192000"/>
              <a:gd name="connsiteY97-15564" fmla="*/ 2307070 h 3482342"/>
              <a:gd name="connsiteX98-15565" fmla="*/ 5065426 w 12192000"/>
              <a:gd name="connsiteY98-15566" fmla="*/ 2324076 h 3482342"/>
              <a:gd name="connsiteX99-15567" fmla="*/ 4975908 w 12192000"/>
              <a:gd name="connsiteY99-15568" fmla="*/ 2364128 h 3482342"/>
              <a:gd name="connsiteX100-15569" fmla="*/ 4913723 w 12192000"/>
              <a:gd name="connsiteY100-15570" fmla="*/ 2385265 h 3482342"/>
              <a:gd name="connsiteX101-15571" fmla="*/ 4746485 w 12192000"/>
              <a:gd name="connsiteY101-15572" fmla="*/ 2451769 h 3482342"/>
              <a:gd name="connsiteX102-15573" fmla="*/ 4681588 w 12192000"/>
              <a:gd name="connsiteY102-15574" fmla="*/ 2467494 h 3482342"/>
              <a:gd name="connsiteX103-15575" fmla="*/ 1783655 w 12192000"/>
              <a:gd name="connsiteY103-15576" fmla="*/ 3163860 h 3482342"/>
              <a:gd name="connsiteX104-15577" fmla="*/ 1325955 w 12192000"/>
              <a:gd name="connsiteY104-15578" fmla="*/ 3176692 h 3482342"/>
              <a:gd name="connsiteX105-15579" fmla="*/ 1190384 w 12192000"/>
              <a:gd name="connsiteY105-15580" fmla="*/ 3203504 h 3482342"/>
              <a:gd name="connsiteX106-15581" fmla="*/ 1094537 w 12192000"/>
              <a:gd name="connsiteY106-15582" fmla="*/ 3229469 h 3482342"/>
              <a:gd name="connsiteX107-15583" fmla="*/ 779276 w 12192000"/>
              <a:gd name="connsiteY107-15584" fmla="*/ 3327290 h 3482342"/>
              <a:gd name="connsiteX108-15585" fmla="*/ 600378 w 12192000"/>
              <a:gd name="connsiteY108-15586" fmla="*/ 3335250 h 3482342"/>
              <a:gd name="connsiteX109-15587" fmla="*/ 493457 w 12192000"/>
              <a:gd name="connsiteY109-15588" fmla="*/ 3365044 h 3482342"/>
              <a:gd name="connsiteX110-15589" fmla="*/ 349402 w 12192000"/>
              <a:gd name="connsiteY110-15590" fmla="*/ 3380897 h 3482342"/>
              <a:gd name="connsiteX111-15591" fmla="*/ 192183 w 12192000"/>
              <a:gd name="connsiteY111-15592" fmla="*/ 3460075 h 3482342"/>
              <a:gd name="connsiteX112-15593" fmla="*/ 46713 w 12192000"/>
              <a:gd name="connsiteY112-15594" fmla="*/ 3462986 h 3482342"/>
              <a:gd name="connsiteX113-15595" fmla="*/ 2765 w 12192000"/>
              <a:gd name="connsiteY113-15596" fmla="*/ 3480770 h 3482342"/>
              <a:gd name="connsiteX114-15597" fmla="*/ 0 w 12192000"/>
              <a:gd name="connsiteY114-15598" fmla="*/ 3482342 h 3482342"/>
              <a:gd name="connsiteX115" fmla="*/ 0 w 12192000"/>
              <a:gd name="connsiteY115" fmla="*/ 0 h 3482342"/>
              <a:gd name="connsiteX0-15599" fmla="*/ 0 w 12192000"/>
              <a:gd name="connsiteY0-15600" fmla="*/ 0 h 3482342"/>
              <a:gd name="connsiteX1-15601" fmla="*/ 12192000 w 12192000"/>
              <a:gd name="connsiteY1-15602" fmla="*/ 0 h 3482342"/>
              <a:gd name="connsiteX2-15603" fmla="*/ 12192000 w 12192000"/>
              <a:gd name="connsiteY2-15604" fmla="*/ 635369 h 3482342"/>
              <a:gd name="connsiteX3-15605" fmla="*/ 12191789 w 12192000"/>
              <a:gd name="connsiteY3-15606" fmla="*/ 560396 h 3482342"/>
              <a:gd name="connsiteX4-15607" fmla="*/ 11983027 w 12192000"/>
              <a:gd name="connsiteY4-15608" fmla="*/ 646756 h 3482342"/>
              <a:gd name="connsiteX5-15609" fmla="*/ 11923051 w 12192000"/>
              <a:gd name="connsiteY5-15610" fmla="*/ 656045 h 3482342"/>
              <a:gd name="connsiteX6-15611" fmla="*/ 11832939 w 12192000"/>
              <a:gd name="connsiteY6-15612" fmla="*/ 674181 h 3482342"/>
              <a:gd name="connsiteX7-15613" fmla="*/ 11767770 w 12192000"/>
              <a:gd name="connsiteY7-15614" fmla="*/ 683807 h 3482342"/>
              <a:gd name="connsiteX8-15615" fmla="*/ 11728279 w 12192000"/>
              <a:gd name="connsiteY8-15616" fmla="*/ 700816 h 3482342"/>
              <a:gd name="connsiteX9-15617" fmla="*/ 11722533 w 12192000"/>
              <a:gd name="connsiteY9-15618" fmla="*/ 703421 h 3482342"/>
              <a:gd name="connsiteX10-15619" fmla="*/ 11720002 w 12192000"/>
              <a:gd name="connsiteY10-15620" fmla="*/ 710566 h 3482342"/>
              <a:gd name="connsiteX11-15621" fmla="*/ 11707351 w 12192000"/>
              <a:gd name="connsiteY11-15622" fmla="*/ 710310 h 3482342"/>
              <a:gd name="connsiteX12-15623" fmla="*/ 11700369 w 12192000"/>
              <a:gd name="connsiteY12-15624" fmla="*/ 713480 h 3482342"/>
              <a:gd name="connsiteX13-15625" fmla="*/ 11691126 w 12192000"/>
              <a:gd name="connsiteY13-15626" fmla="*/ 726131 h 3482342"/>
              <a:gd name="connsiteX14-15627" fmla="*/ 11656818 w 12192000"/>
              <a:gd name="connsiteY14-15628" fmla="*/ 769062 h 3482342"/>
              <a:gd name="connsiteX15-15629" fmla="*/ 11501920 w 12192000"/>
              <a:gd name="connsiteY15-15630" fmla="*/ 813109 h 3482342"/>
              <a:gd name="connsiteX16-15631" fmla="*/ 11338523 w 12192000"/>
              <a:gd name="connsiteY16-15632" fmla="*/ 852810 h 3482342"/>
              <a:gd name="connsiteX17-15633" fmla="*/ 11228040 w 12192000"/>
              <a:gd name="connsiteY17-15634" fmla="*/ 958953 h 3482342"/>
              <a:gd name="connsiteX18-15635" fmla="*/ 11193568 w 12192000"/>
              <a:gd name="connsiteY18-15636" fmla="*/ 1039464 h 3482342"/>
              <a:gd name="connsiteX19-15637" fmla="*/ 11120819 w 12192000"/>
              <a:gd name="connsiteY19-15638" fmla="*/ 1126133 h 3482342"/>
              <a:gd name="connsiteX20-15639" fmla="*/ 11028687 w 12192000"/>
              <a:gd name="connsiteY20-15640" fmla="*/ 1199018 h 3482342"/>
              <a:gd name="connsiteX21-15641" fmla="*/ 10960443 w 12192000"/>
              <a:gd name="connsiteY21-15642" fmla="*/ 1244502 h 3482342"/>
              <a:gd name="connsiteX22-15643" fmla="*/ 10850998 w 12192000"/>
              <a:gd name="connsiteY22-15644" fmla="*/ 1269215 h 3482342"/>
              <a:gd name="connsiteX23-15645" fmla="*/ 10815658 w 12192000"/>
              <a:gd name="connsiteY23-15646" fmla="*/ 1287849 h 3482342"/>
              <a:gd name="connsiteX24-15647" fmla="*/ 10679906 w 12192000"/>
              <a:gd name="connsiteY24-15648" fmla="*/ 1324988 h 3482342"/>
              <a:gd name="connsiteX25-15649" fmla="*/ 10636304 w 12192000"/>
              <a:gd name="connsiteY25-15650" fmla="*/ 1317928 h 3482342"/>
              <a:gd name="connsiteX26-15651" fmla="*/ 10603863 w 12192000"/>
              <a:gd name="connsiteY26-15652" fmla="*/ 1346886 h 3482342"/>
              <a:gd name="connsiteX27-15653" fmla="*/ 10573203 w 12192000"/>
              <a:gd name="connsiteY27-15654" fmla="*/ 1351996 h 3482342"/>
              <a:gd name="connsiteX28-15655" fmla="*/ 10513263 w 12192000"/>
              <a:gd name="connsiteY28-15656" fmla="*/ 1350756 h 3482342"/>
              <a:gd name="connsiteX29-15657" fmla="*/ 10464012 w 12192000"/>
              <a:gd name="connsiteY29-15658" fmla="*/ 1391778 h 3482342"/>
              <a:gd name="connsiteX30-15659" fmla="*/ 10405409 w 12192000"/>
              <a:gd name="connsiteY30-15660" fmla="*/ 1422789 h 3482342"/>
              <a:gd name="connsiteX31-15661" fmla="*/ 10370530 w 12192000"/>
              <a:gd name="connsiteY31-15662" fmla="*/ 1441596 h 3482342"/>
              <a:gd name="connsiteX32-15663" fmla="*/ 10314361 w 12192000"/>
              <a:gd name="connsiteY32-15664" fmla="*/ 1466924 h 3482342"/>
              <a:gd name="connsiteX33-15665" fmla="*/ 10264922 w 12192000"/>
              <a:gd name="connsiteY33-15666" fmla="*/ 1472107 h 3482342"/>
              <a:gd name="connsiteX34-15667" fmla="*/ 10058690 w 12192000"/>
              <a:gd name="connsiteY34-15668" fmla="*/ 1474888 h 3482342"/>
              <a:gd name="connsiteX35-15669" fmla="*/ 10004424 w 12192000"/>
              <a:gd name="connsiteY35-15670" fmla="*/ 1489801 h 3482342"/>
              <a:gd name="connsiteX36-15671" fmla="*/ 9999951 w 12192000"/>
              <a:gd name="connsiteY36-15672" fmla="*/ 1499127 h 3482342"/>
              <a:gd name="connsiteX37-15673" fmla="*/ 9845462 w 12192000"/>
              <a:gd name="connsiteY37-15674" fmla="*/ 1548192 h 3482342"/>
              <a:gd name="connsiteX38-15675" fmla="*/ 9736156 w 12192000"/>
              <a:gd name="connsiteY38-15676" fmla="*/ 1581928 h 3482342"/>
              <a:gd name="connsiteX39-15677" fmla="*/ 9693355 w 12192000"/>
              <a:gd name="connsiteY39-15678" fmla="*/ 1602632 h 3482342"/>
              <a:gd name="connsiteX40-15679" fmla="*/ 9664242 w 12192000"/>
              <a:gd name="connsiteY40-15680" fmla="*/ 1622075 h 3482342"/>
              <a:gd name="connsiteX41-15681" fmla="*/ 9579195 w 12192000"/>
              <a:gd name="connsiteY41-15682" fmla="*/ 1648017 h 3482342"/>
              <a:gd name="connsiteX42-15683" fmla="*/ 9433652 w 12192000"/>
              <a:gd name="connsiteY42-15684" fmla="*/ 1681174 h 3482342"/>
              <a:gd name="connsiteX43-15685" fmla="*/ 9403775 w 12192000"/>
              <a:gd name="connsiteY43-15686" fmla="*/ 1690403 h 3482342"/>
              <a:gd name="connsiteX44-15687" fmla="*/ 9382503 w 12192000"/>
              <a:gd name="connsiteY44-15688" fmla="*/ 1706957 h 3482342"/>
              <a:gd name="connsiteX45-15689" fmla="*/ 9381410 w 12192000"/>
              <a:gd name="connsiteY45-15690" fmla="*/ 1718312 h 3482342"/>
              <a:gd name="connsiteX46-15691" fmla="*/ 9365685 w 12192000"/>
              <a:gd name="connsiteY46-15692" fmla="*/ 1724772 h 3482342"/>
              <a:gd name="connsiteX47-15693" fmla="*/ 9278020 w 12192000"/>
              <a:gd name="connsiteY47-15694" fmla="*/ 1741161 h 3482342"/>
              <a:gd name="connsiteX48-15695" fmla="*/ 9217145 w 12192000"/>
              <a:gd name="connsiteY48-15696" fmla="*/ 1771195 h 3482342"/>
              <a:gd name="connsiteX49-15697" fmla="*/ 8955875 w 12192000"/>
              <a:gd name="connsiteY49-15698" fmla="*/ 1796806 h 3482342"/>
              <a:gd name="connsiteX50-15699" fmla="*/ 8648415 w 12192000"/>
              <a:gd name="connsiteY50-15700" fmla="*/ 1878623 h 3482342"/>
              <a:gd name="connsiteX51-15701" fmla="*/ 8495949 w 12192000"/>
              <a:gd name="connsiteY51-15702" fmla="*/ 1902425 h 3482342"/>
              <a:gd name="connsiteX52-15703" fmla="*/ 8236214 w 12192000"/>
              <a:gd name="connsiteY52-15704" fmla="*/ 1909725 h 3482342"/>
              <a:gd name="connsiteX53-15705" fmla="*/ 8132104 w 12192000"/>
              <a:gd name="connsiteY53-15706" fmla="*/ 1895727 h 3482342"/>
              <a:gd name="connsiteX54-15707" fmla="*/ 7918078 w 12192000"/>
              <a:gd name="connsiteY54-15708" fmla="*/ 1862668 h 3482342"/>
              <a:gd name="connsiteX55-15709" fmla="*/ 7817899 w 12192000"/>
              <a:gd name="connsiteY55-15710" fmla="*/ 1862176 h 3482342"/>
              <a:gd name="connsiteX56-15711" fmla="*/ 7768994 w 12192000"/>
              <a:gd name="connsiteY56-15712" fmla="*/ 1855721 h 3482342"/>
              <a:gd name="connsiteX57-15713" fmla="*/ 7618027 w 12192000"/>
              <a:gd name="connsiteY57-15714" fmla="*/ 1830959 h 3482342"/>
              <a:gd name="connsiteX58-15715" fmla="*/ 7449425 w 12192000"/>
              <a:gd name="connsiteY58-15716" fmla="*/ 1810910 h 3482342"/>
              <a:gd name="connsiteX59-15717" fmla="*/ 7342915 w 12192000"/>
              <a:gd name="connsiteY59-15718" fmla="*/ 1819827 h 3482342"/>
              <a:gd name="connsiteX60-15719" fmla="*/ 7255191 w 12192000"/>
              <a:gd name="connsiteY60-15720" fmla="*/ 1834354 h 3482342"/>
              <a:gd name="connsiteX61-15721" fmla="*/ 7131205 w 12192000"/>
              <a:gd name="connsiteY61-15722" fmla="*/ 1845557 h 3482342"/>
              <a:gd name="connsiteX62-15723" fmla="*/ 6941837 w 12192000"/>
              <a:gd name="connsiteY62-15724" fmla="*/ 1840640 h 3482342"/>
              <a:gd name="connsiteX63-15725" fmla="*/ 6837145 w 12192000"/>
              <a:gd name="connsiteY63-15726" fmla="*/ 1870724 h 3482342"/>
              <a:gd name="connsiteX64-15727" fmla="*/ 6753991 w 12192000"/>
              <a:gd name="connsiteY64-15728" fmla="*/ 1860969 h 3482342"/>
              <a:gd name="connsiteX65-15729" fmla="*/ 6727754 w 12192000"/>
              <a:gd name="connsiteY65-15730" fmla="*/ 1882372 h 3482342"/>
              <a:gd name="connsiteX66-15731" fmla="*/ 6723371 w 12192000"/>
              <a:gd name="connsiteY66-15732" fmla="*/ 1886494 h 3482342"/>
              <a:gd name="connsiteX67-15733" fmla="*/ 6702779 w 12192000"/>
              <a:gd name="connsiteY67-15734" fmla="*/ 1893601 h 3482342"/>
              <a:gd name="connsiteX68-15735" fmla="*/ 6686657 w 12192000"/>
              <a:gd name="connsiteY68-15736" fmla="*/ 1907344 h 3482342"/>
              <a:gd name="connsiteX69-15737" fmla="*/ 6651330 w 12192000"/>
              <a:gd name="connsiteY69-15738" fmla="*/ 1922921 h 3482342"/>
              <a:gd name="connsiteX70-15739" fmla="*/ 6622958 w 12192000"/>
              <a:gd name="connsiteY70-15740" fmla="*/ 1936255 h 3482342"/>
              <a:gd name="connsiteX71-15741" fmla="*/ 6522602 w 12192000"/>
              <a:gd name="connsiteY71-15742" fmla="*/ 1954133 h 3482342"/>
              <a:gd name="connsiteX72-15743" fmla="*/ 6444344 w 12192000"/>
              <a:gd name="connsiteY72-15744" fmla="*/ 1969663 h 3482342"/>
              <a:gd name="connsiteX73-15745" fmla="*/ 6409626 w 12192000"/>
              <a:gd name="connsiteY73-15746" fmla="*/ 1978846 h 3482342"/>
              <a:gd name="connsiteX74-15747" fmla="*/ 6333446 w 12192000"/>
              <a:gd name="connsiteY74-15748" fmla="*/ 1997163 h 3482342"/>
              <a:gd name="connsiteX75-15749" fmla="*/ 6294933 w 12192000"/>
              <a:gd name="connsiteY75-15750" fmla="*/ 2019412 h 3482342"/>
              <a:gd name="connsiteX76-15751" fmla="*/ 6238719 w 12192000"/>
              <a:gd name="connsiteY76-15752" fmla="*/ 2042547 h 3482342"/>
              <a:gd name="connsiteX77-15753" fmla="*/ 6187205 w 12192000"/>
              <a:gd name="connsiteY77-15754" fmla="*/ 2060048 h 3482342"/>
              <a:gd name="connsiteX78-15755" fmla="*/ 6138780 w 12192000"/>
              <a:gd name="connsiteY78-15756" fmla="*/ 2081918 h 3482342"/>
              <a:gd name="connsiteX79-15757" fmla="*/ 6120125 w 12192000"/>
              <a:gd name="connsiteY79-15758" fmla="*/ 2109475 h 3482342"/>
              <a:gd name="connsiteX80-15759" fmla="*/ 6056576 w 12192000"/>
              <a:gd name="connsiteY80-15760" fmla="*/ 2120066 h 3482342"/>
              <a:gd name="connsiteX81-15761" fmla="*/ 5993794 w 12192000"/>
              <a:gd name="connsiteY81-15762" fmla="*/ 2122569 h 3482342"/>
              <a:gd name="connsiteX82-15763" fmla="*/ 5943601 w 12192000"/>
              <a:gd name="connsiteY82-15764" fmla="*/ 2137719 h 3482342"/>
              <a:gd name="connsiteX83-15765" fmla="*/ 5898141 w 12192000"/>
              <a:gd name="connsiteY83-15766" fmla="*/ 2144806 h 3482342"/>
              <a:gd name="connsiteX84-15767" fmla="*/ 5855337 w 12192000"/>
              <a:gd name="connsiteY84-15768" fmla="*/ 2137719 h 3482342"/>
              <a:gd name="connsiteX85-15769" fmla="*/ 5817682 w 12192000"/>
              <a:gd name="connsiteY85-15770" fmla="*/ 2157358 h 3482342"/>
              <a:gd name="connsiteX86-15771" fmla="*/ 5735300 w 12192000"/>
              <a:gd name="connsiteY86-15772" fmla="*/ 2158902 h 3482342"/>
              <a:gd name="connsiteX87-15773" fmla="*/ 5591469 w 12192000"/>
              <a:gd name="connsiteY87-15774" fmla="*/ 2178389 h 3482342"/>
              <a:gd name="connsiteX88-15775" fmla="*/ 5505818 w 12192000"/>
              <a:gd name="connsiteY88-15776" fmla="*/ 2194207 h 3482342"/>
              <a:gd name="connsiteX89-15777" fmla="*/ 5452860 w 12192000"/>
              <a:gd name="connsiteY89-15778" fmla="*/ 2180085 h 3482342"/>
              <a:gd name="connsiteX90-15779" fmla="*/ 5414282 w 12192000"/>
              <a:gd name="connsiteY90-15780" fmla="*/ 2183070 h 3482342"/>
              <a:gd name="connsiteX91-15781" fmla="*/ 5368369 w 12192000"/>
              <a:gd name="connsiteY91-15782" fmla="*/ 2204272 h 3482342"/>
              <a:gd name="connsiteX92-15783" fmla="*/ 5336354 w 12192000"/>
              <a:gd name="connsiteY92-15784" fmla="*/ 2218920 h 3482342"/>
              <a:gd name="connsiteX93-15785" fmla="*/ 5291263 w 12192000"/>
              <a:gd name="connsiteY93-15786" fmla="*/ 2239182 h 3482342"/>
              <a:gd name="connsiteX94-15787" fmla="*/ 5255152 w 12192000"/>
              <a:gd name="connsiteY94-15788" fmla="*/ 2247164 h 3482342"/>
              <a:gd name="connsiteX95-15789" fmla="*/ 5233796 w 12192000"/>
              <a:gd name="connsiteY95-15790" fmla="*/ 2268260 h 3482342"/>
              <a:gd name="connsiteX96-15791" fmla="*/ 5212786 w 12192000"/>
              <a:gd name="connsiteY96-15792" fmla="*/ 2296592 h 3482342"/>
              <a:gd name="connsiteX97-15793" fmla="*/ 5173523 w 12192000"/>
              <a:gd name="connsiteY97-15794" fmla="*/ 2309057 h 3482342"/>
              <a:gd name="connsiteX98-15795" fmla="*/ 5123830 w 12192000"/>
              <a:gd name="connsiteY98-15796" fmla="*/ 2307070 h 3482342"/>
              <a:gd name="connsiteX99-15797" fmla="*/ 5065426 w 12192000"/>
              <a:gd name="connsiteY99-15798" fmla="*/ 2324076 h 3482342"/>
              <a:gd name="connsiteX100-15799" fmla="*/ 4975908 w 12192000"/>
              <a:gd name="connsiteY100-15800" fmla="*/ 2364128 h 3482342"/>
              <a:gd name="connsiteX101-15801" fmla="*/ 4913723 w 12192000"/>
              <a:gd name="connsiteY101-15802" fmla="*/ 2385265 h 3482342"/>
              <a:gd name="connsiteX102-15803" fmla="*/ 4746485 w 12192000"/>
              <a:gd name="connsiteY102-15804" fmla="*/ 2451769 h 3482342"/>
              <a:gd name="connsiteX103-15805" fmla="*/ 4681588 w 12192000"/>
              <a:gd name="connsiteY103-15806" fmla="*/ 2467494 h 3482342"/>
              <a:gd name="connsiteX104-15807" fmla="*/ 1783655 w 12192000"/>
              <a:gd name="connsiteY104-15808" fmla="*/ 3163860 h 3482342"/>
              <a:gd name="connsiteX105-15809" fmla="*/ 1325955 w 12192000"/>
              <a:gd name="connsiteY105-15810" fmla="*/ 3176692 h 3482342"/>
              <a:gd name="connsiteX106-15811" fmla="*/ 1190384 w 12192000"/>
              <a:gd name="connsiteY106-15812" fmla="*/ 3203504 h 3482342"/>
              <a:gd name="connsiteX107-15813" fmla="*/ 1094537 w 12192000"/>
              <a:gd name="connsiteY107-15814" fmla="*/ 3229469 h 3482342"/>
              <a:gd name="connsiteX108-15815" fmla="*/ 779276 w 12192000"/>
              <a:gd name="connsiteY108-15816" fmla="*/ 3327290 h 3482342"/>
              <a:gd name="connsiteX109-15817" fmla="*/ 600378 w 12192000"/>
              <a:gd name="connsiteY109-15818" fmla="*/ 3335250 h 3482342"/>
              <a:gd name="connsiteX110-15819" fmla="*/ 493457 w 12192000"/>
              <a:gd name="connsiteY110-15820" fmla="*/ 3365044 h 3482342"/>
              <a:gd name="connsiteX111-15821" fmla="*/ 349402 w 12192000"/>
              <a:gd name="connsiteY111-15822" fmla="*/ 3380897 h 3482342"/>
              <a:gd name="connsiteX112-15823" fmla="*/ 192183 w 12192000"/>
              <a:gd name="connsiteY112-15824" fmla="*/ 3460075 h 3482342"/>
              <a:gd name="connsiteX113-15825" fmla="*/ 46713 w 12192000"/>
              <a:gd name="connsiteY113-15826" fmla="*/ 3462986 h 3482342"/>
              <a:gd name="connsiteX114-15827" fmla="*/ 2765 w 12192000"/>
              <a:gd name="connsiteY114-15828" fmla="*/ 3480770 h 3482342"/>
              <a:gd name="connsiteX115-15829" fmla="*/ 0 w 12192000"/>
              <a:gd name="connsiteY115-15830" fmla="*/ 3482342 h 3482342"/>
              <a:gd name="connsiteX116" fmla="*/ 0 w 12192000"/>
              <a:gd name="connsiteY116" fmla="*/ 0 h 3482342"/>
              <a:gd name="connsiteX0-15831" fmla="*/ 0 w 12192000"/>
              <a:gd name="connsiteY0-15832" fmla="*/ 0 h 3482342"/>
              <a:gd name="connsiteX1-15833" fmla="*/ 12192000 w 12192000"/>
              <a:gd name="connsiteY1-15834" fmla="*/ 0 h 3482342"/>
              <a:gd name="connsiteX2-15835" fmla="*/ 12192000 w 12192000"/>
              <a:gd name="connsiteY2-15836" fmla="*/ 635369 h 3482342"/>
              <a:gd name="connsiteX3-15837" fmla="*/ 12191789 w 12192000"/>
              <a:gd name="connsiteY3-15838" fmla="*/ 560396 h 3482342"/>
              <a:gd name="connsiteX4-15839" fmla="*/ 11983027 w 12192000"/>
              <a:gd name="connsiteY4-15840" fmla="*/ 646756 h 3482342"/>
              <a:gd name="connsiteX5-15841" fmla="*/ 11923051 w 12192000"/>
              <a:gd name="connsiteY5-15842" fmla="*/ 656045 h 3482342"/>
              <a:gd name="connsiteX6-15843" fmla="*/ 11832939 w 12192000"/>
              <a:gd name="connsiteY6-15844" fmla="*/ 674181 h 3482342"/>
              <a:gd name="connsiteX7-15845" fmla="*/ 11767770 w 12192000"/>
              <a:gd name="connsiteY7-15846" fmla="*/ 683807 h 3482342"/>
              <a:gd name="connsiteX8-15847" fmla="*/ 11728279 w 12192000"/>
              <a:gd name="connsiteY8-15848" fmla="*/ 700816 h 3482342"/>
              <a:gd name="connsiteX9-15849" fmla="*/ 11722533 w 12192000"/>
              <a:gd name="connsiteY9-15850" fmla="*/ 703421 h 3482342"/>
              <a:gd name="connsiteX10-15851" fmla="*/ 11720002 w 12192000"/>
              <a:gd name="connsiteY10-15852" fmla="*/ 710566 h 3482342"/>
              <a:gd name="connsiteX11-15853" fmla="*/ 11707351 w 12192000"/>
              <a:gd name="connsiteY11-15854" fmla="*/ 710310 h 3482342"/>
              <a:gd name="connsiteX12-15855" fmla="*/ 11700369 w 12192000"/>
              <a:gd name="connsiteY12-15856" fmla="*/ 713480 h 3482342"/>
              <a:gd name="connsiteX13-15857" fmla="*/ 11691126 w 12192000"/>
              <a:gd name="connsiteY13-15858" fmla="*/ 726131 h 3482342"/>
              <a:gd name="connsiteX14-15859" fmla="*/ 11656818 w 12192000"/>
              <a:gd name="connsiteY14-15860" fmla="*/ 769062 h 3482342"/>
              <a:gd name="connsiteX15-15861" fmla="*/ 11501920 w 12192000"/>
              <a:gd name="connsiteY15-15862" fmla="*/ 813109 h 3482342"/>
              <a:gd name="connsiteX16-15863" fmla="*/ 11338523 w 12192000"/>
              <a:gd name="connsiteY16-15864" fmla="*/ 852810 h 3482342"/>
              <a:gd name="connsiteX17-15865" fmla="*/ 11228040 w 12192000"/>
              <a:gd name="connsiteY17-15866" fmla="*/ 958953 h 3482342"/>
              <a:gd name="connsiteX18-15867" fmla="*/ 11193568 w 12192000"/>
              <a:gd name="connsiteY18-15868" fmla="*/ 1039464 h 3482342"/>
              <a:gd name="connsiteX19-15869" fmla="*/ 11120819 w 12192000"/>
              <a:gd name="connsiteY19-15870" fmla="*/ 1126133 h 3482342"/>
              <a:gd name="connsiteX20-15871" fmla="*/ 11028687 w 12192000"/>
              <a:gd name="connsiteY20-15872" fmla="*/ 1199018 h 3482342"/>
              <a:gd name="connsiteX21-15873" fmla="*/ 10960443 w 12192000"/>
              <a:gd name="connsiteY21-15874" fmla="*/ 1244502 h 3482342"/>
              <a:gd name="connsiteX22-15875" fmla="*/ 10850998 w 12192000"/>
              <a:gd name="connsiteY22-15876" fmla="*/ 1269215 h 3482342"/>
              <a:gd name="connsiteX23-15877" fmla="*/ 10815658 w 12192000"/>
              <a:gd name="connsiteY23-15878" fmla="*/ 1287849 h 3482342"/>
              <a:gd name="connsiteX24-15879" fmla="*/ 10679906 w 12192000"/>
              <a:gd name="connsiteY24-15880" fmla="*/ 1324988 h 3482342"/>
              <a:gd name="connsiteX25-15881" fmla="*/ 10636304 w 12192000"/>
              <a:gd name="connsiteY25-15882" fmla="*/ 1317928 h 3482342"/>
              <a:gd name="connsiteX26-15883" fmla="*/ 10603863 w 12192000"/>
              <a:gd name="connsiteY26-15884" fmla="*/ 1346886 h 3482342"/>
              <a:gd name="connsiteX27-15885" fmla="*/ 10573203 w 12192000"/>
              <a:gd name="connsiteY27-15886" fmla="*/ 1351996 h 3482342"/>
              <a:gd name="connsiteX28-15887" fmla="*/ 10513263 w 12192000"/>
              <a:gd name="connsiteY28-15888" fmla="*/ 1350756 h 3482342"/>
              <a:gd name="connsiteX29-15889" fmla="*/ 10464012 w 12192000"/>
              <a:gd name="connsiteY29-15890" fmla="*/ 1391778 h 3482342"/>
              <a:gd name="connsiteX30-15891" fmla="*/ 10405409 w 12192000"/>
              <a:gd name="connsiteY30-15892" fmla="*/ 1422789 h 3482342"/>
              <a:gd name="connsiteX31-15893" fmla="*/ 10370530 w 12192000"/>
              <a:gd name="connsiteY31-15894" fmla="*/ 1441596 h 3482342"/>
              <a:gd name="connsiteX32-15895" fmla="*/ 10314361 w 12192000"/>
              <a:gd name="connsiteY32-15896" fmla="*/ 1466924 h 3482342"/>
              <a:gd name="connsiteX33-15897" fmla="*/ 10264922 w 12192000"/>
              <a:gd name="connsiteY33-15898" fmla="*/ 1472107 h 3482342"/>
              <a:gd name="connsiteX34-15899" fmla="*/ 10226099 w 12192000"/>
              <a:gd name="connsiteY34-15900" fmla="*/ 1463393 h 3482342"/>
              <a:gd name="connsiteX35-15901" fmla="*/ 10058690 w 12192000"/>
              <a:gd name="connsiteY35-15902" fmla="*/ 1474888 h 3482342"/>
              <a:gd name="connsiteX36-15903" fmla="*/ 10004424 w 12192000"/>
              <a:gd name="connsiteY36-15904" fmla="*/ 1489801 h 3482342"/>
              <a:gd name="connsiteX37-15905" fmla="*/ 9999951 w 12192000"/>
              <a:gd name="connsiteY37-15906" fmla="*/ 1499127 h 3482342"/>
              <a:gd name="connsiteX38-15907" fmla="*/ 9845462 w 12192000"/>
              <a:gd name="connsiteY38-15908" fmla="*/ 1548192 h 3482342"/>
              <a:gd name="connsiteX39-15909" fmla="*/ 9736156 w 12192000"/>
              <a:gd name="connsiteY39-15910" fmla="*/ 1581928 h 3482342"/>
              <a:gd name="connsiteX40-15911" fmla="*/ 9693355 w 12192000"/>
              <a:gd name="connsiteY40-15912" fmla="*/ 1602632 h 3482342"/>
              <a:gd name="connsiteX41-15913" fmla="*/ 9664242 w 12192000"/>
              <a:gd name="connsiteY41-15914" fmla="*/ 1622075 h 3482342"/>
              <a:gd name="connsiteX42-15915" fmla="*/ 9579195 w 12192000"/>
              <a:gd name="connsiteY42-15916" fmla="*/ 1648017 h 3482342"/>
              <a:gd name="connsiteX43-15917" fmla="*/ 9433652 w 12192000"/>
              <a:gd name="connsiteY43-15918" fmla="*/ 1681174 h 3482342"/>
              <a:gd name="connsiteX44-15919" fmla="*/ 9403775 w 12192000"/>
              <a:gd name="connsiteY44-15920" fmla="*/ 1690403 h 3482342"/>
              <a:gd name="connsiteX45-15921" fmla="*/ 9382503 w 12192000"/>
              <a:gd name="connsiteY45-15922" fmla="*/ 1706957 h 3482342"/>
              <a:gd name="connsiteX46-15923" fmla="*/ 9381410 w 12192000"/>
              <a:gd name="connsiteY46-15924" fmla="*/ 1718312 h 3482342"/>
              <a:gd name="connsiteX47-15925" fmla="*/ 9365685 w 12192000"/>
              <a:gd name="connsiteY47-15926" fmla="*/ 1724772 h 3482342"/>
              <a:gd name="connsiteX48-15927" fmla="*/ 9278020 w 12192000"/>
              <a:gd name="connsiteY48-15928" fmla="*/ 1741161 h 3482342"/>
              <a:gd name="connsiteX49-15929" fmla="*/ 9217145 w 12192000"/>
              <a:gd name="connsiteY49-15930" fmla="*/ 1771195 h 3482342"/>
              <a:gd name="connsiteX50-15931" fmla="*/ 8955875 w 12192000"/>
              <a:gd name="connsiteY50-15932" fmla="*/ 1796806 h 3482342"/>
              <a:gd name="connsiteX51-15933" fmla="*/ 8648415 w 12192000"/>
              <a:gd name="connsiteY51-15934" fmla="*/ 1878623 h 3482342"/>
              <a:gd name="connsiteX52-15935" fmla="*/ 8495949 w 12192000"/>
              <a:gd name="connsiteY52-15936" fmla="*/ 1902425 h 3482342"/>
              <a:gd name="connsiteX53-15937" fmla="*/ 8236214 w 12192000"/>
              <a:gd name="connsiteY53-15938" fmla="*/ 1909725 h 3482342"/>
              <a:gd name="connsiteX54-15939" fmla="*/ 8132104 w 12192000"/>
              <a:gd name="connsiteY54-15940" fmla="*/ 1895727 h 3482342"/>
              <a:gd name="connsiteX55-15941" fmla="*/ 7918078 w 12192000"/>
              <a:gd name="connsiteY55-15942" fmla="*/ 1862668 h 3482342"/>
              <a:gd name="connsiteX56-15943" fmla="*/ 7817899 w 12192000"/>
              <a:gd name="connsiteY56-15944" fmla="*/ 1862176 h 3482342"/>
              <a:gd name="connsiteX57-15945" fmla="*/ 7768994 w 12192000"/>
              <a:gd name="connsiteY57-15946" fmla="*/ 1855721 h 3482342"/>
              <a:gd name="connsiteX58-15947" fmla="*/ 7618027 w 12192000"/>
              <a:gd name="connsiteY58-15948" fmla="*/ 1830959 h 3482342"/>
              <a:gd name="connsiteX59-15949" fmla="*/ 7449425 w 12192000"/>
              <a:gd name="connsiteY59-15950" fmla="*/ 1810910 h 3482342"/>
              <a:gd name="connsiteX60-15951" fmla="*/ 7342915 w 12192000"/>
              <a:gd name="connsiteY60-15952" fmla="*/ 1819827 h 3482342"/>
              <a:gd name="connsiteX61-15953" fmla="*/ 7255191 w 12192000"/>
              <a:gd name="connsiteY61-15954" fmla="*/ 1834354 h 3482342"/>
              <a:gd name="connsiteX62-15955" fmla="*/ 7131205 w 12192000"/>
              <a:gd name="connsiteY62-15956" fmla="*/ 1845557 h 3482342"/>
              <a:gd name="connsiteX63-15957" fmla="*/ 6941837 w 12192000"/>
              <a:gd name="connsiteY63-15958" fmla="*/ 1840640 h 3482342"/>
              <a:gd name="connsiteX64-15959" fmla="*/ 6837145 w 12192000"/>
              <a:gd name="connsiteY64-15960" fmla="*/ 1870724 h 3482342"/>
              <a:gd name="connsiteX65-15961" fmla="*/ 6753991 w 12192000"/>
              <a:gd name="connsiteY65-15962" fmla="*/ 1860969 h 3482342"/>
              <a:gd name="connsiteX66-15963" fmla="*/ 6727754 w 12192000"/>
              <a:gd name="connsiteY66-15964" fmla="*/ 1882372 h 3482342"/>
              <a:gd name="connsiteX67-15965" fmla="*/ 6723371 w 12192000"/>
              <a:gd name="connsiteY67-15966" fmla="*/ 1886494 h 3482342"/>
              <a:gd name="connsiteX68-15967" fmla="*/ 6702779 w 12192000"/>
              <a:gd name="connsiteY68-15968" fmla="*/ 1893601 h 3482342"/>
              <a:gd name="connsiteX69-15969" fmla="*/ 6686657 w 12192000"/>
              <a:gd name="connsiteY69-15970" fmla="*/ 1907344 h 3482342"/>
              <a:gd name="connsiteX70-15971" fmla="*/ 6651330 w 12192000"/>
              <a:gd name="connsiteY70-15972" fmla="*/ 1922921 h 3482342"/>
              <a:gd name="connsiteX71-15973" fmla="*/ 6622958 w 12192000"/>
              <a:gd name="connsiteY71-15974" fmla="*/ 1936255 h 3482342"/>
              <a:gd name="connsiteX72-15975" fmla="*/ 6522602 w 12192000"/>
              <a:gd name="connsiteY72-15976" fmla="*/ 1954133 h 3482342"/>
              <a:gd name="connsiteX73-15977" fmla="*/ 6444344 w 12192000"/>
              <a:gd name="connsiteY73-15978" fmla="*/ 1969663 h 3482342"/>
              <a:gd name="connsiteX74-15979" fmla="*/ 6409626 w 12192000"/>
              <a:gd name="connsiteY74-15980" fmla="*/ 1978846 h 3482342"/>
              <a:gd name="connsiteX75-15981" fmla="*/ 6333446 w 12192000"/>
              <a:gd name="connsiteY75-15982" fmla="*/ 1997163 h 3482342"/>
              <a:gd name="connsiteX76-15983" fmla="*/ 6294933 w 12192000"/>
              <a:gd name="connsiteY76-15984" fmla="*/ 2019412 h 3482342"/>
              <a:gd name="connsiteX77-15985" fmla="*/ 6238719 w 12192000"/>
              <a:gd name="connsiteY77-15986" fmla="*/ 2042547 h 3482342"/>
              <a:gd name="connsiteX78-15987" fmla="*/ 6187205 w 12192000"/>
              <a:gd name="connsiteY78-15988" fmla="*/ 2060048 h 3482342"/>
              <a:gd name="connsiteX79-15989" fmla="*/ 6138780 w 12192000"/>
              <a:gd name="connsiteY79-15990" fmla="*/ 2081918 h 3482342"/>
              <a:gd name="connsiteX80-15991" fmla="*/ 6120125 w 12192000"/>
              <a:gd name="connsiteY80-15992" fmla="*/ 2109475 h 3482342"/>
              <a:gd name="connsiteX81-15993" fmla="*/ 6056576 w 12192000"/>
              <a:gd name="connsiteY81-15994" fmla="*/ 2120066 h 3482342"/>
              <a:gd name="connsiteX82-15995" fmla="*/ 5993794 w 12192000"/>
              <a:gd name="connsiteY82-15996" fmla="*/ 2122569 h 3482342"/>
              <a:gd name="connsiteX83-15997" fmla="*/ 5943601 w 12192000"/>
              <a:gd name="connsiteY83-15998" fmla="*/ 2137719 h 3482342"/>
              <a:gd name="connsiteX84-15999" fmla="*/ 5898141 w 12192000"/>
              <a:gd name="connsiteY84-16000" fmla="*/ 2144806 h 3482342"/>
              <a:gd name="connsiteX85-16001" fmla="*/ 5855337 w 12192000"/>
              <a:gd name="connsiteY85-16002" fmla="*/ 2137719 h 3482342"/>
              <a:gd name="connsiteX86-16003" fmla="*/ 5817682 w 12192000"/>
              <a:gd name="connsiteY86-16004" fmla="*/ 2157358 h 3482342"/>
              <a:gd name="connsiteX87-16005" fmla="*/ 5735300 w 12192000"/>
              <a:gd name="connsiteY87-16006" fmla="*/ 2158902 h 3482342"/>
              <a:gd name="connsiteX88-16007" fmla="*/ 5591469 w 12192000"/>
              <a:gd name="connsiteY88-16008" fmla="*/ 2178389 h 3482342"/>
              <a:gd name="connsiteX89-16009" fmla="*/ 5505818 w 12192000"/>
              <a:gd name="connsiteY89-16010" fmla="*/ 2194207 h 3482342"/>
              <a:gd name="connsiteX90-16011" fmla="*/ 5452860 w 12192000"/>
              <a:gd name="connsiteY90-16012" fmla="*/ 2180085 h 3482342"/>
              <a:gd name="connsiteX91-16013" fmla="*/ 5414282 w 12192000"/>
              <a:gd name="connsiteY91-16014" fmla="*/ 2183070 h 3482342"/>
              <a:gd name="connsiteX92-16015" fmla="*/ 5368369 w 12192000"/>
              <a:gd name="connsiteY92-16016" fmla="*/ 2204272 h 3482342"/>
              <a:gd name="connsiteX93-16017" fmla="*/ 5336354 w 12192000"/>
              <a:gd name="connsiteY93-16018" fmla="*/ 2218920 h 3482342"/>
              <a:gd name="connsiteX94-16019" fmla="*/ 5291263 w 12192000"/>
              <a:gd name="connsiteY94-16020" fmla="*/ 2239182 h 3482342"/>
              <a:gd name="connsiteX95-16021" fmla="*/ 5255152 w 12192000"/>
              <a:gd name="connsiteY95-16022" fmla="*/ 2247164 h 3482342"/>
              <a:gd name="connsiteX96-16023" fmla="*/ 5233796 w 12192000"/>
              <a:gd name="connsiteY96-16024" fmla="*/ 2268260 h 3482342"/>
              <a:gd name="connsiteX97-16025" fmla="*/ 5212786 w 12192000"/>
              <a:gd name="connsiteY97-16026" fmla="*/ 2296592 h 3482342"/>
              <a:gd name="connsiteX98-16027" fmla="*/ 5173523 w 12192000"/>
              <a:gd name="connsiteY98-16028" fmla="*/ 2309057 h 3482342"/>
              <a:gd name="connsiteX99-16029" fmla="*/ 5123830 w 12192000"/>
              <a:gd name="connsiteY99-16030" fmla="*/ 2307070 h 3482342"/>
              <a:gd name="connsiteX100-16031" fmla="*/ 5065426 w 12192000"/>
              <a:gd name="connsiteY100-16032" fmla="*/ 2324076 h 3482342"/>
              <a:gd name="connsiteX101-16033" fmla="*/ 4975908 w 12192000"/>
              <a:gd name="connsiteY101-16034" fmla="*/ 2364128 h 3482342"/>
              <a:gd name="connsiteX102-16035" fmla="*/ 4913723 w 12192000"/>
              <a:gd name="connsiteY102-16036" fmla="*/ 2385265 h 3482342"/>
              <a:gd name="connsiteX103-16037" fmla="*/ 4746485 w 12192000"/>
              <a:gd name="connsiteY103-16038" fmla="*/ 2451769 h 3482342"/>
              <a:gd name="connsiteX104-16039" fmla="*/ 4681588 w 12192000"/>
              <a:gd name="connsiteY104-16040" fmla="*/ 2467494 h 3482342"/>
              <a:gd name="connsiteX105-16041" fmla="*/ 1783655 w 12192000"/>
              <a:gd name="connsiteY105-16042" fmla="*/ 3163860 h 3482342"/>
              <a:gd name="connsiteX106-16043" fmla="*/ 1325955 w 12192000"/>
              <a:gd name="connsiteY106-16044" fmla="*/ 3176692 h 3482342"/>
              <a:gd name="connsiteX107-16045" fmla="*/ 1190384 w 12192000"/>
              <a:gd name="connsiteY107-16046" fmla="*/ 3203504 h 3482342"/>
              <a:gd name="connsiteX108-16047" fmla="*/ 1094537 w 12192000"/>
              <a:gd name="connsiteY108-16048" fmla="*/ 3229469 h 3482342"/>
              <a:gd name="connsiteX109-16049" fmla="*/ 779276 w 12192000"/>
              <a:gd name="connsiteY109-16050" fmla="*/ 3327290 h 3482342"/>
              <a:gd name="connsiteX110-16051" fmla="*/ 600378 w 12192000"/>
              <a:gd name="connsiteY110-16052" fmla="*/ 3335250 h 3482342"/>
              <a:gd name="connsiteX111-16053" fmla="*/ 493457 w 12192000"/>
              <a:gd name="connsiteY111-16054" fmla="*/ 3365044 h 3482342"/>
              <a:gd name="connsiteX112-16055" fmla="*/ 349402 w 12192000"/>
              <a:gd name="connsiteY112-16056" fmla="*/ 3380897 h 3482342"/>
              <a:gd name="connsiteX113-16057" fmla="*/ 192183 w 12192000"/>
              <a:gd name="connsiteY113-16058" fmla="*/ 3460075 h 3482342"/>
              <a:gd name="connsiteX114-16059" fmla="*/ 46713 w 12192000"/>
              <a:gd name="connsiteY114-16060" fmla="*/ 3462986 h 3482342"/>
              <a:gd name="connsiteX115-16061" fmla="*/ 2765 w 12192000"/>
              <a:gd name="connsiteY115-16062" fmla="*/ 3480770 h 3482342"/>
              <a:gd name="connsiteX116-16063" fmla="*/ 0 w 12192000"/>
              <a:gd name="connsiteY116-16064" fmla="*/ 3482342 h 3482342"/>
              <a:gd name="connsiteX117" fmla="*/ 0 w 12192000"/>
              <a:gd name="connsiteY117" fmla="*/ 0 h 3482342"/>
              <a:gd name="connsiteX0-16065" fmla="*/ 0 w 12192000"/>
              <a:gd name="connsiteY0-16066" fmla="*/ 0 h 3482342"/>
              <a:gd name="connsiteX1-16067" fmla="*/ 12192000 w 12192000"/>
              <a:gd name="connsiteY1-16068" fmla="*/ 0 h 3482342"/>
              <a:gd name="connsiteX2-16069" fmla="*/ 12192000 w 12192000"/>
              <a:gd name="connsiteY2-16070" fmla="*/ 635369 h 3482342"/>
              <a:gd name="connsiteX3-16071" fmla="*/ 12191789 w 12192000"/>
              <a:gd name="connsiteY3-16072" fmla="*/ 560396 h 3482342"/>
              <a:gd name="connsiteX4-16073" fmla="*/ 11983027 w 12192000"/>
              <a:gd name="connsiteY4-16074" fmla="*/ 646756 h 3482342"/>
              <a:gd name="connsiteX5-16075" fmla="*/ 11923051 w 12192000"/>
              <a:gd name="connsiteY5-16076" fmla="*/ 656045 h 3482342"/>
              <a:gd name="connsiteX6-16077" fmla="*/ 11832939 w 12192000"/>
              <a:gd name="connsiteY6-16078" fmla="*/ 674181 h 3482342"/>
              <a:gd name="connsiteX7-16079" fmla="*/ 11767770 w 12192000"/>
              <a:gd name="connsiteY7-16080" fmla="*/ 683807 h 3482342"/>
              <a:gd name="connsiteX8-16081" fmla="*/ 11728279 w 12192000"/>
              <a:gd name="connsiteY8-16082" fmla="*/ 700816 h 3482342"/>
              <a:gd name="connsiteX9-16083" fmla="*/ 11722533 w 12192000"/>
              <a:gd name="connsiteY9-16084" fmla="*/ 703421 h 3482342"/>
              <a:gd name="connsiteX10-16085" fmla="*/ 11720002 w 12192000"/>
              <a:gd name="connsiteY10-16086" fmla="*/ 710566 h 3482342"/>
              <a:gd name="connsiteX11-16087" fmla="*/ 11707351 w 12192000"/>
              <a:gd name="connsiteY11-16088" fmla="*/ 710310 h 3482342"/>
              <a:gd name="connsiteX12-16089" fmla="*/ 11700369 w 12192000"/>
              <a:gd name="connsiteY12-16090" fmla="*/ 713480 h 3482342"/>
              <a:gd name="connsiteX13-16091" fmla="*/ 11691126 w 12192000"/>
              <a:gd name="connsiteY13-16092" fmla="*/ 726131 h 3482342"/>
              <a:gd name="connsiteX14-16093" fmla="*/ 11656818 w 12192000"/>
              <a:gd name="connsiteY14-16094" fmla="*/ 769062 h 3482342"/>
              <a:gd name="connsiteX15-16095" fmla="*/ 11501920 w 12192000"/>
              <a:gd name="connsiteY15-16096" fmla="*/ 813109 h 3482342"/>
              <a:gd name="connsiteX16-16097" fmla="*/ 11338523 w 12192000"/>
              <a:gd name="connsiteY16-16098" fmla="*/ 852810 h 3482342"/>
              <a:gd name="connsiteX17-16099" fmla="*/ 11228040 w 12192000"/>
              <a:gd name="connsiteY17-16100" fmla="*/ 958953 h 3482342"/>
              <a:gd name="connsiteX18-16101" fmla="*/ 11193568 w 12192000"/>
              <a:gd name="connsiteY18-16102" fmla="*/ 1039464 h 3482342"/>
              <a:gd name="connsiteX19-16103" fmla="*/ 11120819 w 12192000"/>
              <a:gd name="connsiteY19-16104" fmla="*/ 1126133 h 3482342"/>
              <a:gd name="connsiteX20-16105" fmla="*/ 11028687 w 12192000"/>
              <a:gd name="connsiteY20-16106" fmla="*/ 1199018 h 3482342"/>
              <a:gd name="connsiteX21-16107" fmla="*/ 10960443 w 12192000"/>
              <a:gd name="connsiteY21-16108" fmla="*/ 1244502 h 3482342"/>
              <a:gd name="connsiteX22-16109" fmla="*/ 10850998 w 12192000"/>
              <a:gd name="connsiteY22-16110" fmla="*/ 1269215 h 3482342"/>
              <a:gd name="connsiteX23-16111" fmla="*/ 10815658 w 12192000"/>
              <a:gd name="connsiteY23-16112" fmla="*/ 1287849 h 3482342"/>
              <a:gd name="connsiteX24-16113" fmla="*/ 10679906 w 12192000"/>
              <a:gd name="connsiteY24-16114" fmla="*/ 1324988 h 3482342"/>
              <a:gd name="connsiteX25-16115" fmla="*/ 10636304 w 12192000"/>
              <a:gd name="connsiteY25-16116" fmla="*/ 1317928 h 3482342"/>
              <a:gd name="connsiteX26-16117" fmla="*/ 10603863 w 12192000"/>
              <a:gd name="connsiteY26-16118" fmla="*/ 1346886 h 3482342"/>
              <a:gd name="connsiteX27-16119" fmla="*/ 10573203 w 12192000"/>
              <a:gd name="connsiteY27-16120" fmla="*/ 1351996 h 3482342"/>
              <a:gd name="connsiteX28-16121" fmla="*/ 10513263 w 12192000"/>
              <a:gd name="connsiteY28-16122" fmla="*/ 1350756 h 3482342"/>
              <a:gd name="connsiteX29-16123" fmla="*/ 10464012 w 12192000"/>
              <a:gd name="connsiteY29-16124" fmla="*/ 1391778 h 3482342"/>
              <a:gd name="connsiteX30-16125" fmla="*/ 10405409 w 12192000"/>
              <a:gd name="connsiteY30-16126" fmla="*/ 1422789 h 3482342"/>
              <a:gd name="connsiteX31-16127" fmla="*/ 10370530 w 12192000"/>
              <a:gd name="connsiteY31-16128" fmla="*/ 1441596 h 3482342"/>
              <a:gd name="connsiteX32-16129" fmla="*/ 10314361 w 12192000"/>
              <a:gd name="connsiteY32-16130" fmla="*/ 1466924 h 3482342"/>
              <a:gd name="connsiteX33-16131" fmla="*/ 10264922 w 12192000"/>
              <a:gd name="connsiteY33-16132" fmla="*/ 1472107 h 3482342"/>
              <a:gd name="connsiteX34-16133" fmla="*/ 10226099 w 12192000"/>
              <a:gd name="connsiteY34-16134" fmla="*/ 1463393 h 3482342"/>
              <a:gd name="connsiteX35-16135" fmla="*/ 10058690 w 12192000"/>
              <a:gd name="connsiteY35-16136" fmla="*/ 1474888 h 3482342"/>
              <a:gd name="connsiteX36-16137" fmla="*/ 10004424 w 12192000"/>
              <a:gd name="connsiteY36-16138" fmla="*/ 1489801 h 3482342"/>
              <a:gd name="connsiteX37-16139" fmla="*/ 9999951 w 12192000"/>
              <a:gd name="connsiteY37-16140" fmla="*/ 1499127 h 3482342"/>
              <a:gd name="connsiteX38-16141" fmla="*/ 9845462 w 12192000"/>
              <a:gd name="connsiteY38-16142" fmla="*/ 1548192 h 3482342"/>
              <a:gd name="connsiteX39-16143" fmla="*/ 9736156 w 12192000"/>
              <a:gd name="connsiteY39-16144" fmla="*/ 1581928 h 3482342"/>
              <a:gd name="connsiteX40-16145" fmla="*/ 9693355 w 12192000"/>
              <a:gd name="connsiteY40-16146" fmla="*/ 1602632 h 3482342"/>
              <a:gd name="connsiteX41-16147" fmla="*/ 9664242 w 12192000"/>
              <a:gd name="connsiteY41-16148" fmla="*/ 1622075 h 3482342"/>
              <a:gd name="connsiteX42-16149" fmla="*/ 9579195 w 12192000"/>
              <a:gd name="connsiteY42-16150" fmla="*/ 1648017 h 3482342"/>
              <a:gd name="connsiteX43-16151" fmla="*/ 9433652 w 12192000"/>
              <a:gd name="connsiteY43-16152" fmla="*/ 1681174 h 3482342"/>
              <a:gd name="connsiteX44-16153" fmla="*/ 9403775 w 12192000"/>
              <a:gd name="connsiteY44-16154" fmla="*/ 1690403 h 3482342"/>
              <a:gd name="connsiteX45-16155" fmla="*/ 9382503 w 12192000"/>
              <a:gd name="connsiteY45-16156" fmla="*/ 1706957 h 3482342"/>
              <a:gd name="connsiteX46-16157" fmla="*/ 9381410 w 12192000"/>
              <a:gd name="connsiteY46-16158" fmla="*/ 1718312 h 3482342"/>
              <a:gd name="connsiteX47-16159" fmla="*/ 9365685 w 12192000"/>
              <a:gd name="connsiteY47-16160" fmla="*/ 1724772 h 3482342"/>
              <a:gd name="connsiteX48-16161" fmla="*/ 9278020 w 12192000"/>
              <a:gd name="connsiteY48-16162" fmla="*/ 1741161 h 3482342"/>
              <a:gd name="connsiteX49-16163" fmla="*/ 9217145 w 12192000"/>
              <a:gd name="connsiteY49-16164" fmla="*/ 1771195 h 3482342"/>
              <a:gd name="connsiteX50-16165" fmla="*/ 8955875 w 12192000"/>
              <a:gd name="connsiteY50-16166" fmla="*/ 1796806 h 3482342"/>
              <a:gd name="connsiteX51-16167" fmla="*/ 8648415 w 12192000"/>
              <a:gd name="connsiteY51-16168" fmla="*/ 1878623 h 3482342"/>
              <a:gd name="connsiteX52-16169" fmla="*/ 8495949 w 12192000"/>
              <a:gd name="connsiteY52-16170" fmla="*/ 1902425 h 3482342"/>
              <a:gd name="connsiteX53-16171" fmla="*/ 8236214 w 12192000"/>
              <a:gd name="connsiteY53-16172" fmla="*/ 1909725 h 3482342"/>
              <a:gd name="connsiteX54-16173" fmla="*/ 8132104 w 12192000"/>
              <a:gd name="connsiteY54-16174" fmla="*/ 1895727 h 3482342"/>
              <a:gd name="connsiteX55-16175" fmla="*/ 7918078 w 12192000"/>
              <a:gd name="connsiteY55-16176" fmla="*/ 1862668 h 3482342"/>
              <a:gd name="connsiteX56-16177" fmla="*/ 7817899 w 12192000"/>
              <a:gd name="connsiteY56-16178" fmla="*/ 1862176 h 3482342"/>
              <a:gd name="connsiteX57-16179" fmla="*/ 7768994 w 12192000"/>
              <a:gd name="connsiteY57-16180" fmla="*/ 1855721 h 3482342"/>
              <a:gd name="connsiteX58-16181" fmla="*/ 7618027 w 12192000"/>
              <a:gd name="connsiteY58-16182" fmla="*/ 1830959 h 3482342"/>
              <a:gd name="connsiteX59-16183" fmla="*/ 7449425 w 12192000"/>
              <a:gd name="connsiteY59-16184" fmla="*/ 1810910 h 3482342"/>
              <a:gd name="connsiteX60-16185" fmla="*/ 7342915 w 12192000"/>
              <a:gd name="connsiteY60-16186" fmla="*/ 1819827 h 3482342"/>
              <a:gd name="connsiteX61-16187" fmla="*/ 7255191 w 12192000"/>
              <a:gd name="connsiteY61-16188" fmla="*/ 1834354 h 3482342"/>
              <a:gd name="connsiteX62-16189" fmla="*/ 7131205 w 12192000"/>
              <a:gd name="connsiteY62-16190" fmla="*/ 1845557 h 3482342"/>
              <a:gd name="connsiteX63-16191" fmla="*/ 6941837 w 12192000"/>
              <a:gd name="connsiteY63-16192" fmla="*/ 1840640 h 3482342"/>
              <a:gd name="connsiteX64-16193" fmla="*/ 6837145 w 12192000"/>
              <a:gd name="connsiteY64-16194" fmla="*/ 1870724 h 3482342"/>
              <a:gd name="connsiteX65-16195" fmla="*/ 6753991 w 12192000"/>
              <a:gd name="connsiteY65-16196" fmla="*/ 1860969 h 3482342"/>
              <a:gd name="connsiteX66-16197" fmla="*/ 6727754 w 12192000"/>
              <a:gd name="connsiteY66-16198" fmla="*/ 1882372 h 3482342"/>
              <a:gd name="connsiteX67-16199" fmla="*/ 6723371 w 12192000"/>
              <a:gd name="connsiteY67-16200" fmla="*/ 1886494 h 3482342"/>
              <a:gd name="connsiteX68-16201" fmla="*/ 6702779 w 12192000"/>
              <a:gd name="connsiteY68-16202" fmla="*/ 1893601 h 3482342"/>
              <a:gd name="connsiteX69-16203" fmla="*/ 6686657 w 12192000"/>
              <a:gd name="connsiteY69-16204" fmla="*/ 1907344 h 3482342"/>
              <a:gd name="connsiteX70-16205" fmla="*/ 6651330 w 12192000"/>
              <a:gd name="connsiteY70-16206" fmla="*/ 1922921 h 3482342"/>
              <a:gd name="connsiteX71-16207" fmla="*/ 6622958 w 12192000"/>
              <a:gd name="connsiteY71-16208" fmla="*/ 1936255 h 3482342"/>
              <a:gd name="connsiteX72-16209" fmla="*/ 6522602 w 12192000"/>
              <a:gd name="connsiteY72-16210" fmla="*/ 1954133 h 3482342"/>
              <a:gd name="connsiteX73-16211" fmla="*/ 6444344 w 12192000"/>
              <a:gd name="connsiteY73-16212" fmla="*/ 1969663 h 3482342"/>
              <a:gd name="connsiteX74-16213" fmla="*/ 6409626 w 12192000"/>
              <a:gd name="connsiteY74-16214" fmla="*/ 1978846 h 3482342"/>
              <a:gd name="connsiteX75-16215" fmla="*/ 6333446 w 12192000"/>
              <a:gd name="connsiteY75-16216" fmla="*/ 1997163 h 3482342"/>
              <a:gd name="connsiteX76-16217" fmla="*/ 6294933 w 12192000"/>
              <a:gd name="connsiteY76-16218" fmla="*/ 2019412 h 3482342"/>
              <a:gd name="connsiteX77-16219" fmla="*/ 6238719 w 12192000"/>
              <a:gd name="connsiteY77-16220" fmla="*/ 2042547 h 3482342"/>
              <a:gd name="connsiteX78-16221" fmla="*/ 6187205 w 12192000"/>
              <a:gd name="connsiteY78-16222" fmla="*/ 2060048 h 3482342"/>
              <a:gd name="connsiteX79-16223" fmla="*/ 6138780 w 12192000"/>
              <a:gd name="connsiteY79-16224" fmla="*/ 2081918 h 3482342"/>
              <a:gd name="connsiteX80-16225" fmla="*/ 6120125 w 12192000"/>
              <a:gd name="connsiteY80-16226" fmla="*/ 2109475 h 3482342"/>
              <a:gd name="connsiteX81-16227" fmla="*/ 6056576 w 12192000"/>
              <a:gd name="connsiteY81-16228" fmla="*/ 2120066 h 3482342"/>
              <a:gd name="connsiteX82-16229" fmla="*/ 5993794 w 12192000"/>
              <a:gd name="connsiteY82-16230" fmla="*/ 2122569 h 3482342"/>
              <a:gd name="connsiteX83-16231" fmla="*/ 5943601 w 12192000"/>
              <a:gd name="connsiteY83-16232" fmla="*/ 2137719 h 3482342"/>
              <a:gd name="connsiteX84-16233" fmla="*/ 5898141 w 12192000"/>
              <a:gd name="connsiteY84-16234" fmla="*/ 2144806 h 3482342"/>
              <a:gd name="connsiteX85-16235" fmla="*/ 5855337 w 12192000"/>
              <a:gd name="connsiteY85-16236" fmla="*/ 2137719 h 3482342"/>
              <a:gd name="connsiteX86-16237" fmla="*/ 5817682 w 12192000"/>
              <a:gd name="connsiteY86-16238" fmla="*/ 2157358 h 3482342"/>
              <a:gd name="connsiteX87-16239" fmla="*/ 5735300 w 12192000"/>
              <a:gd name="connsiteY87-16240" fmla="*/ 2158902 h 3482342"/>
              <a:gd name="connsiteX88-16241" fmla="*/ 5591469 w 12192000"/>
              <a:gd name="connsiteY88-16242" fmla="*/ 2178389 h 3482342"/>
              <a:gd name="connsiteX89-16243" fmla="*/ 5505818 w 12192000"/>
              <a:gd name="connsiteY89-16244" fmla="*/ 2194207 h 3482342"/>
              <a:gd name="connsiteX90-16245" fmla="*/ 5452860 w 12192000"/>
              <a:gd name="connsiteY90-16246" fmla="*/ 2180085 h 3482342"/>
              <a:gd name="connsiteX91-16247" fmla="*/ 5414282 w 12192000"/>
              <a:gd name="connsiteY91-16248" fmla="*/ 2183070 h 3482342"/>
              <a:gd name="connsiteX92-16249" fmla="*/ 5368369 w 12192000"/>
              <a:gd name="connsiteY92-16250" fmla="*/ 2204272 h 3482342"/>
              <a:gd name="connsiteX93-16251" fmla="*/ 5336354 w 12192000"/>
              <a:gd name="connsiteY93-16252" fmla="*/ 2218920 h 3482342"/>
              <a:gd name="connsiteX94-16253" fmla="*/ 5291263 w 12192000"/>
              <a:gd name="connsiteY94-16254" fmla="*/ 2239182 h 3482342"/>
              <a:gd name="connsiteX95-16255" fmla="*/ 5255152 w 12192000"/>
              <a:gd name="connsiteY95-16256" fmla="*/ 2247164 h 3482342"/>
              <a:gd name="connsiteX96-16257" fmla="*/ 5233796 w 12192000"/>
              <a:gd name="connsiteY96-16258" fmla="*/ 2268260 h 3482342"/>
              <a:gd name="connsiteX97-16259" fmla="*/ 5212786 w 12192000"/>
              <a:gd name="connsiteY97-16260" fmla="*/ 2296592 h 3482342"/>
              <a:gd name="connsiteX98-16261" fmla="*/ 5173523 w 12192000"/>
              <a:gd name="connsiteY98-16262" fmla="*/ 2309057 h 3482342"/>
              <a:gd name="connsiteX99-16263" fmla="*/ 5123830 w 12192000"/>
              <a:gd name="connsiteY99-16264" fmla="*/ 2307070 h 3482342"/>
              <a:gd name="connsiteX100-16265" fmla="*/ 5065426 w 12192000"/>
              <a:gd name="connsiteY100-16266" fmla="*/ 2324076 h 3482342"/>
              <a:gd name="connsiteX101-16267" fmla="*/ 4975908 w 12192000"/>
              <a:gd name="connsiteY101-16268" fmla="*/ 2364128 h 3482342"/>
              <a:gd name="connsiteX102-16269" fmla="*/ 4913723 w 12192000"/>
              <a:gd name="connsiteY102-16270" fmla="*/ 2385265 h 3482342"/>
              <a:gd name="connsiteX103-16271" fmla="*/ 4746485 w 12192000"/>
              <a:gd name="connsiteY103-16272" fmla="*/ 2451769 h 3482342"/>
              <a:gd name="connsiteX104-16273" fmla="*/ 4681588 w 12192000"/>
              <a:gd name="connsiteY104-16274" fmla="*/ 2467494 h 3482342"/>
              <a:gd name="connsiteX105-16275" fmla="*/ 1783655 w 12192000"/>
              <a:gd name="connsiteY105-16276" fmla="*/ 3163860 h 3482342"/>
              <a:gd name="connsiteX106-16277" fmla="*/ 1325955 w 12192000"/>
              <a:gd name="connsiteY106-16278" fmla="*/ 3176692 h 3482342"/>
              <a:gd name="connsiteX107-16279" fmla="*/ 1190384 w 12192000"/>
              <a:gd name="connsiteY107-16280" fmla="*/ 3203504 h 3482342"/>
              <a:gd name="connsiteX108-16281" fmla="*/ 1094537 w 12192000"/>
              <a:gd name="connsiteY108-16282" fmla="*/ 3229469 h 3482342"/>
              <a:gd name="connsiteX109-16283" fmla="*/ 779276 w 12192000"/>
              <a:gd name="connsiteY109-16284" fmla="*/ 3327290 h 3482342"/>
              <a:gd name="connsiteX110-16285" fmla="*/ 600378 w 12192000"/>
              <a:gd name="connsiteY110-16286" fmla="*/ 3335250 h 3482342"/>
              <a:gd name="connsiteX111-16287" fmla="*/ 493457 w 12192000"/>
              <a:gd name="connsiteY111-16288" fmla="*/ 3365044 h 3482342"/>
              <a:gd name="connsiteX112-16289" fmla="*/ 349402 w 12192000"/>
              <a:gd name="connsiteY112-16290" fmla="*/ 3380897 h 3482342"/>
              <a:gd name="connsiteX113-16291" fmla="*/ 192183 w 12192000"/>
              <a:gd name="connsiteY113-16292" fmla="*/ 3460075 h 3482342"/>
              <a:gd name="connsiteX114-16293" fmla="*/ 46713 w 12192000"/>
              <a:gd name="connsiteY114-16294" fmla="*/ 3462986 h 3482342"/>
              <a:gd name="connsiteX115-16295" fmla="*/ 2765 w 12192000"/>
              <a:gd name="connsiteY115-16296" fmla="*/ 3480770 h 3482342"/>
              <a:gd name="connsiteX116-16297" fmla="*/ 0 w 12192000"/>
              <a:gd name="connsiteY116-16298" fmla="*/ 3482342 h 3482342"/>
              <a:gd name="connsiteX117-16299" fmla="*/ 0 w 12192000"/>
              <a:gd name="connsiteY117-16300" fmla="*/ 0 h 3482342"/>
              <a:gd name="connsiteX0-16301" fmla="*/ 0 w 12192000"/>
              <a:gd name="connsiteY0-16302" fmla="*/ 0 h 3482342"/>
              <a:gd name="connsiteX1-16303" fmla="*/ 12192000 w 12192000"/>
              <a:gd name="connsiteY1-16304" fmla="*/ 0 h 3482342"/>
              <a:gd name="connsiteX2-16305" fmla="*/ 12192000 w 12192000"/>
              <a:gd name="connsiteY2-16306" fmla="*/ 635369 h 3482342"/>
              <a:gd name="connsiteX3-16307" fmla="*/ 12191789 w 12192000"/>
              <a:gd name="connsiteY3-16308" fmla="*/ 560396 h 3482342"/>
              <a:gd name="connsiteX4-16309" fmla="*/ 11983027 w 12192000"/>
              <a:gd name="connsiteY4-16310" fmla="*/ 646756 h 3482342"/>
              <a:gd name="connsiteX5-16311" fmla="*/ 11923051 w 12192000"/>
              <a:gd name="connsiteY5-16312" fmla="*/ 656045 h 3482342"/>
              <a:gd name="connsiteX6-16313" fmla="*/ 11832939 w 12192000"/>
              <a:gd name="connsiteY6-16314" fmla="*/ 674181 h 3482342"/>
              <a:gd name="connsiteX7-16315" fmla="*/ 11767770 w 12192000"/>
              <a:gd name="connsiteY7-16316" fmla="*/ 683807 h 3482342"/>
              <a:gd name="connsiteX8-16317" fmla="*/ 11728279 w 12192000"/>
              <a:gd name="connsiteY8-16318" fmla="*/ 700816 h 3482342"/>
              <a:gd name="connsiteX9-16319" fmla="*/ 11722533 w 12192000"/>
              <a:gd name="connsiteY9-16320" fmla="*/ 703421 h 3482342"/>
              <a:gd name="connsiteX10-16321" fmla="*/ 11720002 w 12192000"/>
              <a:gd name="connsiteY10-16322" fmla="*/ 710566 h 3482342"/>
              <a:gd name="connsiteX11-16323" fmla="*/ 11707351 w 12192000"/>
              <a:gd name="connsiteY11-16324" fmla="*/ 710310 h 3482342"/>
              <a:gd name="connsiteX12-16325" fmla="*/ 11700369 w 12192000"/>
              <a:gd name="connsiteY12-16326" fmla="*/ 713480 h 3482342"/>
              <a:gd name="connsiteX13-16327" fmla="*/ 11691126 w 12192000"/>
              <a:gd name="connsiteY13-16328" fmla="*/ 726131 h 3482342"/>
              <a:gd name="connsiteX14-16329" fmla="*/ 11656818 w 12192000"/>
              <a:gd name="connsiteY14-16330" fmla="*/ 769062 h 3482342"/>
              <a:gd name="connsiteX15-16331" fmla="*/ 11501920 w 12192000"/>
              <a:gd name="connsiteY15-16332" fmla="*/ 813109 h 3482342"/>
              <a:gd name="connsiteX16-16333" fmla="*/ 11338523 w 12192000"/>
              <a:gd name="connsiteY16-16334" fmla="*/ 852810 h 3482342"/>
              <a:gd name="connsiteX17-16335" fmla="*/ 11228040 w 12192000"/>
              <a:gd name="connsiteY17-16336" fmla="*/ 958953 h 3482342"/>
              <a:gd name="connsiteX18-16337" fmla="*/ 11193568 w 12192000"/>
              <a:gd name="connsiteY18-16338" fmla="*/ 1039464 h 3482342"/>
              <a:gd name="connsiteX19-16339" fmla="*/ 11120819 w 12192000"/>
              <a:gd name="connsiteY19-16340" fmla="*/ 1126133 h 3482342"/>
              <a:gd name="connsiteX20-16341" fmla="*/ 11028687 w 12192000"/>
              <a:gd name="connsiteY20-16342" fmla="*/ 1199018 h 3482342"/>
              <a:gd name="connsiteX21-16343" fmla="*/ 10960443 w 12192000"/>
              <a:gd name="connsiteY21-16344" fmla="*/ 1244502 h 3482342"/>
              <a:gd name="connsiteX22-16345" fmla="*/ 10850998 w 12192000"/>
              <a:gd name="connsiteY22-16346" fmla="*/ 1269215 h 3482342"/>
              <a:gd name="connsiteX23-16347" fmla="*/ 10815658 w 12192000"/>
              <a:gd name="connsiteY23-16348" fmla="*/ 1287849 h 3482342"/>
              <a:gd name="connsiteX24-16349" fmla="*/ 10679906 w 12192000"/>
              <a:gd name="connsiteY24-16350" fmla="*/ 1324988 h 3482342"/>
              <a:gd name="connsiteX25-16351" fmla="*/ 10636304 w 12192000"/>
              <a:gd name="connsiteY25-16352" fmla="*/ 1317928 h 3482342"/>
              <a:gd name="connsiteX26-16353" fmla="*/ 10603863 w 12192000"/>
              <a:gd name="connsiteY26-16354" fmla="*/ 1346886 h 3482342"/>
              <a:gd name="connsiteX27-16355" fmla="*/ 10573203 w 12192000"/>
              <a:gd name="connsiteY27-16356" fmla="*/ 1351996 h 3482342"/>
              <a:gd name="connsiteX28-16357" fmla="*/ 10513263 w 12192000"/>
              <a:gd name="connsiteY28-16358" fmla="*/ 1350756 h 3482342"/>
              <a:gd name="connsiteX29-16359" fmla="*/ 10464012 w 12192000"/>
              <a:gd name="connsiteY29-16360" fmla="*/ 1391778 h 3482342"/>
              <a:gd name="connsiteX30-16361" fmla="*/ 10405409 w 12192000"/>
              <a:gd name="connsiteY30-16362" fmla="*/ 1422789 h 3482342"/>
              <a:gd name="connsiteX31-16363" fmla="*/ 10370530 w 12192000"/>
              <a:gd name="connsiteY31-16364" fmla="*/ 1441596 h 3482342"/>
              <a:gd name="connsiteX32-16365" fmla="*/ 10314361 w 12192000"/>
              <a:gd name="connsiteY32-16366" fmla="*/ 1466924 h 3482342"/>
              <a:gd name="connsiteX33-16367" fmla="*/ 10264922 w 12192000"/>
              <a:gd name="connsiteY33-16368" fmla="*/ 1472107 h 3482342"/>
              <a:gd name="connsiteX34-16369" fmla="*/ 10226099 w 12192000"/>
              <a:gd name="connsiteY34-16370" fmla="*/ 1463393 h 3482342"/>
              <a:gd name="connsiteX35-16371" fmla="*/ 10120184 w 12192000"/>
              <a:gd name="connsiteY35-16372" fmla="*/ 1466924 h 3482342"/>
              <a:gd name="connsiteX36-16373" fmla="*/ 10058690 w 12192000"/>
              <a:gd name="connsiteY36-16374" fmla="*/ 1474888 h 3482342"/>
              <a:gd name="connsiteX37-16375" fmla="*/ 10004424 w 12192000"/>
              <a:gd name="connsiteY37-16376" fmla="*/ 1489801 h 3482342"/>
              <a:gd name="connsiteX38-16377" fmla="*/ 9999951 w 12192000"/>
              <a:gd name="connsiteY38-16378" fmla="*/ 1499127 h 3482342"/>
              <a:gd name="connsiteX39-16379" fmla="*/ 9845462 w 12192000"/>
              <a:gd name="connsiteY39-16380" fmla="*/ 1548192 h 3482342"/>
              <a:gd name="connsiteX40-16381" fmla="*/ 9736156 w 12192000"/>
              <a:gd name="connsiteY40-16382" fmla="*/ 1581928 h 3482342"/>
              <a:gd name="connsiteX41-16383" fmla="*/ 9693355 w 12192000"/>
              <a:gd name="connsiteY41-16384" fmla="*/ 1602632 h 3482342"/>
              <a:gd name="connsiteX42-16385" fmla="*/ 9664242 w 12192000"/>
              <a:gd name="connsiteY42-16386" fmla="*/ 1622075 h 3482342"/>
              <a:gd name="connsiteX43-16387" fmla="*/ 9579195 w 12192000"/>
              <a:gd name="connsiteY43-16388" fmla="*/ 1648017 h 3482342"/>
              <a:gd name="connsiteX44-16389" fmla="*/ 9433652 w 12192000"/>
              <a:gd name="connsiteY44-16390" fmla="*/ 1681174 h 3482342"/>
              <a:gd name="connsiteX45-16391" fmla="*/ 9403775 w 12192000"/>
              <a:gd name="connsiteY45-16392" fmla="*/ 1690403 h 3482342"/>
              <a:gd name="connsiteX46-16393" fmla="*/ 9382503 w 12192000"/>
              <a:gd name="connsiteY46-16394" fmla="*/ 1706957 h 3482342"/>
              <a:gd name="connsiteX47-16395" fmla="*/ 9381410 w 12192000"/>
              <a:gd name="connsiteY47-16396" fmla="*/ 1718312 h 3482342"/>
              <a:gd name="connsiteX48-16397" fmla="*/ 9365685 w 12192000"/>
              <a:gd name="connsiteY48-16398" fmla="*/ 1724772 h 3482342"/>
              <a:gd name="connsiteX49-16399" fmla="*/ 9278020 w 12192000"/>
              <a:gd name="connsiteY49-16400" fmla="*/ 1741161 h 3482342"/>
              <a:gd name="connsiteX50-16401" fmla="*/ 9217145 w 12192000"/>
              <a:gd name="connsiteY50-16402" fmla="*/ 1771195 h 3482342"/>
              <a:gd name="connsiteX51-16403" fmla="*/ 8955875 w 12192000"/>
              <a:gd name="connsiteY51-16404" fmla="*/ 1796806 h 3482342"/>
              <a:gd name="connsiteX52-16405" fmla="*/ 8648415 w 12192000"/>
              <a:gd name="connsiteY52-16406" fmla="*/ 1878623 h 3482342"/>
              <a:gd name="connsiteX53-16407" fmla="*/ 8495949 w 12192000"/>
              <a:gd name="connsiteY53-16408" fmla="*/ 1902425 h 3482342"/>
              <a:gd name="connsiteX54-16409" fmla="*/ 8236214 w 12192000"/>
              <a:gd name="connsiteY54-16410" fmla="*/ 1909725 h 3482342"/>
              <a:gd name="connsiteX55-16411" fmla="*/ 8132104 w 12192000"/>
              <a:gd name="connsiteY55-16412" fmla="*/ 1895727 h 3482342"/>
              <a:gd name="connsiteX56-16413" fmla="*/ 7918078 w 12192000"/>
              <a:gd name="connsiteY56-16414" fmla="*/ 1862668 h 3482342"/>
              <a:gd name="connsiteX57-16415" fmla="*/ 7817899 w 12192000"/>
              <a:gd name="connsiteY57-16416" fmla="*/ 1862176 h 3482342"/>
              <a:gd name="connsiteX58-16417" fmla="*/ 7768994 w 12192000"/>
              <a:gd name="connsiteY58-16418" fmla="*/ 1855721 h 3482342"/>
              <a:gd name="connsiteX59-16419" fmla="*/ 7618027 w 12192000"/>
              <a:gd name="connsiteY59-16420" fmla="*/ 1830959 h 3482342"/>
              <a:gd name="connsiteX60-16421" fmla="*/ 7449425 w 12192000"/>
              <a:gd name="connsiteY60-16422" fmla="*/ 1810910 h 3482342"/>
              <a:gd name="connsiteX61-16423" fmla="*/ 7342915 w 12192000"/>
              <a:gd name="connsiteY61-16424" fmla="*/ 1819827 h 3482342"/>
              <a:gd name="connsiteX62-16425" fmla="*/ 7255191 w 12192000"/>
              <a:gd name="connsiteY62-16426" fmla="*/ 1834354 h 3482342"/>
              <a:gd name="connsiteX63-16427" fmla="*/ 7131205 w 12192000"/>
              <a:gd name="connsiteY63-16428" fmla="*/ 1845557 h 3482342"/>
              <a:gd name="connsiteX64-16429" fmla="*/ 6941837 w 12192000"/>
              <a:gd name="connsiteY64-16430" fmla="*/ 1840640 h 3482342"/>
              <a:gd name="connsiteX65-16431" fmla="*/ 6837145 w 12192000"/>
              <a:gd name="connsiteY65-16432" fmla="*/ 1870724 h 3482342"/>
              <a:gd name="connsiteX66-16433" fmla="*/ 6753991 w 12192000"/>
              <a:gd name="connsiteY66-16434" fmla="*/ 1860969 h 3482342"/>
              <a:gd name="connsiteX67-16435" fmla="*/ 6727754 w 12192000"/>
              <a:gd name="connsiteY67-16436" fmla="*/ 1882372 h 3482342"/>
              <a:gd name="connsiteX68-16437" fmla="*/ 6723371 w 12192000"/>
              <a:gd name="connsiteY68-16438" fmla="*/ 1886494 h 3482342"/>
              <a:gd name="connsiteX69-16439" fmla="*/ 6702779 w 12192000"/>
              <a:gd name="connsiteY69-16440" fmla="*/ 1893601 h 3482342"/>
              <a:gd name="connsiteX70-16441" fmla="*/ 6686657 w 12192000"/>
              <a:gd name="connsiteY70-16442" fmla="*/ 1907344 h 3482342"/>
              <a:gd name="connsiteX71-16443" fmla="*/ 6651330 w 12192000"/>
              <a:gd name="connsiteY71-16444" fmla="*/ 1922921 h 3482342"/>
              <a:gd name="connsiteX72-16445" fmla="*/ 6622958 w 12192000"/>
              <a:gd name="connsiteY72-16446" fmla="*/ 1936255 h 3482342"/>
              <a:gd name="connsiteX73-16447" fmla="*/ 6522602 w 12192000"/>
              <a:gd name="connsiteY73-16448" fmla="*/ 1954133 h 3482342"/>
              <a:gd name="connsiteX74-16449" fmla="*/ 6444344 w 12192000"/>
              <a:gd name="connsiteY74-16450" fmla="*/ 1969663 h 3482342"/>
              <a:gd name="connsiteX75-16451" fmla="*/ 6409626 w 12192000"/>
              <a:gd name="connsiteY75-16452" fmla="*/ 1978846 h 3482342"/>
              <a:gd name="connsiteX76-16453" fmla="*/ 6333446 w 12192000"/>
              <a:gd name="connsiteY76-16454" fmla="*/ 1997163 h 3482342"/>
              <a:gd name="connsiteX77-16455" fmla="*/ 6294933 w 12192000"/>
              <a:gd name="connsiteY77-16456" fmla="*/ 2019412 h 3482342"/>
              <a:gd name="connsiteX78-16457" fmla="*/ 6238719 w 12192000"/>
              <a:gd name="connsiteY78-16458" fmla="*/ 2042547 h 3482342"/>
              <a:gd name="connsiteX79-16459" fmla="*/ 6187205 w 12192000"/>
              <a:gd name="connsiteY79-16460" fmla="*/ 2060048 h 3482342"/>
              <a:gd name="connsiteX80-16461" fmla="*/ 6138780 w 12192000"/>
              <a:gd name="connsiteY80-16462" fmla="*/ 2081918 h 3482342"/>
              <a:gd name="connsiteX81-16463" fmla="*/ 6120125 w 12192000"/>
              <a:gd name="connsiteY81-16464" fmla="*/ 2109475 h 3482342"/>
              <a:gd name="connsiteX82-16465" fmla="*/ 6056576 w 12192000"/>
              <a:gd name="connsiteY82-16466" fmla="*/ 2120066 h 3482342"/>
              <a:gd name="connsiteX83-16467" fmla="*/ 5993794 w 12192000"/>
              <a:gd name="connsiteY83-16468" fmla="*/ 2122569 h 3482342"/>
              <a:gd name="connsiteX84-16469" fmla="*/ 5943601 w 12192000"/>
              <a:gd name="connsiteY84-16470" fmla="*/ 2137719 h 3482342"/>
              <a:gd name="connsiteX85-16471" fmla="*/ 5898141 w 12192000"/>
              <a:gd name="connsiteY85-16472" fmla="*/ 2144806 h 3482342"/>
              <a:gd name="connsiteX86-16473" fmla="*/ 5855337 w 12192000"/>
              <a:gd name="connsiteY86-16474" fmla="*/ 2137719 h 3482342"/>
              <a:gd name="connsiteX87-16475" fmla="*/ 5817682 w 12192000"/>
              <a:gd name="connsiteY87-16476" fmla="*/ 2157358 h 3482342"/>
              <a:gd name="connsiteX88-16477" fmla="*/ 5735300 w 12192000"/>
              <a:gd name="connsiteY88-16478" fmla="*/ 2158902 h 3482342"/>
              <a:gd name="connsiteX89-16479" fmla="*/ 5591469 w 12192000"/>
              <a:gd name="connsiteY89-16480" fmla="*/ 2178389 h 3482342"/>
              <a:gd name="connsiteX90-16481" fmla="*/ 5505818 w 12192000"/>
              <a:gd name="connsiteY90-16482" fmla="*/ 2194207 h 3482342"/>
              <a:gd name="connsiteX91-16483" fmla="*/ 5452860 w 12192000"/>
              <a:gd name="connsiteY91-16484" fmla="*/ 2180085 h 3482342"/>
              <a:gd name="connsiteX92-16485" fmla="*/ 5414282 w 12192000"/>
              <a:gd name="connsiteY92-16486" fmla="*/ 2183070 h 3482342"/>
              <a:gd name="connsiteX93-16487" fmla="*/ 5368369 w 12192000"/>
              <a:gd name="connsiteY93-16488" fmla="*/ 2204272 h 3482342"/>
              <a:gd name="connsiteX94-16489" fmla="*/ 5336354 w 12192000"/>
              <a:gd name="connsiteY94-16490" fmla="*/ 2218920 h 3482342"/>
              <a:gd name="connsiteX95-16491" fmla="*/ 5291263 w 12192000"/>
              <a:gd name="connsiteY95-16492" fmla="*/ 2239182 h 3482342"/>
              <a:gd name="connsiteX96-16493" fmla="*/ 5255152 w 12192000"/>
              <a:gd name="connsiteY96-16494" fmla="*/ 2247164 h 3482342"/>
              <a:gd name="connsiteX97-16495" fmla="*/ 5233796 w 12192000"/>
              <a:gd name="connsiteY97-16496" fmla="*/ 2268260 h 3482342"/>
              <a:gd name="connsiteX98-16497" fmla="*/ 5212786 w 12192000"/>
              <a:gd name="connsiteY98-16498" fmla="*/ 2296592 h 3482342"/>
              <a:gd name="connsiteX99-16499" fmla="*/ 5173523 w 12192000"/>
              <a:gd name="connsiteY99-16500" fmla="*/ 2309057 h 3482342"/>
              <a:gd name="connsiteX100-16501" fmla="*/ 5123830 w 12192000"/>
              <a:gd name="connsiteY100-16502" fmla="*/ 2307070 h 3482342"/>
              <a:gd name="connsiteX101-16503" fmla="*/ 5065426 w 12192000"/>
              <a:gd name="connsiteY101-16504" fmla="*/ 2324076 h 3482342"/>
              <a:gd name="connsiteX102-16505" fmla="*/ 4975908 w 12192000"/>
              <a:gd name="connsiteY102-16506" fmla="*/ 2364128 h 3482342"/>
              <a:gd name="connsiteX103-16507" fmla="*/ 4913723 w 12192000"/>
              <a:gd name="connsiteY103-16508" fmla="*/ 2385265 h 3482342"/>
              <a:gd name="connsiteX104-16509" fmla="*/ 4746485 w 12192000"/>
              <a:gd name="connsiteY104-16510" fmla="*/ 2451769 h 3482342"/>
              <a:gd name="connsiteX105-16511" fmla="*/ 4681588 w 12192000"/>
              <a:gd name="connsiteY105-16512" fmla="*/ 2467494 h 3482342"/>
              <a:gd name="connsiteX106-16513" fmla="*/ 1783655 w 12192000"/>
              <a:gd name="connsiteY106-16514" fmla="*/ 3163860 h 3482342"/>
              <a:gd name="connsiteX107-16515" fmla="*/ 1325955 w 12192000"/>
              <a:gd name="connsiteY107-16516" fmla="*/ 3176692 h 3482342"/>
              <a:gd name="connsiteX108-16517" fmla="*/ 1190384 w 12192000"/>
              <a:gd name="connsiteY108-16518" fmla="*/ 3203504 h 3482342"/>
              <a:gd name="connsiteX109-16519" fmla="*/ 1094537 w 12192000"/>
              <a:gd name="connsiteY109-16520" fmla="*/ 3229469 h 3482342"/>
              <a:gd name="connsiteX110-16521" fmla="*/ 779276 w 12192000"/>
              <a:gd name="connsiteY110-16522" fmla="*/ 3327290 h 3482342"/>
              <a:gd name="connsiteX111-16523" fmla="*/ 600378 w 12192000"/>
              <a:gd name="connsiteY111-16524" fmla="*/ 3335250 h 3482342"/>
              <a:gd name="connsiteX112-16525" fmla="*/ 493457 w 12192000"/>
              <a:gd name="connsiteY112-16526" fmla="*/ 3365044 h 3482342"/>
              <a:gd name="connsiteX113-16527" fmla="*/ 349402 w 12192000"/>
              <a:gd name="connsiteY113-16528" fmla="*/ 3380897 h 3482342"/>
              <a:gd name="connsiteX114-16529" fmla="*/ 192183 w 12192000"/>
              <a:gd name="connsiteY114-16530" fmla="*/ 3460075 h 3482342"/>
              <a:gd name="connsiteX115-16531" fmla="*/ 46713 w 12192000"/>
              <a:gd name="connsiteY115-16532" fmla="*/ 3462986 h 3482342"/>
              <a:gd name="connsiteX116-16533" fmla="*/ 2765 w 12192000"/>
              <a:gd name="connsiteY116-16534" fmla="*/ 3480770 h 3482342"/>
              <a:gd name="connsiteX117-16535" fmla="*/ 0 w 12192000"/>
              <a:gd name="connsiteY117-16536" fmla="*/ 3482342 h 3482342"/>
              <a:gd name="connsiteX118" fmla="*/ 0 w 12192000"/>
              <a:gd name="connsiteY118" fmla="*/ 0 h 3482342"/>
              <a:gd name="connsiteX0-16537" fmla="*/ 0 w 12192000"/>
              <a:gd name="connsiteY0-16538" fmla="*/ 0 h 3482342"/>
              <a:gd name="connsiteX1-16539" fmla="*/ 12192000 w 12192000"/>
              <a:gd name="connsiteY1-16540" fmla="*/ 0 h 3482342"/>
              <a:gd name="connsiteX2-16541" fmla="*/ 12192000 w 12192000"/>
              <a:gd name="connsiteY2-16542" fmla="*/ 635369 h 3482342"/>
              <a:gd name="connsiteX3-16543" fmla="*/ 12191789 w 12192000"/>
              <a:gd name="connsiteY3-16544" fmla="*/ 560396 h 3482342"/>
              <a:gd name="connsiteX4-16545" fmla="*/ 11983027 w 12192000"/>
              <a:gd name="connsiteY4-16546" fmla="*/ 646756 h 3482342"/>
              <a:gd name="connsiteX5-16547" fmla="*/ 11923051 w 12192000"/>
              <a:gd name="connsiteY5-16548" fmla="*/ 656045 h 3482342"/>
              <a:gd name="connsiteX6-16549" fmla="*/ 11832939 w 12192000"/>
              <a:gd name="connsiteY6-16550" fmla="*/ 674181 h 3482342"/>
              <a:gd name="connsiteX7-16551" fmla="*/ 11767770 w 12192000"/>
              <a:gd name="connsiteY7-16552" fmla="*/ 683807 h 3482342"/>
              <a:gd name="connsiteX8-16553" fmla="*/ 11728279 w 12192000"/>
              <a:gd name="connsiteY8-16554" fmla="*/ 700816 h 3482342"/>
              <a:gd name="connsiteX9-16555" fmla="*/ 11722533 w 12192000"/>
              <a:gd name="connsiteY9-16556" fmla="*/ 703421 h 3482342"/>
              <a:gd name="connsiteX10-16557" fmla="*/ 11720002 w 12192000"/>
              <a:gd name="connsiteY10-16558" fmla="*/ 710566 h 3482342"/>
              <a:gd name="connsiteX11-16559" fmla="*/ 11707351 w 12192000"/>
              <a:gd name="connsiteY11-16560" fmla="*/ 710310 h 3482342"/>
              <a:gd name="connsiteX12-16561" fmla="*/ 11700369 w 12192000"/>
              <a:gd name="connsiteY12-16562" fmla="*/ 713480 h 3482342"/>
              <a:gd name="connsiteX13-16563" fmla="*/ 11691126 w 12192000"/>
              <a:gd name="connsiteY13-16564" fmla="*/ 726131 h 3482342"/>
              <a:gd name="connsiteX14-16565" fmla="*/ 11656818 w 12192000"/>
              <a:gd name="connsiteY14-16566" fmla="*/ 769062 h 3482342"/>
              <a:gd name="connsiteX15-16567" fmla="*/ 11501920 w 12192000"/>
              <a:gd name="connsiteY15-16568" fmla="*/ 813109 h 3482342"/>
              <a:gd name="connsiteX16-16569" fmla="*/ 11338523 w 12192000"/>
              <a:gd name="connsiteY16-16570" fmla="*/ 852810 h 3482342"/>
              <a:gd name="connsiteX17-16571" fmla="*/ 11228040 w 12192000"/>
              <a:gd name="connsiteY17-16572" fmla="*/ 958953 h 3482342"/>
              <a:gd name="connsiteX18-16573" fmla="*/ 11193568 w 12192000"/>
              <a:gd name="connsiteY18-16574" fmla="*/ 1039464 h 3482342"/>
              <a:gd name="connsiteX19-16575" fmla="*/ 11120819 w 12192000"/>
              <a:gd name="connsiteY19-16576" fmla="*/ 1126133 h 3482342"/>
              <a:gd name="connsiteX20-16577" fmla="*/ 11028687 w 12192000"/>
              <a:gd name="connsiteY20-16578" fmla="*/ 1199018 h 3482342"/>
              <a:gd name="connsiteX21-16579" fmla="*/ 10960443 w 12192000"/>
              <a:gd name="connsiteY21-16580" fmla="*/ 1244502 h 3482342"/>
              <a:gd name="connsiteX22-16581" fmla="*/ 10850998 w 12192000"/>
              <a:gd name="connsiteY22-16582" fmla="*/ 1269215 h 3482342"/>
              <a:gd name="connsiteX23-16583" fmla="*/ 10815658 w 12192000"/>
              <a:gd name="connsiteY23-16584" fmla="*/ 1287849 h 3482342"/>
              <a:gd name="connsiteX24-16585" fmla="*/ 10679906 w 12192000"/>
              <a:gd name="connsiteY24-16586" fmla="*/ 1324988 h 3482342"/>
              <a:gd name="connsiteX25-16587" fmla="*/ 10636304 w 12192000"/>
              <a:gd name="connsiteY25-16588" fmla="*/ 1317928 h 3482342"/>
              <a:gd name="connsiteX26-16589" fmla="*/ 10603863 w 12192000"/>
              <a:gd name="connsiteY26-16590" fmla="*/ 1346886 h 3482342"/>
              <a:gd name="connsiteX27-16591" fmla="*/ 10573203 w 12192000"/>
              <a:gd name="connsiteY27-16592" fmla="*/ 1351996 h 3482342"/>
              <a:gd name="connsiteX28-16593" fmla="*/ 10513263 w 12192000"/>
              <a:gd name="connsiteY28-16594" fmla="*/ 1350756 h 3482342"/>
              <a:gd name="connsiteX29-16595" fmla="*/ 10464012 w 12192000"/>
              <a:gd name="connsiteY29-16596" fmla="*/ 1391778 h 3482342"/>
              <a:gd name="connsiteX30-16597" fmla="*/ 10405409 w 12192000"/>
              <a:gd name="connsiteY30-16598" fmla="*/ 1422789 h 3482342"/>
              <a:gd name="connsiteX31-16599" fmla="*/ 10370530 w 12192000"/>
              <a:gd name="connsiteY31-16600" fmla="*/ 1441596 h 3482342"/>
              <a:gd name="connsiteX32-16601" fmla="*/ 10314361 w 12192000"/>
              <a:gd name="connsiteY32-16602" fmla="*/ 1466924 h 3482342"/>
              <a:gd name="connsiteX33-16603" fmla="*/ 10264922 w 12192000"/>
              <a:gd name="connsiteY33-16604" fmla="*/ 1472107 h 3482342"/>
              <a:gd name="connsiteX34-16605" fmla="*/ 10226099 w 12192000"/>
              <a:gd name="connsiteY34-16606" fmla="*/ 1463393 h 3482342"/>
              <a:gd name="connsiteX35-16607" fmla="*/ 10120184 w 12192000"/>
              <a:gd name="connsiteY35-16608" fmla="*/ 1466924 h 3482342"/>
              <a:gd name="connsiteX36-16609" fmla="*/ 10058690 w 12192000"/>
              <a:gd name="connsiteY36-16610" fmla="*/ 1474888 h 3482342"/>
              <a:gd name="connsiteX37-16611" fmla="*/ 10004424 w 12192000"/>
              <a:gd name="connsiteY37-16612" fmla="*/ 1489801 h 3482342"/>
              <a:gd name="connsiteX38-16613" fmla="*/ 9999951 w 12192000"/>
              <a:gd name="connsiteY38-16614" fmla="*/ 1499127 h 3482342"/>
              <a:gd name="connsiteX39-16615" fmla="*/ 9845462 w 12192000"/>
              <a:gd name="connsiteY39-16616" fmla="*/ 1548192 h 3482342"/>
              <a:gd name="connsiteX40-16617" fmla="*/ 9736156 w 12192000"/>
              <a:gd name="connsiteY40-16618" fmla="*/ 1581928 h 3482342"/>
              <a:gd name="connsiteX41-16619" fmla="*/ 9693355 w 12192000"/>
              <a:gd name="connsiteY41-16620" fmla="*/ 1602632 h 3482342"/>
              <a:gd name="connsiteX42-16621" fmla="*/ 9664242 w 12192000"/>
              <a:gd name="connsiteY42-16622" fmla="*/ 1622075 h 3482342"/>
              <a:gd name="connsiteX43-16623" fmla="*/ 9579195 w 12192000"/>
              <a:gd name="connsiteY43-16624" fmla="*/ 1648017 h 3482342"/>
              <a:gd name="connsiteX44-16625" fmla="*/ 9433652 w 12192000"/>
              <a:gd name="connsiteY44-16626" fmla="*/ 1681174 h 3482342"/>
              <a:gd name="connsiteX45-16627" fmla="*/ 9403775 w 12192000"/>
              <a:gd name="connsiteY45-16628" fmla="*/ 1690403 h 3482342"/>
              <a:gd name="connsiteX46-16629" fmla="*/ 9382503 w 12192000"/>
              <a:gd name="connsiteY46-16630" fmla="*/ 1706957 h 3482342"/>
              <a:gd name="connsiteX47-16631" fmla="*/ 9381410 w 12192000"/>
              <a:gd name="connsiteY47-16632" fmla="*/ 1718312 h 3482342"/>
              <a:gd name="connsiteX48-16633" fmla="*/ 9365685 w 12192000"/>
              <a:gd name="connsiteY48-16634" fmla="*/ 1724772 h 3482342"/>
              <a:gd name="connsiteX49-16635" fmla="*/ 9278020 w 12192000"/>
              <a:gd name="connsiteY49-16636" fmla="*/ 1741161 h 3482342"/>
              <a:gd name="connsiteX50-16637" fmla="*/ 9217145 w 12192000"/>
              <a:gd name="connsiteY50-16638" fmla="*/ 1771195 h 3482342"/>
              <a:gd name="connsiteX51-16639" fmla="*/ 8955875 w 12192000"/>
              <a:gd name="connsiteY51-16640" fmla="*/ 1796806 h 3482342"/>
              <a:gd name="connsiteX52-16641" fmla="*/ 8648415 w 12192000"/>
              <a:gd name="connsiteY52-16642" fmla="*/ 1878623 h 3482342"/>
              <a:gd name="connsiteX53-16643" fmla="*/ 8495949 w 12192000"/>
              <a:gd name="connsiteY53-16644" fmla="*/ 1902425 h 3482342"/>
              <a:gd name="connsiteX54-16645" fmla="*/ 8236214 w 12192000"/>
              <a:gd name="connsiteY54-16646" fmla="*/ 1909725 h 3482342"/>
              <a:gd name="connsiteX55-16647" fmla="*/ 8132104 w 12192000"/>
              <a:gd name="connsiteY55-16648" fmla="*/ 1895727 h 3482342"/>
              <a:gd name="connsiteX56-16649" fmla="*/ 7918078 w 12192000"/>
              <a:gd name="connsiteY56-16650" fmla="*/ 1862668 h 3482342"/>
              <a:gd name="connsiteX57-16651" fmla="*/ 7817899 w 12192000"/>
              <a:gd name="connsiteY57-16652" fmla="*/ 1862176 h 3482342"/>
              <a:gd name="connsiteX58-16653" fmla="*/ 7768994 w 12192000"/>
              <a:gd name="connsiteY58-16654" fmla="*/ 1855721 h 3482342"/>
              <a:gd name="connsiteX59-16655" fmla="*/ 7618027 w 12192000"/>
              <a:gd name="connsiteY59-16656" fmla="*/ 1830959 h 3482342"/>
              <a:gd name="connsiteX60-16657" fmla="*/ 7449425 w 12192000"/>
              <a:gd name="connsiteY60-16658" fmla="*/ 1810910 h 3482342"/>
              <a:gd name="connsiteX61-16659" fmla="*/ 7342915 w 12192000"/>
              <a:gd name="connsiteY61-16660" fmla="*/ 1819827 h 3482342"/>
              <a:gd name="connsiteX62-16661" fmla="*/ 7255191 w 12192000"/>
              <a:gd name="connsiteY62-16662" fmla="*/ 1834354 h 3482342"/>
              <a:gd name="connsiteX63-16663" fmla="*/ 7131205 w 12192000"/>
              <a:gd name="connsiteY63-16664" fmla="*/ 1845557 h 3482342"/>
              <a:gd name="connsiteX64-16665" fmla="*/ 6941837 w 12192000"/>
              <a:gd name="connsiteY64-16666" fmla="*/ 1840640 h 3482342"/>
              <a:gd name="connsiteX65-16667" fmla="*/ 6837145 w 12192000"/>
              <a:gd name="connsiteY65-16668" fmla="*/ 1870724 h 3482342"/>
              <a:gd name="connsiteX66-16669" fmla="*/ 6753991 w 12192000"/>
              <a:gd name="connsiteY66-16670" fmla="*/ 1860969 h 3482342"/>
              <a:gd name="connsiteX67-16671" fmla="*/ 6727754 w 12192000"/>
              <a:gd name="connsiteY67-16672" fmla="*/ 1882372 h 3482342"/>
              <a:gd name="connsiteX68-16673" fmla="*/ 6723371 w 12192000"/>
              <a:gd name="connsiteY68-16674" fmla="*/ 1886494 h 3482342"/>
              <a:gd name="connsiteX69-16675" fmla="*/ 6702779 w 12192000"/>
              <a:gd name="connsiteY69-16676" fmla="*/ 1893601 h 3482342"/>
              <a:gd name="connsiteX70-16677" fmla="*/ 6686657 w 12192000"/>
              <a:gd name="connsiteY70-16678" fmla="*/ 1907344 h 3482342"/>
              <a:gd name="connsiteX71-16679" fmla="*/ 6651330 w 12192000"/>
              <a:gd name="connsiteY71-16680" fmla="*/ 1922921 h 3482342"/>
              <a:gd name="connsiteX72-16681" fmla="*/ 6622958 w 12192000"/>
              <a:gd name="connsiteY72-16682" fmla="*/ 1936255 h 3482342"/>
              <a:gd name="connsiteX73-16683" fmla="*/ 6522602 w 12192000"/>
              <a:gd name="connsiteY73-16684" fmla="*/ 1954133 h 3482342"/>
              <a:gd name="connsiteX74-16685" fmla="*/ 6444344 w 12192000"/>
              <a:gd name="connsiteY74-16686" fmla="*/ 1969663 h 3482342"/>
              <a:gd name="connsiteX75-16687" fmla="*/ 6409626 w 12192000"/>
              <a:gd name="connsiteY75-16688" fmla="*/ 1978846 h 3482342"/>
              <a:gd name="connsiteX76-16689" fmla="*/ 6333446 w 12192000"/>
              <a:gd name="connsiteY76-16690" fmla="*/ 1997163 h 3482342"/>
              <a:gd name="connsiteX77-16691" fmla="*/ 6294933 w 12192000"/>
              <a:gd name="connsiteY77-16692" fmla="*/ 2019412 h 3482342"/>
              <a:gd name="connsiteX78-16693" fmla="*/ 6238719 w 12192000"/>
              <a:gd name="connsiteY78-16694" fmla="*/ 2042547 h 3482342"/>
              <a:gd name="connsiteX79-16695" fmla="*/ 6187205 w 12192000"/>
              <a:gd name="connsiteY79-16696" fmla="*/ 2060048 h 3482342"/>
              <a:gd name="connsiteX80-16697" fmla="*/ 6138780 w 12192000"/>
              <a:gd name="connsiteY80-16698" fmla="*/ 2081918 h 3482342"/>
              <a:gd name="connsiteX81-16699" fmla="*/ 6120125 w 12192000"/>
              <a:gd name="connsiteY81-16700" fmla="*/ 2109475 h 3482342"/>
              <a:gd name="connsiteX82-16701" fmla="*/ 6056576 w 12192000"/>
              <a:gd name="connsiteY82-16702" fmla="*/ 2120066 h 3482342"/>
              <a:gd name="connsiteX83-16703" fmla="*/ 5993794 w 12192000"/>
              <a:gd name="connsiteY83-16704" fmla="*/ 2122569 h 3482342"/>
              <a:gd name="connsiteX84-16705" fmla="*/ 5943601 w 12192000"/>
              <a:gd name="connsiteY84-16706" fmla="*/ 2137719 h 3482342"/>
              <a:gd name="connsiteX85-16707" fmla="*/ 5898141 w 12192000"/>
              <a:gd name="connsiteY85-16708" fmla="*/ 2144806 h 3482342"/>
              <a:gd name="connsiteX86-16709" fmla="*/ 5855337 w 12192000"/>
              <a:gd name="connsiteY86-16710" fmla="*/ 2137719 h 3482342"/>
              <a:gd name="connsiteX87-16711" fmla="*/ 5817682 w 12192000"/>
              <a:gd name="connsiteY87-16712" fmla="*/ 2157358 h 3482342"/>
              <a:gd name="connsiteX88-16713" fmla="*/ 5735300 w 12192000"/>
              <a:gd name="connsiteY88-16714" fmla="*/ 2158902 h 3482342"/>
              <a:gd name="connsiteX89-16715" fmla="*/ 5591469 w 12192000"/>
              <a:gd name="connsiteY89-16716" fmla="*/ 2178389 h 3482342"/>
              <a:gd name="connsiteX90-16717" fmla="*/ 5505818 w 12192000"/>
              <a:gd name="connsiteY90-16718" fmla="*/ 2194207 h 3482342"/>
              <a:gd name="connsiteX91-16719" fmla="*/ 5452860 w 12192000"/>
              <a:gd name="connsiteY91-16720" fmla="*/ 2180085 h 3482342"/>
              <a:gd name="connsiteX92-16721" fmla="*/ 5414282 w 12192000"/>
              <a:gd name="connsiteY92-16722" fmla="*/ 2183070 h 3482342"/>
              <a:gd name="connsiteX93-16723" fmla="*/ 5368369 w 12192000"/>
              <a:gd name="connsiteY93-16724" fmla="*/ 2204272 h 3482342"/>
              <a:gd name="connsiteX94-16725" fmla="*/ 5336354 w 12192000"/>
              <a:gd name="connsiteY94-16726" fmla="*/ 2218920 h 3482342"/>
              <a:gd name="connsiteX95-16727" fmla="*/ 5291263 w 12192000"/>
              <a:gd name="connsiteY95-16728" fmla="*/ 2239182 h 3482342"/>
              <a:gd name="connsiteX96-16729" fmla="*/ 5255152 w 12192000"/>
              <a:gd name="connsiteY96-16730" fmla="*/ 2247164 h 3482342"/>
              <a:gd name="connsiteX97-16731" fmla="*/ 5233796 w 12192000"/>
              <a:gd name="connsiteY97-16732" fmla="*/ 2268260 h 3482342"/>
              <a:gd name="connsiteX98-16733" fmla="*/ 5212786 w 12192000"/>
              <a:gd name="connsiteY98-16734" fmla="*/ 2296592 h 3482342"/>
              <a:gd name="connsiteX99-16735" fmla="*/ 5173523 w 12192000"/>
              <a:gd name="connsiteY99-16736" fmla="*/ 2309057 h 3482342"/>
              <a:gd name="connsiteX100-16737" fmla="*/ 5123830 w 12192000"/>
              <a:gd name="connsiteY100-16738" fmla="*/ 2307070 h 3482342"/>
              <a:gd name="connsiteX101-16739" fmla="*/ 5065426 w 12192000"/>
              <a:gd name="connsiteY101-16740" fmla="*/ 2324076 h 3482342"/>
              <a:gd name="connsiteX102-16741" fmla="*/ 4975908 w 12192000"/>
              <a:gd name="connsiteY102-16742" fmla="*/ 2364128 h 3482342"/>
              <a:gd name="connsiteX103-16743" fmla="*/ 4913723 w 12192000"/>
              <a:gd name="connsiteY103-16744" fmla="*/ 2385265 h 3482342"/>
              <a:gd name="connsiteX104-16745" fmla="*/ 4746485 w 12192000"/>
              <a:gd name="connsiteY104-16746" fmla="*/ 2451769 h 3482342"/>
              <a:gd name="connsiteX105-16747" fmla="*/ 4681588 w 12192000"/>
              <a:gd name="connsiteY105-16748" fmla="*/ 2467494 h 3482342"/>
              <a:gd name="connsiteX106-16749" fmla="*/ 1783655 w 12192000"/>
              <a:gd name="connsiteY106-16750" fmla="*/ 3163860 h 3482342"/>
              <a:gd name="connsiteX107-16751" fmla="*/ 1325955 w 12192000"/>
              <a:gd name="connsiteY107-16752" fmla="*/ 3176692 h 3482342"/>
              <a:gd name="connsiteX108-16753" fmla="*/ 1190384 w 12192000"/>
              <a:gd name="connsiteY108-16754" fmla="*/ 3203504 h 3482342"/>
              <a:gd name="connsiteX109-16755" fmla="*/ 1094537 w 12192000"/>
              <a:gd name="connsiteY109-16756" fmla="*/ 3229469 h 3482342"/>
              <a:gd name="connsiteX110-16757" fmla="*/ 779276 w 12192000"/>
              <a:gd name="connsiteY110-16758" fmla="*/ 3327290 h 3482342"/>
              <a:gd name="connsiteX111-16759" fmla="*/ 600378 w 12192000"/>
              <a:gd name="connsiteY111-16760" fmla="*/ 3335250 h 3482342"/>
              <a:gd name="connsiteX112-16761" fmla="*/ 493457 w 12192000"/>
              <a:gd name="connsiteY112-16762" fmla="*/ 3365044 h 3482342"/>
              <a:gd name="connsiteX113-16763" fmla="*/ 349402 w 12192000"/>
              <a:gd name="connsiteY113-16764" fmla="*/ 3380897 h 3482342"/>
              <a:gd name="connsiteX114-16765" fmla="*/ 192183 w 12192000"/>
              <a:gd name="connsiteY114-16766" fmla="*/ 3460075 h 3482342"/>
              <a:gd name="connsiteX115-16767" fmla="*/ 46713 w 12192000"/>
              <a:gd name="connsiteY115-16768" fmla="*/ 3462986 h 3482342"/>
              <a:gd name="connsiteX116-16769" fmla="*/ 2765 w 12192000"/>
              <a:gd name="connsiteY116-16770" fmla="*/ 3480770 h 3482342"/>
              <a:gd name="connsiteX117-16771" fmla="*/ 0 w 12192000"/>
              <a:gd name="connsiteY117-16772" fmla="*/ 3482342 h 3482342"/>
              <a:gd name="connsiteX118-16773" fmla="*/ 0 w 12192000"/>
              <a:gd name="connsiteY118-16774" fmla="*/ 0 h 3482342"/>
              <a:gd name="connsiteX0-16775" fmla="*/ 0 w 12192000"/>
              <a:gd name="connsiteY0-16776" fmla="*/ 0 h 3482342"/>
              <a:gd name="connsiteX1-16777" fmla="*/ 12192000 w 12192000"/>
              <a:gd name="connsiteY1-16778" fmla="*/ 0 h 3482342"/>
              <a:gd name="connsiteX2-16779" fmla="*/ 12192000 w 12192000"/>
              <a:gd name="connsiteY2-16780" fmla="*/ 635369 h 3482342"/>
              <a:gd name="connsiteX3-16781" fmla="*/ 12191789 w 12192000"/>
              <a:gd name="connsiteY3-16782" fmla="*/ 560396 h 3482342"/>
              <a:gd name="connsiteX4-16783" fmla="*/ 11983027 w 12192000"/>
              <a:gd name="connsiteY4-16784" fmla="*/ 646756 h 3482342"/>
              <a:gd name="connsiteX5-16785" fmla="*/ 11923051 w 12192000"/>
              <a:gd name="connsiteY5-16786" fmla="*/ 656045 h 3482342"/>
              <a:gd name="connsiteX6-16787" fmla="*/ 11832939 w 12192000"/>
              <a:gd name="connsiteY6-16788" fmla="*/ 674181 h 3482342"/>
              <a:gd name="connsiteX7-16789" fmla="*/ 11767770 w 12192000"/>
              <a:gd name="connsiteY7-16790" fmla="*/ 683807 h 3482342"/>
              <a:gd name="connsiteX8-16791" fmla="*/ 11728279 w 12192000"/>
              <a:gd name="connsiteY8-16792" fmla="*/ 700816 h 3482342"/>
              <a:gd name="connsiteX9-16793" fmla="*/ 11722533 w 12192000"/>
              <a:gd name="connsiteY9-16794" fmla="*/ 703421 h 3482342"/>
              <a:gd name="connsiteX10-16795" fmla="*/ 11720002 w 12192000"/>
              <a:gd name="connsiteY10-16796" fmla="*/ 710566 h 3482342"/>
              <a:gd name="connsiteX11-16797" fmla="*/ 11707351 w 12192000"/>
              <a:gd name="connsiteY11-16798" fmla="*/ 710310 h 3482342"/>
              <a:gd name="connsiteX12-16799" fmla="*/ 11700369 w 12192000"/>
              <a:gd name="connsiteY12-16800" fmla="*/ 713480 h 3482342"/>
              <a:gd name="connsiteX13-16801" fmla="*/ 11691126 w 12192000"/>
              <a:gd name="connsiteY13-16802" fmla="*/ 726131 h 3482342"/>
              <a:gd name="connsiteX14-16803" fmla="*/ 11656818 w 12192000"/>
              <a:gd name="connsiteY14-16804" fmla="*/ 769062 h 3482342"/>
              <a:gd name="connsiteX15-16805" fmla="*/ 11501920 w 12192000"/>
              <a:gd name="connsiteY15-16806" fmla="*/ 813109 h 3482342"/>
              <a:gd name="connsiteX16-16807" fmla="*/ 11338523 w 12192000"/>
              <a:gd name="connsiteY16-16808" fmla="*/ 852810 h 3482342"/>
              <a:gd name="connsiteX17-16809" fmla="*/ 11228040 w 12192000"/>
              <a:gd name="connsiteY17-16810" fmla="*/ 958953 h 3482342"/>
              <a:gd name="connsiteX18-16811" fmla="*/ 11193568 w 12192000"/>
              <a:gd name="connsiteY18-16812" fmla="*/ 1039464 h 3482342"/>
              <a:gd name="connsiteX19-16813" fmla="*/ 11120819 w 12192000"/>
              <a:gd name="connsiteY19-16814" fmla="*/ 1126133 h 3482342"/>
              <a:gd name="connsiteX20-16815" fmla="*/ 11028687 w 12192000"/>
              <a:gd name="connsiteY20-16816" fmla="*/ 1199018 h 3482342"/>
              <a:gd name="connsiteX21-16817" fmla="*/ 10960443 w 12192000"/>
              <a:gd name="connsiteY21-16818" fmla="*/ 1244502 h 3482342"/>
              <a:gd name="connsiteX22-16819" fmla="*/ 10850998 w 12192000"/>
              <a:gd name="connsiteY22-16820" fmla="*/ 1269215 h 3482342"/>
              <a:gd name="connsiteX23-16821" fmla="*/ 10815658 w 12192000"/>
              <a:gd name="connsiteY23-16822" fmla="*/ 1287849 h 3482342"/>
              <a:gd name="connsiteX24-16823" fmla="*/ 10679906 w 12192000"/>
              <a:gd name="connsiteY24-16824" fmla="*/ 1324988 h 3482342"/>
              <a:gd name="connsiteX25-16825" fmla="*/ 10636304 w 12192000"/>
              <a:gd name="connsiteY25-16826" fmla="*/ 1317928 h 3482342"/>
              <a:gd name="connsiteX26-16827" fmla="*/ 10603863 w 12192000"/>
              <a:gd name="connsiteY26-16828" fmla="*/ 1346886 h 3482342"/>
              <a:gd name="connsiteX27-16829" fmla="*/ 10573203 w 12192000"/>
              <a:gd name="connsiteY27-16830" fmla="*/ 1351996 h 3482342"/>
              <a:gd name="connsiteX28-16831" fmla="*/ 10513263 w 12192000"/>
              <a:gd name="connsiteY28-16832" fmla="*/ 1350756 h 3482342"/>
              <a:gd name="connsiteX29-16833" fmla="*/ 10464012 w 12192000"/>
              <a:gd name="connsiteY29-16834" fmla="*/ 1391778 h 3482342"/>
              <a:gd name="connsiteX30-16835" fmla="*/ 10405409 w 12192000"/>
              <a:gd name="connsiteY30-16836" fmla="*/ 1422789 h 3482342"/>
              <a:gd name="connsiteX31-16837" fmla="*/ 10370530 w 12192000"/>
              <a:gd name="connsiteY31-16838" fmla="*/ 1441596 h 3482342"/>
              <a:gd name="connsiteX32-16839" fmla="*/ 10314361 w 12192000"/>
              <a:gd name="connsiteY32-16840" fmla="*/ 1466924 h 3482342"/>
              <a:gd name="connsiteX33-16841" fmla="*/ 10264922 w 12192000"/>
              <a:gd name="connsiteY33-16842" fmla="*/ 1472107 h 3482342"/>
              <a:gd name="connsiteX34-16843" fmla="*/ 10201385 w 12192000"/>
              <a:gd name="connsiteY34-16844" fmla="*/ 1477515 h 3482342"/>
              <a:gd name="connsiteX35-16845" fmla="*/ 10120184 w 12192000"/>
              <a:gd name="connsiteY35-16846" fmla="*/ 1466924 h 3482342"/>
              <a:gd name="connsiteX36-16847" fmla="*/ 10058690 w 12192000"/>
              <a:gd name="connsiteY36-16848" fmla="*/ 1474888 h 3482342"/>
              <a:gd name="connsiteX37-16849" fmla="*/ 10004424 w 12192000"/>
              <a:gd name="connsiteY37-16850" fmla="*/ 1489801 h 3482342"/>
              <a:gd name="connsiteX38-16851" fmla="*/ 9999951 w 12192000"/>
              <a:gd name="connsiteY38-16852" fmla="*/ 1499127 h 3482342"/>
              <a:gd name="connsiteX39-16853" fmla="*/ 9845462 w 12192000"/>
              <a:gd name="connsiteY39-16854" fmla="*/ 1548192 h 3482342"/>
              <a:gd name="connsiteX40-16855" fmla="*/ 9736156 w 12192000"/>
              <a:gd name="connsiteY40-16856" fmla="*/ 1581928 h 3482342"/>
              <a:gd name="connsiteX41-16857" fmla="*/ 9693355 w 12192000"/>
              <a:gd name="connsiteY41-16858" fmla="*/ 1602632 h 3482342"/>
              <a:gd name="connsiteX42-16859" fmla="*/ 9664242 w 12192000"/>
              <a:gd name="connsiteY42-16860" fmla="*/ 1622075 h 3482342"/>
              <a:gd name="connsiteX43-16861" fmla="*/ 9579195 w 12192000"/>
              <a:gd name="connsiteY43-16862" fmla="*/ 1648017 h 3482342"/>
              <a:gd name="connsiteX44-16863" fmla="*/ 9433652 w 12192000"/>
              <a:gd name="connsiteY44-16864" fmla="*/ 1681174 h 3482342"/>
              <a:gd name="connsiteX45-16865" fmla="*/ 9403775 w 12192000"/>
              <a:gd name="connsiteY45-16866" fmla="*/ 1690403 h 3482342"/>
              <a:gd name="connsiteX46-16867" fmla="*/ 9382503 w 12192000"/>
              <a:gd name="connsiteY46-16868" fmla="*/ 1706957 h 3482342"/>
              <a:gd name="connsiteX47-16869" fmla="*/ 9381410 w 12192000"/>
              <a:gd name="connsiteY47-16870" fmla="*/ 1718312 h 3482342"/>
              <a:gd name="connsiteX48-16871" fmla="*/ 9365685 w 12192000"/>
              <a:gd name="connsiteY48-16872" fmla="*/ 1724772 h 3482342"/>
              <a:gd name="connsiteX49-16873" fmla="*/ 9278020 w 12192000"/>
              <a:gd name="connsiteY49-16874" fmla="*/ 1741161 h 3482342"/>
              <a:gd name="connsiteX50-16875" fmla="*/ 9217145 w 12192000"/>
              <a:gd name="connsiteY50-16876" fmla="*/ 1771195 h 3482342"/>
              <a:gd name="connsiteX51-16877" fmla="*/ 8955875 w 12192000"/>
              <a:gd name="connsiteY51-16878" fmla="*/ 1796806 h 3482342"/>
              <a:gd name="connsiteX52-16879" fmla="*/ 8648415 w 12192000"/>
              <a:gd name="connsiteY52-16880" fmla="*/ 1878623 h 3482342"/>
              <a:gd name="connsiteX53-16881" fmla="*/ 8495949 w 12192000"/>
              <a:gd name="connsiteY53-16882" fmla="*/ 1902425 h 3482342"/>
              <a:gd name="connsiteX54-16883" fmla="*/ 8236214 w 12192000"/>
              <a:gd name="connsiteY54-16884" fmla="*/ 1909725 h 3482342"/>
              <a:gd name="connsiteX55-16885" fmla="*/ 8132104 w 12192000"/>
              <a:gd name="connsiteY55-16886" fmla="*/ 1895727 h 3482342"/>
              <a:gd name="connsiteX56-16887" fmla="*/ 7918078 w 12192000"/>
              <a:gd name="connsiteY56-16888" fmla="*/ 1862668 h 3482342"/>
              <a:gd name="connsiteX57-16889" fmla="*/ 7817899 w 12192000"/>
              <a:gd name="connsiteY57-16890" fmla="*/ 1862176 h 3482342"/>
              <a:gd name="connsiteX58-16891" fmla="*/ 7768994 w 12192000"/>
              <a:gd name="connsiteY58-16892" fmla="*/ 1855721 h 3482342"/>
              <a:gd name="connsiteX59-16893" fmla="*/ 7618027 w 12192000"/>
              <a:gd name="connsiteY59-16894" fmla="*/ 1830959 h 3482342"/>
              <a:gd name="connsiteX60-16895" fmla="*/ 7449425 w 12192000"/>
              <a:gd name="connsiteY60-16896" fmla="*/ 1810910 h 3482342"/>
              <a:gd name="connsiteX61-16897" fmla="*/ 7342915 w 12192000"/>
              <a:gd name="connsiteY61-16898" fmla="*/ 1819827 h 3482342"/>
              <a:gd name="connsiteX62-16899" fmla="*/ 7255191 w 12192000"/>
              <a:gd name="connsiteY62-16900" fmla="*/ 1834354 h 3482342"/>
              <a:gd name="connsiteX63-16901" fmla="*/ 7131205 w 12192000"/>
              <a:gd name="connsiteY63-16902" fmla="*/ 1845557 h 3482342"/>
              <a:gd name="connsiteX64-16903" fmla="*/ 6941837 w 12192000"/>
              <a:gd name="connsiteY64-16904" fmla="*/ 1840640 h 3482342"/>
              <a:gd name="connsiteX65-16905" fmla="*/ 6837145 w 12192000"/>
              <a:gd name="connsiteY65-16906" fmla="*/ 1870724 h 3482342"/>
              <a:gd name="connsiteX66-16907" fmla="*/ 6753991 w 12192000"/>
              <a:gd name="connsiteY66-16908" fmla="*/ 1860969 h 3482342"/>
              <a:gd name="connsiteX67-16909" fmla="*/ 6727754 w 12192000"/>
              <a:gd name="connsiteY67-16910" fmla="*/ 1882372 h 3482342"/>
              <a:gd name="connsiteX68-16911" fmla="*/ 6723371 w 12192000"/>
              <a:gd name="connsiteY68-16912" fmla="*/ 1886494 h 3482342"/>
              <a:gd name="connsiteX69-16913" fmla="*/ 6702779 w 12192000"/>
              <a:gd name="connsiteY69-16914" fmla="*/ 1893601 h 3482342"/>
              <a:gd name="connsiteX70-16915" fmla="*/ 6686657 w 12192000"/>
              <a:gd name="connsiteY70-16916" fmla="*/ 1907344 h 3482342"/>
              <a:gd name="connsiteX71-16917" fmla="*/ 6651330 w 12192000"/>
              <a:gd name="connsiteY71-16918" fmla="*/ 1922921 h 3482342"/>
              <a:gd name="connsiteX72-16919" fmla="*/ 6622958 w 12192000"/>
              <a:gd name="connsiteY72-16920" fmla="*/ 1936255 h 3482342"/>
              <a:gd name="connsiteX73-16921" fmla="*/ 6522602 w 12192000"/>
              <a:gd name="connsiteY73-16922" fmla="*/ 1954133 h 3482342"/>
              <a:gd name="connsiteX74-16923" fmla="*/ 6444344 w 12192000"/>
              <a:gd name="connsiteY74-16924" fmla="*/ 1969663 h 3482342"/>
              <a:gd name="connsiteX75-16925" fmla="*/ 6409626 w 12192000"/>
              <a:gd name="connsiteY75-16926" fmla="*/ 1978846 h 3482342"/>
              <a:gd name="connsiteX76-16927" fmla="*/ 6333446 w 12192000"/>
              <a:gd name="connsiteY76-16928" fmla="*/ 1997163 h 3482342"/>
              <a:gd name="connsiteX77-16929" fmla="*/ 6294933 w 12192000"/>
              <a:gd name="connsiteY77-16930" fmla="*/ 2019412 h 3482342"/>
              <a:gd name="connsiteX78-16931" fmla="*/ 6238719 w 12192000"/>
              <a:gd name="connsiteY78-16932" fmla="*/ 2042547 h 3482342"/>
              <a:gd name="connsiteX79-16933" fmla="*/ 6187205 w 12192000"/>
              <a:gd name="connsiteY79-16934" fmla="*/ 2060048 h 3482342"/>
              <a:gd name="connsiteX80-16935" fmla="*/ 6138780 w 12192000"/>
              <a:gd name="connsiteY80-16936" fmla="*/ 2081918 h 3482342"/>
              <a:gd name="connsiteX81-16937" fmla="*/ 6120125 w 12192000"/>
              <a:gd name="connsiteY81-16938" fmla="*/ 2109475 h 3482342"/>
              <a:gd name="connsiteX82-16939" fmla="*/ 6056576 w 12192000"/>
              <a:gd name="connsiteY82-16940" fmla="*/ 2120066 h 3482342"/>
              <a:gd name="connsiteX83-16941" fmla="*/ 5993794 w 12192000"/>
              <a:gd name="connsiteY83-16942" fmla="*/ 2122569 h 3482342"/>
              <a:gd name="connsiteX84-16943" fmla="*/ 5943601 w 12192000"/>
              <a:gd name="connsiteY84-16944" fmla="*/ 2137719 h 3482342"/>
              <a:gd name="connsiteX85-16945" fmla="*/ 5898141 w 12192000"/>
              <a:gd name="connsiteY85-16946" fmla="*/ 2144806 h 3482342"/>
              <a:gd name="connsiteX86-16947" fmla="*/ 5855337 w 12192000"/>
              <a:gd name="connsiteY86-16948" fmla="*/ 2137719 h 3482342"/>
              <a:gd name="connsiteX87-16949" fmla="*/ 5817682 w 12192000"/>
              <a:gd name="connsiteY87-16950" fmla="*/ 2157358 h 3482342"/>
              <a:gd name="connsiteX88-16951" fmla="*/ 5735300 w 12192000"/>
              <a:gd name="connsiteY88-16952" fmla="*/ 2158902 h 3482342"/>
              <a:gd name="connsiteX89-16953" fmla="*/ 5591469 w 12192000"/>
              <a:gd name="connsiteY89-16954" fmla="*/ 2178389 h 3482342"/>
              <a:gd name="connsiteX90-16955" fmla="*/ 5505818 w 12192000"/>
              <a:gd name="connsiteY90-16956" fmla="*/ 2194207 h 3482342"/>
              <a:gd name="connsiteX91-16957" fmla="*/ 5452860 w 12192000"/>
              <a:gd name="connsiteY91-16958" fmla="*/ 2180085 h 3482342"/>
              <a:gd name="connsiteX92-16959" fmla="*/ 5414282 w 12192000"/>
              <a:gd name="connsiteY92-16960" fmla="*/ 2183070 h 3482342"/>
              <a:gd name="connsiteX93-16961" fmla="*/ 5368369 w 12192000"/>
              <a:gd name="connsiteY93-16962" fmla="*/ 2204272 h 3482342"/>
              <a:gd name="connsiteX94-16963" fmla="*/ 5336354 w 12192000"/>
              <a:gd name="connsiteY94-16964" fmla="*/ 2218920 h 3482342"/>
              <a:gd name="connsiteX95-16965" fmla="*/ 5291263 w 12192000"/>
              <a:gd name="connsiteY95-16966" fmla="*/ 2239182 h 3482342"/>
              <a:gd name="connsiteX96-16967" fmla="*/ 5255152 w 12192000"/>
              <a:gd name="connsiteY96-16968" fmla="*/ 2247164 h 3482342"/>
              <a:gd name="connsiteX97-16969" fmla="*/ 5233796 w 12192000"/>
              <a:gd name="connsiteY97-16970" fmla="*/ 2268260 h 3482342"/>
              <a:gd name="connsiteX98-16971" fmla="*/ 5212786 w 12192000"/>
              <a:gd name="connsiteY98-16972" fmla="*/ 2296592 h 3482342"/>
              <a:gd name="connsiteX99-16973" fmla="*/ 5173523 w 12192000"/>
              <a:gd name="connsiteY99-16974" fmla="*/ 2309057 h 3482342"/>
              <a:gd name="connsiteX100-16975" fmla="*/ 5123830 w 12192000"/>
              <a:gd name="connsiteY100-16976" fmla="*/ 2307070 h 3482342"/>
              <a:gd name="connsiteX101-16977" fmla="*/ 5065426 w 12192000"/>
              <a:gd name="connsiteY101-16978" fmla="*/ 2324076 h 3482342"/>
              <a:gd name="connsiteX102-16979" fmla="*/ 4975908 w 12192000"/>
              <a:gd name="connsiteY102-16980" fmla="*/ 2364128 h 3482342"/>
              <a:gd name="connsiteX103-16981" fmla="*/ 4913723 w 12192000"/>
              <a:gd name="connsiteY103-16982" fmla="*/ 2385265 h 3482342"/>
              <a:gd name="connsiteX104-16983" fmla="*/ 4746485 w 12192000"/>
              <a:gd name="connsiteY104-16984" fmla="*/ 2451769 h 3482342"/>
              <a:gd name="connsiteX105-16985" fmla="*/ 4681588 w 12192000"/>
              <a:gd name="connsiteY105-16986" fmla="*/ 2467494 h 3482342"/>
              <a:gd name="connsiteX106-16987" fmla="*/ 1783655 w 12192000"/>
              <a:gd name="connsiteY106-16988" fmla="*/ 3163860 h 3482342"/>
              <a:gd name="connsiteX107-16989" fmla="*/ 1325955 w 12192000"/>
              <a:gd name="connsiteY107-16990" fmla="*/ 3176692 h 3482342"/>
              <a:gd name="connsiteX108-16991" fmla="*/ 1190384 w 12192000"/>
              <a:gd name="connsiteY108-16992" fmla="*/ 3203504 h 3482342"/>
              <a:gd name="connsiteX109-16993" fmla="*/ 1094537 w 12192000"/>
              <a:gd name="connsiteY109-16994" fmla="*/ 3229469 h 3482342"/>
              <a:gd name="connsiteX110-16995" fmla="*/ 779276 w 12192000"/>
              <a:gd name="connsiteY110-16996" fmla="*/ 3327290 h 3482342"/>
              <a:gd name="connsiteX111-16997" fmla="*/ 600378 w 12192000"/>
              <a:gd name="connsiteY111-16998" fmla="*/ 3335250 h 3482342"/>
              <a:gd name="connsiteX112-16999" fmla="*/ 493457 w 12192000"/>
              <a:gd name="connsiteY112-17000" fmla="*/ 3365044 h 3482342"/>
              <a:gd name="connsiteX113-17001" fmla="*/ 349402 w 12192000"/>
              <a:gd name="connsiteY113-17002" fmla="*/ 3380897 h 3482342"/>
              <a:gd name="connsiteX114-17003" fmla="*/ 192183 w 12192000"/>
              <a:gd name="connsiteY114-17004" fmla="*/ 3460075 h 3482342"/>
              <a:gd name="connsiteX115-17005" fmla="*/ 46713 w 12192000"/>
              <a:gd name="connsiteY115-17006" fmla="*/ 3462986 h 3482342"/>
              <a:gd name="connsiteX116-17007" fmla="*/ 2765 w 12192000"/>
              <a:gd name="connsiteY116-17008" fmla="*/ 3480770 h 3482342"/>
              <a:gd name="connsiteX117-17009" fmla="*/ 0 w 12192000"/>
              <a:gd name="connsiteY117-17010" fmla="*/ 3482342 h 3482342"/>
              <a:gd name="connsiteX118-17011" fmla="*/ 0 w 12192000"/>
              <a:gd name="connsiteY118-17012" fmla="*/ 0 h 3482342"/>
              <a:gd name="connsiteX0-17013" fmla="*/ 0 w 12192000"/>
              <a:gd name="connsiteY0-17014" fmla="*/ 0 h 3482342"/>
              <a:gd name="connsiteX1-17015" fmla="*/ 12192000 w 12192000"/>
              <a:gd name="connsiteY1-17016" fmla="*/ 0 h 3482342"/>
              <a:gd name="connsiteX2-17017" fmla="*/ 12192000 w 12192000"/>
              <a:gd name="connsiteY2-17018" fmla="*/ 635369 h 3482342"/>
              <a:gd name="connsiteX3-17019" fmla="*/ 12191789 w 12192000"/>
              <a:gd name="connsiteY3-17020" fmla="*/ 560396 h 3482342"/>
              <a:gd name="connsiteX4-17021" fmla="*/ 11983027 w 12192000"/>
              <a:gd name="connsiteY4-17022" fmla="*/ 646756 h 3482342"/>
              <a:gd name="connsiteX5-17023" fmla="*/ 11923051 w 12192000"/>
              <a:gd name="connsiteY5-17024" fmla="*/ 656045 h 3482342"/>
              <a:gd name="connsiteX6-17025" fmla="*/ 11832939 w 12192000"/>
              <a:gd name="connsiteY6-17026" fmla="*/ 674181 h 3482342"/>
              <a:gd name="connsiteX7-17027" fmla="*/ 11767770 w 12192000"/>
              <a:gd name="connsiteY7-17028" fmla="*/ 683807 h 3482342"/>
              <a:gd name="connsiteX8-17029" fmla="*/ 11728279 w 12192000"/>
              <a:gd name="connsiteY8-17030" fmla="*/ 700816 h 3482342"/>
              <a:gd name="connsiteX9-17031" fmla="*/ 11722533 w 12192000"/>
              <a:gd name="connsiteY9-17032" fmla="*/ 703421 h 3482342"/>
              <a:gd name="connsiteX10-17033" fmla="*/ 11720002 w 12192000"/>
              <a:gd name="connsiteY10-17034" fmla="*/ 710566 h 3482342"/>
              <a:gd name="connsiteX11-17035" fmla="*/ 11707351 w 12192000"/>
              <a:gd name="connsiteY11-17036" fmla="*/ 710310 h 3482342"/>
              <a:gd name="connsiteX12-17037" fmla="*/ 11700369 w 12192000"/>
              <a:gd name="connsiteY12-17038" fmla="*/ 713480 h 3482342"/>
              <a:gd name="connsiteX13-17039" fmla="*/ 11691126 w 12192000"/>
              <a:gd name="connsiteY13-17040" fmla="*/ 726131 h 3482342"/>
              <a:gd name="connsiteX14-17041" fmla="*/ 11656818 w 12192000"/>
              <a:gd name="connsiteY14-17042" fmla="*/ 769062 h 3482342"/>
              <a:gd name="connsiteX15-17043" fmla="*/ 11501920 w 12192000"/>
              <a:gd name="connsiteY15-17044" fmla="*/ 813109 h 3482342"/>
              <a:gd name="connsiteX16-17045" fmla="*/ 11338523 w 12192000"/>
              <a:gd name="connsiteY16-17046" fmla="*/ 852810 h 3482342"/>
              <a:gd name="connsiteX17-17047" fmla="*/ 11228040 w 12192000"/>
              <a:gd name="connsiteY17-17048" fmla="*/ 958953 h 3482342"/>
              <a:gd name="connsiteX18-17049" fmla="*/ 11193568 w 12192000"/>
              <a:gd name="connsiteY18-17050" fmla="*/ 1039464 h 3482342"/>
              <a:gd name="connsiteX19-17051" fmla="*/ 11175804 w 12192000"/>
              <a:gd name="connsiteY19-17052" fmla="*/ 1067977 h 3482342"/>
              <a:gd name="connsiteX20-17053" fmla="*/ 11120819 w 12192000"/>
              <a:gd name="connsiteY20-17054" fmla="*/ 1126133 h 3482342"/>
              <a:gd name="connsiteX21-17055" fmla="*/ 11028687 w 12192000"/>
              <a:gd name="connsiteY21-17056" fmla="*/ 1199018 h 3482342"/>
              <a:gd name="connsiteX22-17057" fmla="*/ 10960443 w 12192000"/>
              <a:gd name="connsiteY22-17058" fmla="*/ 1244502 h 3482342"/>
              <a:gd name="connsiteX23-17059" fmla="*/ 10850998 w 12192000"/>
              <a:gd name="connsiteY23-17060" fmla="*/ 1269215 h 3482342"/>
              <a:gd name="connsiteX24-17061" fmla="*/ 10815658 w 12192000"/>
              <a:gd name="connsiteY24-17062" fmla="*/ 1287849 h 3482342"/>
              <a:gd name="connsiteX25-17063" fmla="*/ 10679906 w 12192000"/>
              <a:gd name="connsiteY25-17064" fmla="*/ 1324988 h 3482342"/>
              <a:gd name="connsiteX26-17065" fmla="*/ 10636304 w 12192000"/>
              <a:gd name="connsiteY26-17066" fmla="*/ 1317928 h 3482342"/>
              <a:gd name="connsiteX27-17067" fmla="*/ 10603863 w 12192000"/>
              <a:gd name="connsiteY27-17068" fmla="*/ 1346886 h 3482342"/>
              <a:gd name="connsiteX28-17069" fmla="*/ 10573203 w 12192000"/>
              <a:gd name="connsiteY28-17070" fmla="*/ 1351996 h 3482342"/>
              <a:gd name="connsiteX29-17071" fmla="*/ 10513263 w 12192000"/>
              <a:gd name="connsiteY29-17072" fmla="*/ 1350756 h 3482342"/>
              <a:gd name="connsiteX30-17073" fmla="*/ 10464012 w 12192000"/>
              <a:gd name="connsiteY30-17074" fmla="*/ 1391778 h 3482342"/>
              <a:gd name="connsiteX31-17075" fmla="*/ 10405409 w 12192000"/>
              <a:gd name="connsiteY31-17076" fmla="*/ 1422789 h 3482342"/>
              <a:gd name="connsiteX32-17077" fmla="*/ 10370530 w 12192000"/>
              <a:gd name="connsiteY32-17078" fmla="*/ 1441596 h 3482342"/>
              <a:gd name="connsiteX33-17079" fmla="*/ 10314361 w 12192000"/>
              <a:gd name="connsiteY33-17080" fmla="*/ 1466924 h 3482342"/>
              <a:gd name="connsiteX34-17081" fmla="*/ 10264922 w 12192000"/>
              <a:gd name="connsiteY34-17082" fmla="*/ 1472107 h 3482342"/>
              <a:gd name="connsiteX35-17083" fmla="*/ 10201385 w 12192000"/>
              <a:gd name="connsiteY35-17084" fmla="*/ 1477515 h 3482342"/>
              <a:gd name="connsiteX36-17085" fmla="*/ 10120184 w 12192000"/>
              <a:gd name="connsiteY36-17086" fmla="*/ 1466924 h 3482342"/>
              <a:gd name="connsiteX37-17087" fmla="*/ 10058690 w 12192000"/>
              <a:gd name="connsiteY37-17088" fmla="*/ 1474888 h 3482342"/>
              <a:gd name="connsiteX38-17089" fmla="*/ 10004424 w 12192000"/>
              <a:gd name="connsiteY38-17090" fmla="*/ 1489801 h 3482342"/>
              <a:gd name="connsiteX39-17091" fmla="*/ 9999951 w 12192000"/>
              <a:gd name="connsiteY39-17092" fmla="*/ 1499127 h 3482342"/>
              <a:gd name="connsiteX40-17093" fmla="*/ 9845462 w 12192000"/>
              <a:gd name="connsiteY40-17094" fmla="*/ 1548192 h 3482342"/>
              <a:gd name="connsiteX41-17095" fmla="*/ 9736156 w 12192000"/>
              <a:gd name="connsiteY41-17096" fmla="*/ 1581928 h 3482342"/>
              <a:gd name="connsiteX42-17097" fmla="*/ 9693355 w 12192000"/>
              <a:gd name="connsiteY42-17098" fmla="*/ 1602632 h 3482342"/>
              <a:gd name="connsiteX43-17099" fmla="*/ 9664242 w 12192000"/>
              <a:gd name="connsiteY43-17100" fmla="*/ 1622075 h 3482342"/>
              <a:gd name="connsiteX44-17101" fmla="*/ 9579195 w 12192000"/>
              <a:gd name="connsiteY44-17102" fmla="*/ 1648017 h 3482342"/>
              <a:gd name="connsiteX45-17103" fmla="*/ 9433652 w 12192000"/>
              <a:gd name="connsiteY45-17104" fmla="*/ 1681174 h 3482342"/>
              <a:gd name="connsiteX46-17105" fmla="*/ 9403775 w 12192000"/>
              <a:gd name="connsiteY46-17106" fmla="*/ 1690403 h 3482342"/>
              <a:gd name="connsiteX47-17107" fmla="*/ 9382503 w 12192000"/>
              <a:gd name="connsiteY47-17108" fmla="*/ 1706957 h 3482342"/>
              <a:gd name="connsiteX48-17109" fmla="*/ 9381410 w 12192000"/>
              <a:gd name="connsiteY48-17110" fmla="*/ 1718312 h 3482342"/>
              <a:gd name="connsiteX49-17111" fmla="*/ 9365685 w 12192000"/>
              <a:gd name="connsiteY49-17112" fmla="*/ 1724772 h 3482342"/>
              <a:gd name="connsiteX50-17113" fmla="*/ 9278020 w 12192000"/>
              <a:gd name="connsiteY50-17114" fmla="*/ 1741161 h 3482342"/>
              <a:gd name="connsiteX51-17115" fmla="*/ 9217145 w 12192000"/>
              <a:gd name="connsiteY51-17116" fmla="*/ 1771195 h 3482342"/>
              <a:gd name="connsiteX52-17117" fmla="*/ 8955875 w 12192000"/>
              <a:gd name="connsiteY52-17118" fmla="*/ 1796806 h 3482342"/>
              <a:gd name="connsiteX53-17119" fmla="*/ 8648415 w 12192000"/>
              <a:gd name="connsiteY53-17120" fmla="*/ 1878623 h 3482342"/>
              <a:gd name="connsiteX54-17121" fmla="*/ 8495949 w 12192000"/>
              <a:gd name="connsiteY54-17122" fmla="*/ 1902425 h 3482342"/>
              <a:gd name="connsiteX55-17123" fmla="*/ 8236214 w 12192000"/>
              <a:gd name="connsiteY55-17124" fmla="*/ 1909725 h 3482342"/>
              <a:gd name="connsiteX56-17125" fmla="*/ 8132104 w 12192000"/>
              <a:gd name="connsiteY56-17126" fmla="*/ 1895727 h 3482342"/>
              <a:gd name="connsiteX57-17127" fmla="*/ 7918078 w 12192000"/>
              <a:gd name="connsiteY57-17128" fmla="*/ 1862668 h 3482342"/>
              <a:gd name="connsiteX58-17129" fmla="*/ 7817899 w 12192000"/>
              <a:gd name="connsiteY58-17130" fmla="*/ 1862176 h 3482342"/>
              <a:gd name="connsiteX59-17131" fmla="*/ 7768994 w 12192000"/>
              <a:gd name="connsiteY59-17132" fmla="*/ 1855721 h 3482342"/>
              <a:gd name="connsiteX60-17133" fmla="*/ 7618027 w 12192000"/>
              <a:gd name="connsiteY60-17134" fmla="*/ 1830959 h 3482342"/>
              <a:gd name="connsiteX61-17135" fmla="*/ 7449425 w 12192000"/>
              <a:gd name="connsiteY61-17136" fmla="*/ 1810910 h 3482342"/>
              <a:gd name="connsiteX62-17137" fmla="*/ 7342915 w 12192000"/>
              <a:gd name="connsiteY62-17138" fmla="*/ 1819827 h 3482342"/>
              <a:gd name="connsiteX63-17139" fmla="*/ 7255191 w 12192000"/>
              <a:gd name="connsiteY63-17140" fmla="*/ 1834354 h 3482342"/>
              <a:gd name="connsiteX64-17141" fmla="*/ 7131205 w 12192000"/>
              <a:gd name="connsiteY64-17142" fmla="*/ 1845557 h 3482342"/>
              <a:gd name="connsiteX65-17143" fmla="*/ 6941837 w 12192000"/>
              <a:gd name="connsiteY65-17144" fmla="*/ 1840640 h 3482342"/>
              <a:gd name="connsiteX66-17145" fmla="*/ 6837145 w 12192000"/>
              <a:gd name="connsiteY66-17146" fmla="*/ 1870724 h 3482342"/>
              <a:gd name="connsiteX67-17147" fmla="*/ 6753991 w 12192000"/>
              <a:gd name="connsiteY67-17148" fmla="*/ 1860969 h 3482342"/>
              <a:gd name="connsiteX68-17149" fmla="*/ 6727754 w 12192000"/>
              <a:gd name="connsiteY68-17150" fmla="*/ 1882372 h 3482342"/>
              <a:gd name="connsiteX69-17151" fmla="*/ 6723371 w 12192000"/>
              <a:gd name="connsiteY69-17152" fmla="*/ 1886494 h 3482342"/>
              <a:gd name="connsiteX70-17153" fmla="*/ 6702779 w 12192000"/>
              <a:gd name="connsiteY70-17154" fmla="*/ 1893601 h 3482342"/>
              <a:gd name="connsiteX71-17155" fmla="*/ 6686657 w 12192000"/>
              <a:gd name="connsiteY71-17156" fmla="*/ 1907344 h 3482342"/>
              <a:gd name="connsiteX72-17157" fmla="*/ 6651330 w 12192000"/>
              <a:gd name="connsiteY72-17158" fmla="*/ 1922921 h 3482342"/>
              <a:gd name="connsiteX73-17159" fmla="*/ 6622958 w 12192000"/>
              <a:gd name="connsiteY73-17160" fmla="*/ 1936255 h 3482342"/>
              <a:gd name="connsiteX74-17161" fmla="*/ 6522602 w 12192000"/>
              <a:gd name="connsiteY74-17162" fmla="*/ 1954133 h 3482342"/>
              <a:gd name="connsiteX75-17163" fmla="*/ 6444344 w 12192000"/>
              <a:gd name="connsiteY75-17164" fmla="*/ 1969663 h 3482342"/>
              <a:gd name="connsiteX76-17165" fmla="*/ 6409626 w 12192000"/>
              <a:gd name="connsiteY76-17166" fmla="*/ 1978846 h 3482342"/>
              <a:gd name="connsiteX77-17167" fmla="*/ 6333446 w 12192000"/>
              <a:gd name="connsiteY77-17168" fmla="*/ 1997163 h 3482342"/>
              <a:gd name="connsiteX78-17169" fmla="*/ 6294933 w 12192000"/>
              <a:gd name="connsiteY78-17170" fmla="*/ 2019412 h 3482342"/>
              <a:gd name="connsiteX79-17171" fmla="*/ 6238719 w 12192000"/>
              <a:gd name="connsiteY79-17172" fmla="*/ 2042547 h 3482342"/>
              <a:gd name="connsiteX80-17173" fmla="*/ 6187205 w 12192000"/>
              <a:gd name="connsiteY80-17174" fmla="*/ 2060048 h 3482342"/>
              <a:gd name="connsiteX81-17175" fmla="*/ 6138780 w 12192000"/>
              <a:gd name="connsiteY81-17176" fmla="*/ 2081918 h 3482342"/>
              <a:gd name="connsiteX82-17177" fmla="*/ 6120125 w 12192000"/>
              <a:gd name="connsiteY82-17178" fmla="*/ 2109475 h 3482342"/>
              <a:gd name="connsiteX83-17179" fmla="*/ 6056576 w 12192000"/>
              <a:gd name="connsiteY83-17180" fmla="*/ 2120066 h 3482342"/>
              <a:gd name="connsiteX84-17181" fmla="*/ 5993794 w 12192000"/>
              <a:gd name="connsiteY84-17182" fmla="*/ 2122569 h 3482342"/>
              <a:gd name="connsiteX85-17183" fmla="*/ 5943601 w 12192000"/>
              <a:gd name="connsiteY85-17184" fmla="*/ 2137719 h 3482342"/>
              <a:gd name="connsiteX86-17185" fmla="*/ 5898141 w 12192000"/>
              <a:gd name="connsiteY86-17186" fmla="*/ 2144806 h 3482342"/>
              <a:gd name="connsiteX87-17187" fmla="*/ 5855337 w 12192000"/>
              <a:gd name="connsiteY87-17188" fmla="*/ 2137719 h 3482342"/>
              <a:gd name="connsiteX88-17189" fmla="*/ 5817682 w 12192000"/>
              <a:gd name="connsiteY88-17190" fmla="*/ 2157358 h 3482342"/>
              <a:gd name="connsiteX89-17191" fmla="*/ 5735300 w 12192000"/>
              <a:gd name="connsiteY89-17192" fmla="*/ 2158902 h 3482342"/>
              <a:gd name="connsiteX90-17193" fmla="*/ 5591469 w 12192000"/>
              <a:gd name="connsiteY90-17194" fmla="*/ 2178389 h 3482342"/>
              <a:gd name="connsiteX91-17195" fmla="*/ 5505818 w 12192000"/>
              <a:gd name="connsiteY91-17196" fmla="*/ 2194207 h 3482342"/>
              <a:gd name="connsiteX92-17197" fmla="*/ 5452860 w 12192000"/>
              <a:gd name="connsiteY92-17198" fmla="*/ 2180085 h 3482342"/>
              <a:gd name="connsiteX93-17199" fmla="*/ 5414282 w 12192000"/>
              <a:gd name="connsiteY93-17200" fmla="*/ 2183070 h 3482342"/>
              <a:gd name="connsiteX94-17201" fmla="*/ 5368369 w 12192000"/>
              <a:gd name="connsiteY94-17202" fmla="*/ 2204272 h 3482342"/>
              <a:gd name="connsiteX95-17203" fmla="*/ 5336354 w 12192000"/>
              <a:gd name="connsiteY95-17204" fmla="*/ 2218920 h 3482342"/>
              <a:gd name="connsiteX96-17205" fmla="*/ 5291263 w 12192000"/>
              <a:gd name="connsiteY96-17206" fmla="*/ 2239182 h 3482342"/>
              <a:gd name="connsiteX97-17207" fmla="*/ 5255152 w 12192000"/>
              <a:gd name="connsiteY97-17208" fmla="*/ 2247164 h 3482342"/>
              <a:gd name="connsiteX98-17209" fmla="*/ 5233796 w 12192000"/>
              <a:gd name="connsiteY98-17210" fmla="*/ 2268260 h 3482342"/>
              <a:gd name="connsiteX99-17211" fmla="*/ 5212786 w 12192000"/>
              <a:gd name="connsiteY99-17212" fmla="*/ 2296592 h 3482342"/>
              <a:gd name="connsiteX100-17213" fmla="*/ 5173523 w 12192000"/>
              <a:gd name="connsiteY100-17214" fmla="*/ 2309057 h 3482342"/>
              <a:gd name="connsiteX101-17215" fmla="*/ 5123830 w 12192000"/>
              <a:gd name="connsiteY101-17216" fmla="*/ 2307070 h 3482342"/>
              <a:gd name="connsiteX102-17217" fmla="*/ 5065426 w 12192000"/>
              <a:gd name="connsiteY102-17218" fmla="*/ 2324076 h 3482342"/>
              <a:gd name="connsiteX103-17219" fmla="*/ 4975908 w 12192000"/>
              <a:gd name="connsiteY103-17220" fmla="*/ 2364128 h 3482342"/>
              <a:gd name="connsiteX104-17221" fmla="*/ 4913723 w 12192000"/>
              <a:gd name="connsiteY104-17222" fmla="*/ 2385265 h 3482342"/>
              <a:gd name="connsiteX105-17223" fmla="*/ 4746485 w 12192000"/>
              <a:gd name="connsiteY105-17224" fmla="*/ 2451769 h 3482342"/>
              <a:gd name="connsiteX106-17225" fmla="*/ 4681588 w 12192000"/>
              <a:gd name="connsiteY106-17226" fmla="*/ 2467494 h 3482342"/>
              <a:gd name="connsiteX107-17227" fmla="*/ 1783655 w 12192000"/>
              <a:gd name="connsiteY107-17228" fmla="*/ 3163860 h 3482342"/>
              <a:gd name="connsiteX108-17229" fmla="*/ 1325955 w 12192000"/>
              <a:gd name="connsiteY108-17230" fmla="*/ 3176692 h 3482342"/>
              <a:gd name="connsiteX109-17231" fmla="*/ 1190384 w 12192000"/>
              <a:gd name="connsiteY109-17232" fmla="*/ 3203504 h 3482342"/>
              <a:gd name="connsiteX110-17233" fmla="*/ 1094537 w 12192000"/>
              <a:gd name="connsiteY110-17234" fmla="*/ 3229469 h 3482342"/>
              <a:gd name="connsiteX111-17235" fmla="*/ 779276 w 12192000"/>
              <a:gd name="connsiteY111-17236" fmla="*/ 3327290 h 3482342"/>
              <a:gd name="connsiteX112-17237" fmla="*/ 600378 w 12192000"/>
              <a:gd name="connsiteY112-17238" fmla="*/ 3335250 h 3482342"/>
              <a:gd name="connsiteX113-17239" fmla="*/ 493457 w 12192000"/>
              <a:gd name="connsiteY113-17240" fmla="*/ 3365044 h 3482342"/>
              <a:gd name="connsiteX114-17241" fmla="*/ 349402 w 12192000"/>
              <a:gd name="connsiteY114-17242" fmla="*/ 3380897 h 3482342"/>
              <a:gd name="connsiteX115-17243" fmla="*/ 192183 w 12192000"/>
              <a:gd name="connsiteY115-17244" fmla="*/ 3460075 h 3482342"/>
              <a:gd name="connsiteX116-17245" fmla="*/ 46713 w 12192000"/>
              <a:gd name="connsiteY116-17246" fmla="*/ 3462986 h 3482342"/>
              <a:gd name="connsiteX117-17247" fmla="*/ 2765 w 12192000"/>
              <a:gd name="connsiteY117-17248" fmla="*/ 3480770 h 3482342"/>
              <a:gd name="connsiteX118-17249" fmla="*/ 0 w 12192000"/>
              <a:gd name="connsiteY118-17250" fmla="*/ 3482342 h 3482342"/>
              <a:gd name="connsiteX119" fmla="*/ 0 w 12192000"/>
              <a:gd name="connsiteY119" fmla="*/ 0 h 3482342"/>
              <a:gd name="connsiteX0-17251" fmla="*/ 0 w 12192000"/>
              <a:gd name="connsiteY0-17252" fmla="*/ 0 h 3482342"/>
              <a:gd name="connsiteX1-17253" fmla="*/ 12192000 w 12192000"/>
              <a:gd name="connsiteY1-17254" fmla="*/ 0 h 3482342"/>
              <a:gd name="connsiteX2-17255" fmla="*/ 12192000 w 12192000"/>
              <a:gd name="connsiteY2-17256" fmla="*/ 635369 h 3482342"/>
              <a:gd name="connsiteX3-17257" fmla="*/ 12191789 w 12192000"/>
              <a:gd name="connsiteY3-17258" fmla="*/ 560396 h 3482342"/>
              <a:gd name="connsiteX4-17259" fmla="*/ 11983027 w 12192000"/>
              <a:gd name="connsiteY4-17260" fmla="*/ 646756 h 3482342"/>
              <a:gd name="connsiteX5-17261" fmla="*/ 11923051 w 12192000"/>
              <a:gd name="connsiteY5-17262" fmla="*/ 656045 h 3482342"/>
              <a:gd name="connsiteX6-17263" fmla="*/ 11832939 w 12192000"/>
              <a:gd name="connsiteY6-17264" fmla="*/ 674181 h 3482342"/>
              <a:gd name="connsiteX7-17265" fmla="*/ 11767770 w 12192000"/>
              <a:gd name="connsiteY7-17266" fmla="*/ 683807 h 3482342"/>
              <a:gd name="connsiteX8-17267" fmla="*/ 11728279 w 12192000"/>
              <a:gd name="connsiteY8-17268" fmla="*/ 700816 h 3482342"/>
              <a:gd name="connsiteX9-17269" fmla="*/ 11722533 w 12192000"/>
              <a:gd name="connsiteY9-17270" fmla="*/ 703421 h 3482342"/>
              <a:gd name="connsiteX10-17271" fmla="*/ 11720002 w 12192000"/>
              <a:gd name="connsiteY10-17272" fmla="*/ 710566 h 3482342"/>
              <a:gd name="connsiteX11-17273" fmla="*/ 11707351 w 12192000"/>
              <a:gd name="connsiteY11-17274" fmla="*/ 710310 h 3482342"/>
              <a:gd name="connsiteX12-17275" fmla="*/ 11700369 w 12192000"/>
              <a:gd name="connsiteY12-17276" fmla="*/ 713480 h 3482342"/>
              <a:gd name="connsiteX13-17277" fmla="*/ 11691126 w 12192000"/>
              <a:gd name="connsiteY13-17278" fmla="*/ 726131 h 3482342"/>
              <a:gd name="connsiteX14-17279" fmla="*/ 11656818 w 12192000"/>
              <a:gd name="connsiteY14-17280" fmla="*/ 769062 h 3482342"/>
              <a:gd name="connsiteX15-17281" fmla="*/ 11501920 w 12192000"/>
              <a:gd name="connsiteY15-17282" fmla="*/ 813109 h 3482342"/>
              <a:gd name="connsiteX16-17283" fmla="*/ 11338523 w 12192000"/>
              <a:gd name="connsiteY16-17284" fmla="*/ 852810 h 3482342"/>
              <a:gd name="connsiteX17-17285" fmla="*/ 11228040 w 12192000"/>
              <a:gd name="connsiteY17-17286" fmla="*/ 958953 h 3482342"/>
              <a:gd name="connsiteX18-17287" fmla="*/ 11196987 w 12192000"/>
              <a:gd name="connsiteY18-17288" fmla="*/ 1000897 h 3482342"/>
              <a:gd name="connsiteX19-17289" fmla="*/ 11193568 w 12192000"/>
              <a:gd name="connsiteY19-17290" fmla="*/ 1039464 h 3482342"/>
              <a:gd name="connsiteX20-17291" fmla="*/ 11175804 w 12192000"/>
              <a:gd name="connsiteY20-17292" fmla="*/ 1067977 h 3482342"/>
              <a:gd name="connsiteX21-17293" fmla="*/ 11120819 w 12192000"/>
              <a:gd name="connsiteY21-17294" fmla="*/ 1126133 h 3482342"/>
              <a:gd name="connsiteX22-17295" fmla="*/ 11028687 w 12192000"/>
              <a:gd name="connsiteY22-17296" fmla="*/ 1199018 h 3482342"/>
              <a:gd name="connsiteX23-17297" fmla="*/ 10960443 w 12192000"/>
              <a:gd name="connsiteY23-17298" fmla="*/ 1244502 h 3482342"/>
              <a:gd name="connsiteX24-17299" fmla="*/ 10850998 w 12192000"/>
              <a:gd name="connsiteY24-17300" fmla="*/ 1269215 h 3482342"/>
              <a:gd name="connsiteX25-17301" fmla="*/ 10815658 w 12192000"/>
              <a:gd name="connsiteY25-17302" fmla="*/ 1287849 h 3482342"/>
              <a:gd name="connsiteX26-17303" fmla="*/ 10679906 w 12192000"/>
              <a:gd name="connsiteY26-17304" fmla="*/ 1324988 h 3482342"/>
              <a:gd name="connsiteX27-17305" fmla="*/ 10636304 w 12192000"/>
              <a:gd name="connsiteY27-17306" fmla="*/ 1317928 h 3482342"/>
              <a:gd name="connsiteX28-17307" fmla="*/ 10603863 w 12192000"/>
              <a:gd name="connsiteY28-17308" fmla="*/ 1346886 h 3482342"/>
              <a:gd name="connsiteX29-17309" fmla="*/ 10573203 w 12192000"/>
              <a:gd name="connsiteY29-17310" fmla="*/ 1351996 h 3482342"/>
              <a:gd name="connsiteX30-17311" fmla="*/ 10513263 w 12192000"/>
              <a:gd name="connsiteY30-17312" fmla="*/ 1350756 h 3482342"/>
              <a:gd name="connsiteX31-17313" fmla="*/ 10464012 w 12192000"/>
              <a:gd name="connsiteY31-17314" fmla="*/ 1391778 h 3482342"/>
              <a:gd name="connsiteX32-17315" fmla="*/ 10405409 w 12192000"/>
              <a:gd name="connsiteY32-17316" fmla="*/ 1422789 h 3482342"/>
              <a:gd name="connsiteX33-17317" fmla="*/ 10370530 w 12192000"/>
              <a:gd name="connsiteY33-17318" fmla="*/ 1441596 h 3482342"/>
              <a:gd name="connsiteX34-17319" fmla="*/ 10314361 w 12192000"/>
              <a:gd name="connsiteY34-17320" fmla="*/ 1466924 h 3482342"/>
              <a:gd name="connsiteX35-17321" fmla="*/ 10264922 w 12192000"/>
              <a:gd name="connsiteY35-17322" fmla="*/ 1472107 h 3482342"/>
              <a:gd name="connsiteX36-17323" fmla="*/ 10201385 w 12192000"/>
              <a:gd name="connsiteY36-17324" fmla="*/ 1477515 h 3482342"/>
              <a:gd name="connsiteX37-17325" fmla="*/ 10120184 w 12192000"/>
              <a:gd name="connsiteY37-17326" fmla="*/ 1466924 h 3482342"/>
              <a:gd name="connsiteX38-17327" fmla="*/ 10058690 w 12192000"/>
              <a:gd name="connsiteY38-17328" fmla="*/ 1474888 h 3482342"/>
              <a:gd name="connsiteX39-17329" fmla="*/ 10004424 w 12192000"/>
              <a:gd name="connsiteY39-17330" fmla="*/ 1489801 h 3482342"/>
              <a:gd name="connsiteX40-17331" fmla="*/ 9999951 w 12192000"/>
              <a:gd name="connsiteY40-17332" fmla="*/ 1499127 h 3482342"/>
              <a:gd name="connsiteX41-17333" fmla="*/ 9845462 w 12192000"/>
              <a:gd name="connsiteY41-17334" fmla="*/ 1548192 h 3482342"/>
              <a:gd name="connsiteX42-17335" fmla="*/ 9736156 w 12192000"/>
              <a:gd name="connsiteY42-17336" fmla="*/ 1581928 h 3482342"/>
              <a:gd name="connsiteX43-17337" fmla="*/ 9693355 w 12192000"/>
              <a:gd name="connsiteY43-17338" fmla="*/ 1602632 h 3482342"/>
              <a:gd name="connsiteX44-17339" fmla="*/ 9664242 w 12192000"/>
              <a:gd name="connsiteY44-17340" fmla="*/ 1622075 h 3482342"/>
              <a:gd name="connsiteX45-17341" fmla="*/ 9579195 w 12192000"/>
              <a:gd name="connsiteY45-17342" fmla="*/ 1648017 h 3482342"/>
              <a:gd name="connsiteX46-17343" fmla="*/ 9433652 w 12192000"/>
              <a:gd name="connsiteY46-17344" fmla="*/ 1681174 h 3482342"/>
              <a:gd name="connsiteX47-17345" fmla="*/ 9403775 w 12192000"/>
              <a:gd name="connsiteY47-17346" fmla="*/ 1690403 h 3482342"/>
              <a:gd name="connsiteX48-17347" fmla="*/ 9382503 w 12192000"/>
              <a:gd name="connsiteY48-17348" fmla="*/ 1706957 h 3482342"/>
              <a:gd name="connsiteX49-17349" fmla="*/ 9381410 w 12192000"/>
              <a:gd name="connsiteY49-17350" fmla="*/ 1718312 h 3482342"/>
              <a:gd name="connsiteX50-17351" fmla="*/ 9365685 w 12192000"/>
              <a:gd name="connsiteY50-17352" fmla="*/ 1724772 h 3482342"/>
              <a:gd name="connsiteX51-17353" fmla="*/ 9278020 w 12192000"/>
              <a:gd name="connsiteY51-17354" fmla="*/ 1741161 h 3482342"/>
              <a:gd name="connsiteX52-17355" fmla="*/ 9217145 w 12192000"/>
              <a:gd name="connsiteY52-17356" fmla="*/ 1771195 h 3482342"/>
              <a:gd name="connsiteX53-17357" fmla="*/ 8955875 w 12192000"/>
              <a:gd name="connsiteY53-17358" fmla="*/ 1796806 h 3482342"/>
              <a:gd name="connsiteX54-17359" fmla="*/ 8648415 w 12192000"/>
              <a:gd name="connsiteY54-17360" fmla="*/ 1878623 h 3482342"/>
              <a:gd name="connsiteX55-17361" fmla="*/ 8495949 w 12192000"/>
              <a:gd name="connsiteY55-17362" fmla="*/ 1902425 h 3482342"/>
              <a:gd name="connsiteX56-17363" fmla="*/ 8236214 w 12192000"/>
              <a:gd name="connsiteY56-17364" fmla="*/ 1909725 h 3482342"/>
              <a:gd name="connsiteX57-17365" fmla="*/ 8132104 w 12192000"/>
              <a:gd name="connsiteY57-17366" fmla="*/ 1895727 h 3482342"/>
              <a:gd name="connsiteX58-17367" fmla="*/ 7918078 w 12192000"/>
              <a:gd name="connsiteY58-17368" fmla="*/ 1862668 h 3482342"/>
              <a:gd name="connsiteX59-17369" fmla="*/ 7817899 w 12192000"/>
              <a:gd name="connsiteY59-17370" fmla="*/ 1862176 h 3482342"/>
              <a:gd name="connsiteX60-17371" fmla="*/ 7768994 w 12192000"/>
              <a:gd name="connsiteY60-17372" fmla="*/ 1855721 h 3482342"/>
              <a:gd name="connsiteX61-17373" fmla="*/ 7618027 w 12192000"/>
              <a:gd name="connsiteY61-17374" fmla="*/ 1830959 h 3482342"/>
              <a:gd name="connsiteX62-17375" fmla="*/ 7449425 w 12192000"/>
              <a:gd name="connsiteY62-17376" fmla="*/ 1810910 h 3482342"/>
              <a:gd name="connsiteX63-17377" fmla="*/ 7342915 w 12192000"/>
              <a:gd name="connsiteY63-17378" fmla="*/ 1819827 h 3482342"/>
              <a:gd name="connsiteX64-17379" fmla="*/ 7255191 w 12192000"/>
              <a:gd name="connsiteY64-17380" fmla="*/ 1834354 h 3482342"/>
              <a:gd name="connsiteX65-17381" fmla="*/ 7131205 w 12192000"/>
              <a:gd name="connsiteY65-17382" fmla="*/ 1845557 h 3482342"/>
              <a:gd name="connsiteX66-17383" fmla="*/ 6941837 w 12192000"/>
              <a:gd name="connsiteY66-17384" fmla="*/ 1840640 h 3482342"/>
              <a:gd name="connsiteX67-17385" fmla="*/ 6837145 w 12192000"/>
              <a:gd name="connsiteY67-17386" fmla="*/ 1870724 h 3482342"/>
              <a:gd name="connsiteX68-17387" fmla="*/ 6753991 w 12192000"/>
              <a:gd name="connsiteY68-17388" fmla="*/ 1860969 h 3482342"/>
              <a:gd name="connsiteX69-17389" fmla="*/ 6727754 w 12192000"/>
              <a:gd name="connsiteY69-17390" fmla="*/ 1882372 h 3482342"/>
              <a:gd name="connsiteX70-17391" fmla="*/ 6723371 w 12192000"/>
              <a:gd name="connsiteY70-17392" fmla="*/ 1886494 h 3482342"/>
              <a:gd name="connsiteX71-17393" fmla="*/ 6702779 w 12192000"/>
              <a:gd name="connsiteY71-17394" fmla="*/ 1893601 h 3482342"/>
              <a:gd name="connsiteX72-17395" fmla="*/ 6686657 w 12192000"/>
              <a:gd name="connsiteY72-17396" fmla="*/ 1907344 h 3482342"/>
              <a:gd name="connsiteX73-17397" fmla="*/ 6651330 w 12192000"/>
              <a:gd name="connsiteY73-17398" fmla="*/ 1922921 h 3482342"/>
              <a:gd name="connsiteX74-17399" fmla="*/ 6622958 w 12192000"/>
              <a:gd name="connsiteY74-17400" fmla="*/ 1936255 h 3482342"/>
              <a:gd name="connsiteX75-17401" fmla="*/ 6522602 w 12192000"/>
              <a:gd name="connsiteY75-17402" fmla="*/ 1954133 h 3482342"/>
              <a:gd name="connsiteX76-17403" fmla="*/ 6444344 w 12192000"/>
              <a:gd name="connsiteY76-17404" fmla="*/ 1969663 h 3482342"/>
              <a:gd name="connsiteX77-17405" fmla="*/ 6409626 w 12192000"/>
              <a:gd name="connsiteY77-17406" fmla="*/ 1978846 h 3482342"/>
              <a:gd name="connsiteX78-17407" fmla="*/ 6333446 w 12192000"/>
              <a:gd name="connsiteY78-17408" fmla="*/ 1997163 h 3482342"/>
              <a:gd name="connsiteX79-17409" fmla="*/ 6294933 w 12192000"/>
              <a:gd name="connsiteY79-17410" fmla="*/ 2019412 h 3482342"/>
              <a:gd name="connsiteX80-17411" fmla="*/ 6238719 w 12192000"/>
              <a:gd name="connsiteY80-17412" fmla="*/ 2042547 h 3482342"/>
              <a:gd name="connsiteX81-17413" fmla="*/ 6187205 w 12192000"/>
              <a:gd name="connsiteY81-17414" fmla="*/ 2060048 h 3482342"/>
              <a:gd name="connsiteX82-17415" fmla="*/ 6138780 w 12192000"/>
              <a:gd name="connsiteY82-17416" fmla="*/ 2081918 h 3482342"/>
              <a:gd name="connsiteX83-17417" fmla="*/ 6120125 w 12192000"/>
              <a:gd name="connsiteY83-17418" fmla="*/ 2109475 h 3482342"/>
              <a:gd name="connsiteX84-17419" fmla="*/ 6056576 w 12192000"/>
              <a:gd name="connsiteY84-17420" fmla="*/ 2120066 h 3482342"/>
              <a:gd name="connsiteX85-17421" fmla="*/ 5993794 w 12192000"/>
              <a:gd name="connsiteY85-17422" fmla="*/ 2122569 h 3482342"/>
              <a:gd name="connsiteX86-17423" fmla="*/ 5943601 w 12192000"/>
              <a:gd name="connsiteY86-17424" fmla="*/ 2137719 h 3482342"/>
              <a:gd name="connsiteX87-17425" fmla="*/ 5898141 w 12192000"/>
              <a:gd name="connsiteY87-17426" fmla="*/ 2144806 h 3482342"/>
              <a:gd name="connsiteX88-17427" fmla="*/ 5855337 w 12192000"/>
              <a:gd name="connsiteY88-17428" fmla="*/ 2137719 h 3482342"/>
              <a:gd name="connsiteX89-17429" fmla="*/ 5817682 w 12192000"/>
              <a:gd name="connsiteY89-17430" fmla="*/ 2157358 h 3482342"/>
              <a:gd name="connsiteX90-17431" fmla="*/ 5735300 w 12192000"/>
              <a:gd name="connsiteY90-17432" fmla="*/ 2158902 h 3482342"/>
              <a:gd name="connsiteX91-17433" fmla="*/ 5591469 w 12192000"/>
              <a:gd name="connsiteY91-17434" fmla="*/ 2178389 h 3482342"/>
              <a:gd name="connsiteX92-17435" fmla="*/ 5505818 w 12192000"/>
              <a:gd name="connsiteY92-17436" fmla="*/ 2194207 h 3482342"/>
              <a:gd name="connsiteX93-17437" fmla="*/ 5452860 w 12192000"/>
              <a:gd name="connsiteY93-17438" fmla="*/ 2180085 h 3482342"/>
              <a:gd name="connsiteX94-17439" fmla="*/ 5414282 w 12192000"/>
              <a:gd name="connsiteY94-17440" fmla="*/ 2183070 h 3482342"/>
              <a:gd name="connsiteX95-17441" fmla="*/ 5368369 w 12192000"/>
              <a:gd name="connsiteY95-17442" fmla="*/ 2204272 h 3482342"/>
              <a:gd name="connsiteX96-17443" fmla="*/ 5336354 w 12192000"/>
              <a:gd name="connsiteY96-17444" fmla="*/ 2218920 h 3482342"/>
              <a:gd name="connsiteX97-17445" fmla="*/ 5291263 w 12192000"/>
              <a:gd name="connsiteY97-17446" fmla="*/ 2239182 h 3482342"/>
              <a:gd name="connsiteX98-17447" fmla="*/ 5255152 w 12192000"/>
              <a:gd name="connsiteY98-17448" fmla="*/ 2247164 h 3482342"/>
              <a:gd name="connsiteX99-17449" fmla="*/ 5233796 w 12192000"/>
              <a:gd name="connsiteY99-17450" fmla="*/ 2268260 h 3482342"/>
              <a:gd name="connsiteX100-17451" fmla="*/ 5212786 w 12192000"/>
              <a:gd name="connsiteY100-17452" fmla="*/ 2296592 h 3482342"/>
              <a:gd name="connsiteX101-17453" fmla="*/ 5173523 w 12192000"/>
              <a:gd name="connsiteY101-17454" fmla="*/ 2309057 h 3482342"/>
              <a:gd name="connsiteX102-17455" fmla="*/ 5123830 w 12192000"/>
              <a:gd name="connsiteY102-17456" fmla="*/ 2307070 h 3482342"/>
              <a:gd name="connsiteX103-17457" fmla="*/ 5065426 w 12192000"/>
              <a:gd name="connsiteY103-17458" fmla="*/ 2324076 h 3482342"/>
              <a:gd name="connsiteX104-17459" fmla="*/ 4975908 w 12192000"/>
              <a:gd name="connsiteY104-17460" fmla="*/ 2364128 h 3482342"/>
              <a:gd name="connsiteX105-17461" fmla="*/ 4913723 w 12192000"/>
              <a:gd name="connsiteY105-17462" fmla="*/ 2385265 h 3482342"/>
              <a:gd name="connsiteX106-17463" fmla="*/ 4746485 w 12192000"/>
              <a:gd name="connsiteY106-17464" fmla="*/ 2451769 h 3482342"/>
              <a:gd name="connsiteX107-17465" fmla="*/ 4681588 w 12192000"/>
              <a:gd name="connsiteY107-17466" fmla="*/ 2467494 h 3482342"/>
              <a:gd name="connsiteX108-17467" fmla="*/ 1783655 w 12192000"/>
              <a:gd name="connsiteY108-17468" fmla="*/ 3163860 h 3482342"/>
              <a:gd name="connsiteX109-17469" fmla="*/ 1325955 w 12192000"/>
              <a:gd name="connsiteY109-17470" fmla="*/ 3176692 h 3482342"/>
              <a:gd name="connsiteX110-17471" fmla="*/ 1190384 w 12192000"/>
              <a:gd name="connsiteY110-17472" fmla="*/ 3203504 h 3482342"/>
              <a:gd name="connsiteX111-17473" fmla="*/ 1094537 w 12192000"/>
              <a:gd name="connsiteY111-17474" fmla="*/ 3229469 h 3482342"/>
              <a:gd name="connsiteX112-17475" fmla="*/ 779276 w 12192000"/>
              <a:gd name="connsiteY112-17476" fmla="*/ 3327290 h 3482342"/>
              <a:gd name="connsiteX113-17477" fmla="*/ 600378 w 12192000"/>
              <a:gd name="connsiteY113-17478" fmla="*/ 3335250 h 3482342"/>
              <a:gd name="connsiteX114-17479" fmla="*/ 493457 w 12192000"/>
              <a:gd name="connsiteY114-17480" fmla="*/ 3365044 h 3482342"/>
              <a:gd name="connsiteX115-17481" fmla="*/ 349402 w 12192000"/>
              <a:gd name="connsiteY115-17482" fmla="*/ 3380897 h 3482342"/>
              <a:gd name="connsiteX116-17483" fmla="*/ 192183 w 12192000"/>
              <a:gd name="connsiteY116-17484" fmla="*/ 3460075 h 3482342"/>
              <a:gd name="connsiteX117-17485" fmla="*/ 46713 w 12192000"/>
              <a:gd name="connsiteY117-17486" fmla="*/ 3462986 h 3482342"/>
              <a:gd name="connsiteX118-17487" fmla="*/ 2765 w 12192000"/>
              <a:gd name="connsiteY118-17488" fmla="*/ 3480770 h 3482342"/>
              <a:gd name="connsiteX119-17489" fmla="*/ 0 w 12192000"/>
              <a:gd name="connsiteY119-17490" fmla="*/ 3482342 h 3482342"/>
              <a:gd name="connsiteX120" fmla="*/ 0 w 12192000"/>
              <a:gd name="connsiteY120" fmla="*/ 0 h 3482342"/>
              <a:gd name="connsiteX0-17491" fmla="*/ 0 w 12192000"/>
              <a:gd name="connsiteY0-17492" fmla="*/ 0 h 3482342"/>
              <a:gd name="connsiteX1-17493" fmla="*/ 12192000 w 12192000"/>
              <a:gd name="connsiteY1-17494" fmla="*/ 0 h 3482342"/>
              <a:gd name="connsiteX2-17495" fmla="*/ 12192000 w 12192000"/>
              <a:gd name="connsiteY2-17496" fmla="*/ 635369 h 3482342"/>
              <a:gd name="connsiteX3-17497" fmla="*/ 12191789 w 12192000"/>
              <a:gd name="connsiteY3-17498" fmla="*/ 560396 h 3482342"/>
              <a:gd name="connsiteX4-17499" fmla="*/ 11983027 w 12192000"/>
              <a:gd name="connsiteY4-17500" fmla="*/ 646756 h 3482342"/>
              <a:gd name="connsiteX5-17501" fmla="*/ 11923051 w 12192000"/>
              <a:gd name="connsiteY5-17502" fmla="*/ 656045 h 3482342"/>
              <a:gd name="connsiteX6-17503" fmla="*/ 11832939 w 12192000"/>
              <a:gd name="connsiteY6-17504" fmla="*/ 674181 h 3482342"/>
              <a:gd name="connsiteX7-17505" fmla="*/ 11767770 w 12192000"/>
              <a:gd name="connsiteY7-17506" fmla="*/ 683807 h 3482342"/>
              <a:gd name="connsiteX8-17507" fmla="*/ 11728279 w 12192000"/>
              <a:gd name="connsiteY8-17508" fmla="*/ 700816 h 3482342"/>
              <a:gd name="connsiteX9-17509" fmla="*/ 11722533 w 12192000"/>
              <a:gd name="connsiteY9-17510" fmla="*/ 703421 h 3482342"/>
              <a:gd name="connsiteX10-17511" fmla="*/ 11720002 w 12192000"/>
              <a:gd name="connsiteY10-17512" fmla="*/ 710566 h 3482342"/>
              <a:gd name="connsiteX11-17513" fmla="*/ 11707351 w 12192000"/>
              <a:gd name="connsiteY11-17514" fmla="*/ 710310 h 3482342"/>
              <a:gd name="connsiteX12-17515" fmla="*/ 11700369 w 12192000"/>
              <a:gd name="connsiteY12-17516" fmla="*/ 713480 h 3482342"/>
              <a:gd name="connsiteX13-17517" fmla="*/ 11691126 w 12192000"/>
              <a:gd name="connsiteY13-17518" fmla="*/ 726131 h 3482342"/>
              <a:gd name="connsiteX14-17519" fmla="*/ 11656818 w 12192000"/>
              <a:gd name="connsiteY14-17520" fmla="*/ 769062 h 3482342"/>
              <a:gd name="connsiteX15-17521" fmla="*/ 11501920 w 12192000"/>
              <a:gd name="connsiteY15-17522" fmla="*/ 813109 h 3482342"/>
              <a:gd name="connsiteX16-17523" fmla="*/ 11338523 w 12192000"/>
              <a:gd name="connsiteY16-17524" fmla="*/ 852810 h 3482342"/>
              <a:gd name="connsiteX17-17525" fmla="*/ 11313493 w 12192000"/>
              <a:gd name="connsiteY17-17526" fmla="*/ 880860 h 3482342"/>
              <a:gd name="connsiteX18-17527" fmla="*/ 11228040 w 12192000"/>
              <a:gd name="connsiteY18-17528" fmla="*/ 958953 h 3482342"/>
              <a:gd name="connsiteX19-17529" fmla="*/ 11196987 w 12192000"/>
              <a:gd name="connsiteY19-17530" fmla="*/ 1000897 h 3482342"/>
              <a:gd name="connsiteX20-17531" fmla="*/ 11193568 w 12192000"/>
              <a:gd name="connsiteY20-17532" fmla="*/ 1039464 h 3482342"/>
              <a:gd name="connsiteX21-17533" fmla="*/ 11175804 w 12192000"/>
              <a:gd name="connsiteY21-17534" fmla="*/ 1067977 h 3482342"/>
              <a:gd name="connsiteX22-17535" fmla="*/ 11120819 w 12192000"/>
              <a:gd name="connsiteY22-17536" fmla="*/ 1126133 h 3482342"/>
              <a:gd name="connsiteX23-17537" fmla="*/ 11028687 w 12192000"/>
              <a:gd name="connsiteY23-17538" fmla="*/ 1199018 h 3482342"/>
              <a:gd name="connsiteX24-17539" fmla="*/ 10960443 w 12192000"/>
              <a:gd name="connsiteY24-17540" fmla="*/ 1244502 h 3482342"/>
              <a:gd name="connsiteX25-17541" fmla="*/ 10850998 w 12192000"/>
              <a:gd name="connsiteY25-17542" fmla="*/ 1269215 h 3482342"/>
              <a:gd name="connsiteX26-17543" fmla="*/ 10815658 w 12192000"/>
              <a:gd name="connsiteY26-17544" fmla="*/ 1287849 h 3482342"/>
              <a:gd name="connsiteX27-17545" fmla="*/ 10679906 w 12192000"/>
              <a:gd name="connsiteY27-17546" fmla="*/ 1324988 h 3482342"/>
              <a:gd name="connsiteX28-17547" fmla="*/ 10636304 w 12192000"/>
              <a:gd name="connsiteY28-17548" fmla="*/ 1317928 h 3482342"/>
              <a:gd name="connsiteX29-17549" fmla="*/ 10603863 w 12192000"/>
              <a:gd name="connsiteY29-17550" fmla="*/ 1346886 h 3482342"/>
              <a:gd name="connsiteX30-17551" fmla="*/ 10573203 w 12192000"/>
              <a:gd name="connsiteY30-17552" fmla="*/ 1351996 h 3482342"/>
              <a:gd name="connsiteX31-17553" fmla="*/ 10513263 w 12192000"/>
              <a:gd name="connsiteY31-17554" fmla="*/ 1350756 h 3482342"/>
              <a:gd name="connsiteX32-17555" fmla="*/ 10464012 w 12192000"/>
              <a:gd name="connsiteY32-17556" fmla="*/ 1391778 h 3482342"/>
              <a:gd name="connsiteX33-17557" fmla="*/ 10405409 w 12192000"/>
              <a:gd name="connsiteY33-17558" fmla="*/ 1422789 h 3482342"/>
              <a:gd name="connsiteX34-17559" fmla="*/ 10370530 w 12192000"/>
              <a:gd name="connsiteY34-17560" fmla="*/ 1441596 h 3482342"/>
              <a:gd name="connsiteX35-17561" fmla="*/ 10314361 w 12192000"/>
              <a:gd name="connsiteY35-17562" fmla="*/ 1466924 h 3482342"/>
              <a:gd name="connsiteX36-17563" fmla="*/ 10264922 w 12192000"/>
              <a:gd name="connsiteY36-17564" fmla="*/ 1472107 h 3482342"/>
              <a:gd name="connsiteX37-17565" fmla="*/ 10201385 w 12192000"/>
              <a:gd name="connsiteY37-17566" fmla="*/ 1477515 h 3482342"/>
              <a:gd name="connsiteX38-17567" fmla="*/ 10120184 w 12192000"/>
              <a:gd name="connsiteY38-17568" fmla="*/ 1466924 h 3482342"/>
              <a:gd name="connsiteX39-17569" fmla="*/ 10058690 w 12192000"/>
              <a:gd name="connsiteY39-17570" fmla="*/ 1474888 h 3482342"/>
              <a:gd name="connsiteX40-17571" fmla="*/ 10004424 w 12192000"/>
              <a:gd name="connsiteY40-17572" fmla="*/ 1489801 h 3482342"/>
              <a:gd name="connsiteX41-17573" fmla="*/ 9999951 w 12192000"/>
              <a:gd name="connsiteY41-17574" fmla="*/ 1499127 h 3482342"/>
              <a:gd name="connsiteX42-17575" fmla="*/ 9845462 w 12192000"/>
              <a:gd name="connsiteY42-17576" fmla="*/ 1548192 h 3482342"/>
              <a:gd name="connsiteX43-17577" fmla="*/ 9736156 w 12192000"/>
              <a:gd name="connsiteY43-17578" fmla="*/ 1581928 h 3482342"/>
              <a:gd name="connsiteX44-17579" fmla="*/ 9693355 w 12192000"/>
              <a:gd name="connsiteY44-17580" fmla="*/ 1602632 h 3482342"/>
              <a:gd name="connsiteX45-17581" fmla="*/ 9664242 w 12192000"/>
              <a:gd name="connsiteY45-17582" fmla="*/ 1622075 h 3482342"/>
              <a:gd name="connsiteX46-17583" fmla="*/ 9579195 w 12192000"/>
              <a:gd name="connsiteY46-17584" fmla="*/ 1648017 h 3482342"/>
              <a:gd name="connsiteX47-17585" fmla="*/ 9433652 w 12192000"/>
              <a:gd name="connsiteY47-17586" fmla="*/ 1681174 h 3482342"/>
              <a:gd name="connsiteX48-17587" fmla="*/ 9403775 w 12192000"/>
              <a:gd name="connsiteY48-17588" fmla="*/ 1690403 h 3482342"/>
              <a:gd name="connsiteX49-17589" fmla="*/ 9382503 w 12192000"/>
              <a:gd name="connsiteY49-17590" fmla="*/ 1706957 h 3482342"/>
              <a:gd name="connsiteX50-17591" fmla="*/ 9381410 w 12192000"/>
              <a:gd name="connsiteY50-17592" fmla="*/ 1718312 h 3482342"/>
              <a:gd name="connsiteX51-17593" fmla="*/ 9365685 w 12192000"/>
              <a:gd name="connsiteY51-17594" fmla="*/ 1724772 h 3482342"/>
              <a:gd name="connsiteX52-17595" fmla="*/ 9278020 w 12192000"/>
              <a:gd name="connsiteY52-17596" fmla="*/ 1741161 h 3482342"/>
              <a:gd name="connsiteX53-17597" fmla="*/ 9217145 w 12192000"/>
              <a:gd name="connsiteY53-17598" fmla="*/ 1771195 h 3482342"/>
              <a:gd name="connsiteX54-17599" fmla="*/ 8955875 w 12192000"/>
              <a:gd name="connsiteY54-17600" fmla="*/ 1796806 h 3482342"/>
              <a:gd name="connsiteX55-17601" fmla="*/ 8648415 w 12192000"/>
              <a:gd name="connsiteY55-17602" fmla="*/ 1878623 h 3482342"/>
              <a:gd name="connsiteX56-17603" fmla="*/ 8495949 w 12192000"/>
              <a:gd name="connsiteY56-17604" fmla="*/ 1902425 h 3482342"/>
              <a:gd name="connsiteX57-17605" fmla="*/ 8236214 w 12192000"/>
              <a:gd name="connsiteY57-17606" fmla="*/ 1909725 h 3482342"/>
              <a:gd name="connsiteX58-17607" fmla="*/ 8132104 w 12192000"/>
              <a:gd name="connsiteY58-17608" fmla="*/ 1895727 h 3482342"/>
              <a:gd name="connsiteX59-17609" fmla="*/ 7918078 w 12192000"/>
              <a:gd name="connsiteY59-17610" fmla="*/ 1862668 h 3482342"/>
              <a:gd name="connsiteX60-17611" fmla="*/ 7817899 w 12192000"/>
              <a:gd name="connsiteY60-17612" fmla="*/ 1862176 h 3482342"/>
              <a:gd name="connsiteX61-17613" fmla="*/ 7768994 w 12192000"/>
              <a:gd name="connsiteY61-17614" fmla="*/ 1855721 h 3482342"/>
              <a:gd name="connsiteX62-17615" fmla="*/ 7618027 w 12192000"/>
              <a:gd name="connsiteY62-17616" fmla="*/ 1830959 h 3482342"/>
              <a:gd name="connsiteX63-17617" fmla="*/ 7449425 w 12192000"/>
              <a:gd name="connsiteY63-17618" fmla="*/ 1810910 h 3482342"/>
              <a:gd name="connsiteX64-17619" fmla="*/ 7342915 w 12192000"/>
              <a:gd name="connsiteY64-17620" fmla="*/ 1819827 h 3482342"/>
              <a:gd name="connsiteX65-17621" fmla="*/ 7255191 w 12192000"/>
              <a:gd name="connsiteY65-17622" fmla="*/ 1834354 h 3482342"/>
              <a:gd name="connsiteX66-17623" fmla="*/ 7131205 w 12192000"/>
              <a:gd name="connsiteY66-17624" fmla="*/ 1845557 h 3482342"/>
              <a:gd name="connsiteX67-17625" fmla="*/ 6941837 w 12192000"/>
              <a:gd name="connsiteY67-17626" fmla="*/ 1840640 h 3482342"/>
              <a:gd name="connsiteX68-17627" fmla="*/ 6837145 w 12192000"/>
              <a:gd name="connsiteY68-17628" fmla="*/ 1870724 h 3482342"/>
              <a:gd name="connsiteX69-17629" fmla="*/ 6753991 w 12192000"/>
              <a:gd name="connsiteY69-17630" fmla="*/ 1860969 h 3482342"/>
              <a:gd name="connsiteX70-17631" fmla="*/ 6727754 w 12192000"/>
              <a:gd name="connsiteY70-17632" fmla="*/ 1882372 h 3482342"/>
              <a:gd name="connsiteX71-17633" fmla="*/ 6723371 w 12192000"/>
              <a:gd name="connsiteY71-17634" fmla="*/ 1886494 h 3482342"/>
              <a:gd name="connsiteX72-17635" fmla="*/ 6702779 w 12192000"/>
              <a:gd name="connsiteY72-17636" fmla="*/ 1893601 h 3482342"/>
              <a:gd name="connsiteX73-17637" fmla="*/ 6686657 w 12192000"/>
              <a:gd name="connsiteY73-17638" fmla="*/ 1907344 h 3482342"/>
              <a:gd name="connsiteX74-17639" fmla="*/ 6651330 w 12192000"/>
              <a:gd name="connsiteY74-17640" fmla="*/ 1922921 h 3482342"/>
              <a:gd name="connsiteX75-17641" fmla="*/ 6622958 w 12192000"/>
              <a:gd name="connsiteY75-17642" fmla="*/ 1936255 h 3482342"/>
              <a:gd name="connsiteX76-17643" fmla="*/ 6522602 w 12192000"/>
              <a:gd name="connsiteY76-17644" fmla="*/ 1954133 h 3482342"/>
              <a:gd name="connsiteX77-17645" fmla="*/ 6444344 w 12192000"/>
              <a:gd name="connsiteY77-17646" fmla="*/ 1969663 h 3482342"/>
              <a:gd name="connsiteX78-17647" fmla="*/ 6409626 w 12192000"/>
              <a:gd name="connsiteY78-17648" fmla="*/ 1978846 h 3482342"/>
              <a:gd name="connsiteX79-17649" fmla="*/ 6333446 w 12192000"/>
              <a:gd name="connsiteY79-17650" fmla="*/ 1997163 h 3482342"/>
              <a:gd name="connsiteX80-17651" fmla="*/ 6294933 w 12192000"/>
              <a:gd name="connsiteY80-17652" fmla="*/ 2019412 h 3482342"/>
              <a:gd name="connsiteX81-17653" fmla="*/ 6238719 w 12192000"/>
              <a:gd name="connsiteY81-17654" fmla="*/ 2042547 h 3482342"/>
              <a:gd name="connsiteX82-17655" fmla="*/ 6187205 w 12192000"/>
              <a:gd name="connsiteY82-17656" fmla="*/ 2060048 h 3482342"/>
              <a:gd name="connsiteX83-17657" fmla="*/ 6138780 w 12192000"/>
              <a:gd name="connsiteY83-17658" fmla="*/ 2081918 h 3482342"/>
              <a:gd name="connsiteX84-17659" fmla="*/ 6120125 w 12192000"/>
              <a:gd name="connsiteY84-17660" fmla="*/ 2109475 h 3482342"/>
              <a:gd name="connsiteX85-17661" fmla="*/ 6056576 w 12192000"/>
              <a:gd name="connsiteY85-17662" fmla="*/ 2120066 h 3482342"/>
              <a:gd name="connsiteX86-17663" fmla="*/ 5993794 w 12192000"/>
              <a:gd name="connsiteY86-17664" fmla="*/ 2122569 h 3482342"/>
              <a:gd name="connsiteX87-17665" fmla="*/ 5943601 w 12192000"/>
              <a:gd name="connsiteY87-17666" fmla="*/ 2137719 h 3482342"/>
              <a:gd name="connsiteX88-17667" fmla="*/ 5898141 w 12192000"/>
              <a:gd name="connsiteY88-17668" fmla="*/ 2144806 h 3482342"/>
              <a:gd name="connsiteX89-17669" fmla="*/ 5855337 w 12192000"/>
              <a:gd name="connsiteY89-17670" fmla="*/ 2137719 h 3482342"/>
              <a:gd name="connsiteX90-17671" fmla="*/ 5817682 w 12192000"/>
              <a:gd name="connsiteY90-17672" fmla="*/ 2157358 h 3482342"/>
              <a:gd name="connsiteX91-17673" fmla="*/ 5735300 w 12192000"/>
              <a:gd name="connsiteY91-17674" fmla="*/ 2158902 h 3482342"/>
              <a:gd name="connsiteX92-17675" fmla="*/ 5591469 w 12192000"/>
              <a:gd name="connsiteY92-17676" fmla="*/ 2178389 h 3482342"/>
              <a:gd name="connsiteX93-17677" fmla="*/ 5505818 w 12192000"/>
              <a:gd name="connsiteY93-17678" fmla="*/ 2194207 h 3482342"/>
              <a:gd name="connsiteX94-17679" fmla="*/ 5452860 w 12192000"/>
              <a:gd name="connsiteY94-17680" fmla="*/ 2180085 h 3482342"/>
              <a:gd name="connsiteX95-17681" fmla="*/ 5414282 w 12192000"/>
              <a:gd name="connsiteY95-17682" fmla="*/ 2183070 h 3482342"/>
              <a:gd name="connsiteX96-17683" fmla="*/ 5368369 w 12192000"/>
              <a:gd name="connsiteY96-17684" fmla="*/ 2204272 h 3482342"/>
              <a:gd name="connsiteX97-17685" fmla="*/ 5336354 w 12192000"/>
              <a:gd name="connsiteY97-17686" fmla="*/ 2218920 h 3482342"/>
              <a:gd name="connsiteX98-17687" fmla="*/ 5291263 w 12192000"/>
              <a:gd name="connsiteY98-17688" fmla="*/ 2239182 h 3482342"/>
              <a:gd name="connsiteX99-17689" fmla="*/ 5255152 w 12192000"/>
              <a:gd name="connsiteY99-17690" fmla="*/ 2247164 h 3482342"/>
              <a:gd name="connsiteX100-17691" fmla="*/ 5233796 w 12192000"/>
              <a:gd name="connsiteY100-17692" fmla="*/ 2268260 h 3482342"/>
              <a:gd name="connsiteX101-17693" fmla="*/ 5212786 w 12192000"/>
              <a:gd name="connsiteY101-17694" fmla="*/ 2296592 h 3482342"/>
              <a:gd name="connsiteX102-17695" fmla="*/ 5173523 w 12192000"/>
              <a:gd name="connsiteY102-17696" fmla="*/ 2309057 h 3482342"/>
              <a:gd name="connsiteX103-17697" fmla="*/ 5123830 w 12192000"/>
              <a:gd name="connsiteY103-17698" fmla="*/ 2307070 h 3482342"/>
              <a:gd name="connsiteX104-17699" fmla="*/ 5065426 w 12192000"/>
              <a:gd name="connsiteY104-17700" fmla="*/ 2324076 h 3482342"/>
              <a:gd name="connsiteX105-17701" fmla="*/ 4975908 w 12192000"/>
              <a:gd name="connsiteY105-17702" fmla="*/ 2364128 h 3482342"/>
              <a:gd name="connsiteX106-17703" fmla="*/ 4913723 w 12192000"/>
              <a:gd name="connsiteY106-17704" fmla="*/ 2385265 h 3482342"/>
              <a:gd name="connsiteX107-17705" fmla="*/ 4746485 w 12192000"/>
              <a:gd name="connsiteY107-17706" fmla="*/ 2451769 h 3482342"/>
              <a:gd name="connsiteX108-17707" fmla="*/ 4681588 w 12192000"/>
              <a:gd name="connsiteY108-17708" fmla="*/ 2467494 h 3482342"/>
              <a:gd name="connsiteX109-17709" fmla="*/ 1783655 w 12192000"/>
              <a:gd name="connsiteY109-17710" fmla="*/ 3163860 h 3482342"/>
              <a:gd name="connsiteX110-17711" fmla="*/ 1325955 w 12192000"/>
              <a:gd name="connsiteY110-17712" fmla="*/ 3176692 h 3482342"/>
              <a:gd name="connsiteX111-17713" fmla="*/ 1190384 w 12192000"/>
              <a:gd name="connsiteY111-17714" fmla="*/ 3203504 h 3482342"/>
              <a:gd name="connsiteX112-17715" fmla="*/ 1094537 w 12192000"/>
              <a:gd name="connsiteY112-17716" fmla="*/ 3229469 h 3482342"/>
              <a:gd name="connsiteX113-17717" fmla="*/ 779276 w 12192000"/>
              <a:gd name="connsiteY113-17718" fmla="*/ 3327290 h 3482342"/>
              <a:gd name="connsiteX114-17719" fmla="*/ 600378 w 12192000"/>
              <a:gd name="connsiteY114-17720" fmla="*/ 3335250 h 3482342"/>
              <a:gd name="connsiteX115-17721" fmla="*/ 493457 w 12192000"/>
              <a:gd name="connsiteY115-17722" fmla="*/ 3365044 h 3482342"/>
              <a:gd name="connsiteX116-17723" fmla="*/ 349402 w 12192000"/>
              <a:gd name="connsiteY116-17724" fmla="*/ 3380897 h 3482342"/>
              <a:gd name="connsiteX117-17725" fmla="*/ 192183 w 12192000"/>
              <a:gd name="connsiteY117-17726" fmla="*/ 3460075 h 3482342"/>
              <a:gd name="connsiteX118-17727" fmla="*/ 46713 w 12192000"/>
              <a:gd name="connsiteY118-17728" fmla="*/ 3462986 h 3482342"/>
              <a:gd name="connsiteX119-17729" fmla="*/ 2765 w 12192000"/>
              <a:gd name="connsiteY119-17730" fmla="*/ 3480770 h 3482342"/>
              <a:gd name="connsiteX120-17731" fmla="*/ 0 w 12192000"/>
              <a:gd name="connsiteY120-17732" fmla="*/ 3482342 h 3482342"/>
              <a:gd name="connsiteX121" fmla="*/ 0 w 12192000"/>
              <a:gd name="connsiteY121" fmla="*/ 0 h 3482342"/>
              <a:gd name="connsiteX0-17733" fmla="*/ 0 w 12192000"/>
              <a:gd name="connsiteY0-17734" fmla="*/ 0 h 3482342"/>
              <a:gd name="connsiteX1-17735" fmla="*/ 12192000 w 12192000"/>
              <a:gd name="connsiteY1-17736" fmla="*/ 0 h 3482342"/>
              <a:gd name="connsiteX2-17737" fmla="*/ 12192000 w 12192000"/>
              <a:gd name="connsiteY2-17738" fmla="*/ 635369 h 3482342"/>
              <a:gd name="connsiteX3-17739" fmla="*/ 12191789 w 12192000"/>
              <a:gd name="connsiteY3-17740" fmla="*/ 560396 h 3482342"/>
              <a:gd name="connsiteX4-17741" fmla="*/ 11983027 w 12192000"/>
              <a:gd name="connsiteY4-17742" fmla="*/ 646756 h 3482342"/>
              <a:gd name="connsiteX5-17743" fmla="*/ 11923051 w 12192000"/>
              <a:gd name="connsiteY5-17744" fmla="*/ 656045 h 3482342"/>
              <a:gd name="connsiteX6-17745" fmla="*/ 11832939 w 12192000"/>
              <a:gd name="connsiteY6-17746" fmla="*/ 674181 h 3482342"/>
              <a:gd name="connsiteX7-17747" fmla="*/ 11767770 w 12192000"/>
              <a:gd name="connsiteY7-17748" fmla="*/ 683807 h 3482342"/>
              <a:gd name="connsiteX8-17749" fmla="*/ 11728279 w 12192000"/>
              <a:gd name="connsiteY8-17750" fmla="*/ 700816 h 3482342"/>
              <a:gd name="connsiteX9-17751" fmla="*/ 11722533 w 12192000"/>
              <a:gd name="connsiteY9-17752" fmla="*/ 703421 h 3482342"/>
              <a:gd name="connsiteX10-17753" fmla="*/ 11720002 w 12192000"/>
              <a:gd name="connsiteY10-17754" fmla="*/ 710566 h 3482342"/>
              <a:gd name="connsiteX11-17755" fmla="*/ 11707351 w 12192000"/>
              <a:gd name="connsiteY11-17756" fmla="*/ 710310 h 3482342"/>
              <a:gd name="connsiteX12-17757" fmla="*/ 11700369 w 12192000"/>
              <a:gd name="connsiteY12-17758" fmla="*/ 713480 h 3482342"/>
              <a:gd name="connsiteX13-17759" fmla="*/ 11691126 w 12192000"/>
              <a:gd name="connsiteY13-17760" fmla="*/ 726131 h 3482342"/>
              <a:gd name="connsiteX14-17761" fmla="*/ 11656818 w 12192000"/>
              <a:gd name="connsiteY14-17762" fmla="*/ 769062 h 3482342"/>
              <a:gd name="connsiteX15-17763" fmla="*/ 11501920 w 12192000"/>
              <a:gd name="connsiteY15-17764" fmla="*/ 813109 h 3482342"/>
              <a:gd name="connsiteX16-17765" fmla="*/ 11338523 w 12192000"/>
              <a:gd name="connsiteY16-17766" fmla="*/ 852810 h 3482342"/>
              <a:gd name="connsiteX17-17767" fmla="*/ 11313493 w 12192000"/>
              <a:gd name="connsiteY17-17768" fmla="*/ 880860 h 3482342"/>
              <a:gd name="connsiteX18-17769" fmla="*/ 11228040 w 12192000"/>
              <a:gd name="connsiteY18-17770" fmla="*/ 958953 h 3482342"/>
              <a:gd name="connsiteX19-17771" fmla="*/ 11196987 w 12192000"/>
              <a:gd name="connsiteY19-17772" fmla="*/ 1000897 h 3482342"/>
              <a:gd name="connsiteX20-17773" fmla="*/ 11193568 w 12192000"/>
              <a:gd name="connsiteY20-17774" fmla="*/ 1039464 h 3482342"/>
              <a:gd name="connsiteX21-17775" fmla="*/ 11175804 w 12192000"/>
              <a:gd name="connsiteY21-17776" fmla="*/ 1067977 h 3482342"/>
              <a:gd name="connsiteX22-17777" fmla="*/ 11120819 w 12192000"/>
              <a:gd name="connsiteY22-17778" fmla="*/ 1126133 h 3482342"/>
              <a:gd name="connsiteX23-17779" fmla="*/ 11028687 w 12192000"/>
              <a:gd name="connsiteY23-17780" fmla="*/ 1199018 h 3482342"/>
              <a:gd name="connsiteX24-17781" fmla="*/ 10960443 w 12192000"/>
              <a:gd name="connsiteY24-17782" fmla="*/ 1244502 h 3482342"/>
              <a:gd name="connsiteX25-17783" fmla="*/ 10850998 w 12192000"/>
              <a:gd name="connsiteY25-17784" fmla="*/ 1269215 h 3482342"/>
              <a:gd name="connsiteX26-17785" fmla="*/ 10815658 w 12192000"/>
              <a:gd name="connsiteY26-17786" fmla="*/ 1287849 h 3482342"/>
              <a:gd name="connsiteX27-17787" fmla="*/ 10679906 w 12192000"/>
              <a:gd name="connsiteY27-17788" fmla="*/ 1324988 h 3482342"/>
              <a:gd name="connsiteX28-17789" fmla="*/ 10636304 w 12192000"/>
              <a:gd name="connsiteY28-17790" fmla="*/ 1317928 h 3482342"/>
              <a:gd name="connsiteX29-17791" fmla="*/ 10603863 w 12192000"/>
              <a:gd name="connsiteY29-17792" fmla="*/ 1346886 h 3482342"/>
              <a:gd name="connsiteX30-17793" fmla="*/ 10573203 w 12192000"/>
              <a:gd name="connsiteY30-17794" fmla="*/ 1351996 h 3482342"/>
              <a:gd name="connsiteX31-17795" fmla="*/ 10513263 w 12192000"/>
              <a:gd name="connsiteY31-17796" fmla="*/ 1350756 h 3482342"/>
              <a:gd name="connsiteX32-17797" fmla="*/ 10464012 w 12192000"/>
              <a:gd name="connsiteY32-17798" fmla="*/ 1391778 h 3482342"/>
              <a:gd name="connsiteX33-17799" fmla="*/ 10405409 w 12192000"/>
              <a:gd name="connsiteY33-17800" fmla="*/ 1422789 h 3482342"/>
              <a:gd name="connsiteX34-17801" fmla="*/ 10370530 w 12192000"/>
              <a:gd name="connsiteY34-17802" fmla="*/ 1441596 h 3482342"/>
              <a:gd name="connsiteX35-17803" fmla="*/ 10314361 w 12192000"/>
              <a:gd name="connsiteY35-17804" fmla="*/ 1466924 h 3482342"/>
              <a:gd name="connsiteX36-17805" fmla="*/ 10264922 w 12192000"/>
              <a:gd name="connsiteY36-17806" fmla="*/ 1472107 h 3482342"/>
              <a:gd name="connsiteX37-17807" fmla="*/ 10201385 w 12192000"/>
              <a:gd name="connsiteY37-17808" fmla="*/ 1477515 h 3482342"/>
              <a:gd name="connsiteX38-17809" fmla="*/ 10120184 w 12192000"/>
              <a:gd name="connsiteY38-17810" fmla="*/ 1466924 h 3482342"/>
              <a:gd name="connsiteX39-17811" fmla="*/ 10058690 w 12192000"/>
              <a:gd name="connsiteY39-17812" fmla="*/ 1474888 h 3482342"/>
              <a:gd name="connsiteX40-17813" fmla="*/ 10004424 w 12192000"/>
              <a:gd name="connsiteY40-17814" fmla="*/ 1489801 h 3482342"/>
              <a:gd name="connsiteX41-17815" fmla="*/ 9999951 w 12192000"/>
              <a:gd name="connsiteY41-17816" fmla="*/ 1499127 h 3482342"/>
              <a:gd name="connsiteX42-17817" fmla="*/ 9845462 w 12192000"/>
              <a:gd name="connsiteY42-17818" fmla="*/ 1548192 h 3482342"/>
              <a:gd name="connsiteX43-17819" fmla="*/ 9736156 w 12192000"/>
              <a:gd name="connsiteY43-17820" fmla="*/ 1581928 h 3482342"/>
              <a:gd name="connsiteX44-17821" fmla="*/ 9693355 w 12192000"/>
              <a:gd name="connsiteY44-17822" fmla="*/ 1602632 h 3482342"/>
              <a:gd name="connsiteX45-17823" fmla="*/ 9664242 w 12192000"/>
              <a:gd name="connsiteY45-17824" fmla="*/ 1622075 h 3482342"/>
              <a:gd name="connsiteX46-17825" fmla="*/ 9579195 w 12192000"/>
              <a:gd name="connsiteY46-17826" fmla="*/ 1648017 h 3482342"/>
              <a:gd name="connsiteX47-17827" fmla="*/ 9433652 w 12192000"/>
              <a:gd name="connsiteY47-17828" fmla="*/ 1681174 h 3482342"/>
              <a:gd name="connsiteX48-17829" fmla="*/ 9403775 w 12192000"/>
              <a:gd name="connsiteY48-17830" fmla="*/ 1690403 h 3482342"/>
              <a:gd name="connsiteX49-17831" fmla="*/ 9382503 w 12192000"/>
              <a:gd name="connsiteY49-17832" fmla="*/ 1706957 h 3482342"/>
              <a:gd name="connsiteX50-17833" fmla="*/ 9381410 w 12192000"/>
              <a:gd name="connsiteY50-17834" fmla="*/ 1718312 h 3482342"/>
              <a:gd name="connsiteX51-17835" fmla="*/ 9365685 w 12192000"/>
              <a:gd name="connsiteY51-17836" fmla="*/ 1724772 h 3482342"/>
              <a:gd name="connsiteX52-17837" fmla="*/ 9278020 w 12192000"/>
              <a:gd name="connsiteY52-17838" fmla="*/ 1741161 h 3482342"/>
              <a:gd name="connsiteX53-17839" fmla="*/ 9217145 w 12192000"/>
              <a:gd name="connsiteY53-17840" fmla="*/ 1771195 h 3482342"/>
              <a:gd name="connsiteX54-17841" fmla="*/ 8955875 w 12192000"/>
              <a:gd name="connsiteY54-17842" fmla="*/ 1796806 h 3482342"/>
              <a:gd name="connsiteX55-17843" fmla="*/ 8648415 w 12192000"/>
              <a:gd name="connsiteY55-17844" fmla="*/ 1878623 h 3482342"/>
              <a:gd name="connsiteX56-17845" fmla="*/ 8495949 w 12192000"/>
              <a:gd name="connsiteY56-17846" fmla="*/ 1902425 h 3482342"/>
              <a:gd name="connsiteX57-17847" fmla="*/ 8236214 w 12192000"/>
              <a:gd name="connsiteY57-17848" fmla="*/ 1909725 h 3482342"/>
              <a:gd name="connsiteX58-17849" fmla="*/ 8132104 w 12192000"/>
              <a:gd name="connsiteY58-17850" fmla="*/ 1895727 h 3482342"/>
              <a:gd name="connsiteX59-17851" fmla="*/ 7918078 w 12192000"/>
              <a:gd name="connsiteY59-17852" fmla="*/ 1862668 h 3482342"/>
              <a:gd name="connsiteX60-17853" fmla="*/ 7817899 w 12192000"/>
              <a:gd name="connsiteY60-17854" fmla="*/ 1862176 h 3482342"/>
              <a:gd name="connsiteX61-17855" fmla="*/ 7768994 w 12192000"/>
              <a:gd name="connsiteY61-17856" fmla="*/ 1855721 h 3482342"/>
              <a:gd name="connsiteX62-17857" fmla="*/ 7618027 w 12192000"/>
              <a:gd name="connsiteY62-17858" fmla="*/ 1830959 h 3482342"/>
              <a:gd name="connsiteX63-17859" fmla="*/ 7449425 w 12192000"/>
              <a:gd name="connsiteY63-17860" fmla="*/ 1810910 h 3482342"/>
              <a:gd name="connsiteX64-17861" fmla="*/ 7342915 w 12192000"/>
              <a:gd name="connsiteY64-17862" fmla="*/ 1819827 h 3482342"/>
              <a:gd name="connsiteX65-17863" fmla="*/ 7255191 w 12192000"/>
              <a:gd name="connsiteY65-17864" fmla="*/ 1834354 h 3482342"/>
              <a:gd name="connsiteX66-17865" fmla="*/ 7131205 w 12192000"/>
              <a:gd name="connsiteY66-17866" fmla="*/ 1845557 h 3482342"/>
              <a:gd name="connsiteX67-17867" fmla="*/ 6941837 w 12192000"/>
              <a:gd name="connsiteY67-17868" fmla="*/ 1840640 h 3482342"/>
              <a:gd name="connsiteX68-17869" fmla="*/ 6837145 w 12192000"/>
              <a:gd name="connsiteY68-17870" fmla="*/ 1870724 h 3482342"/>
              <a:gd name="connsiteX69-17871" fmla="*/ 6753991 w 12192000"/>
              <a:gd name="connsiteY69-17872" fmla="*/ 1860969 h 3482342"/>
              <a:gd name="connsiteX70-17873" fmla="*/ 6727754 w 12192000"/>
              <a:gd name="connsiteY70-17874" fmla="*/ 1882372 h 3482342"/>
              <a:gd name="connsiteX71-17875" fmla="*/ 6723371 w 12192000"/>
              <a:gd name="connsiteY71-17876" fmla="*/ 1886494 h 3482342"/>
              <a:gd name="connsiteX72-17877" fmla="*/ 6702779 w 12192000"/>
              <a:gd name="connsiteY72-17878" fmla="*/ 1893601 h 3482342"/>
              <a:gd name="connsiteX73-17879" fmla="*/ 6686657 w 12192000"/>
              <a:gd name="connsiteY73-17880" fmla="*/ 1907344 h 3482342"/>
              <a:gd name="connsiteX74-17881" fmla="*/ 6651330 w 12192000"/>
              <a:gd name="connsiteY74-17882" fmla="*/ 1922921 h 3482342"/>
              <a:gd name="connsiteX75-17883" fmla="*/ 6622958 w 12192000"/>
              <a:gd name="connsiteY75-17884" fmla="*/ 1936255 h 3482342"/>
              <a:gd name="connsiteX76-17885" fmla="*/ 6522602 w 12192000"/>
              <a:gd name="connsiteY76-17886" fmla="*/ 1954133 h 3482342"/>
              <a:gd name="connsiteX77-17887" fmla="*/ 6444344 w 12192000"/>
              <a:gd name="connsiteY77-17888" fmla="*/ 1969663 h 3482342"/>
              <a:gd name="connsiteX78-17889" fmla="*/ 6409626 w 12192000"/>
              <a:gd name="connsiteY78-17890" fmla="*/ 1978846 h 3482342"/>
              <a:gd name="connsiteX79-17891" fmla="*/ 6333446 w 12192000"/>
              <a:gd name="connsiteY79-17892" fmla="*/ 1997163 h 3482342"/>
              <a:gd name="connsiteX80-17893" fmla="*/ 6294933 w 12192000"/>
              <a:gd name="connsiteY80-17894" fmla="*/ 2019412 h 3482342"/>
              <a:gd name="connsiteX81-17895" fmla="*/ 6238719 w 12192000"/>
              <a:gd name="connsiteY81-17896" fmla="*/ 2042547 h 3482342"/>
              <a:gd name="connsiteX82-17897" fmla="*/ 6187205 w 12192000"/>
              <a:gd name="connsiteY82-17898" fmla="*/ 2060048 h 3482342"/>
              <a:gd name="connsiteX83-17899" fmla="*/ 6138780 w 12192000"/>
              <a:gd name="connsiteY83-17900" fmla="*/ 2081918 h 3482342"/>
              <a:gd name="connsiteX84-17901" fmla="*/ 6120125 w 12192000"/>
              <a:gd name="connsiteY84-17902" fmla="*/ 2109475 h 3482342"/>
              <a:gd name="connsiteX85-17903" fmla="*/ 6056576 w 12192000"/>
              <a:gd name="connsiteY85-17904" fmla="*/ 2120066 h 3482342"/>
              <a:gd name="connsiteX86-17905" fmla="*/ 5993794 w 12192000"/>
              <a:gd name="connsiteY86-17906" fmla="*/ 2122569 h 3482342"/>
              <a:gd name="connsiteX87-17907" fmla="*/ 5943601 w 12192000"/>
              <a:gd name="connsiteY87-17908" fmla="*/ 2137719 h 3482342"/>
              <a:gd name="connsiteX88-17909" fmla="*/ 5898141 w 12192000"/>
              <a:gd name="connsiteY88-17910" fmla="*/ 2144806 h 3482342"/>
              <a:gd name="connsiteX89-17911" fmla="*/ 5855337 w 12192000"/>
              <a:gd name="connsiteY89-17912" fmla="*/ 2137719 h 3482342"/>
              <a:gd name="connsiteX90-17913" fmla="*/ 5817682 w 12192000"/>
              <a:gd name="connsiteY90-17914" fmla="*/ 2157358 h 3482342"/>
              <a:gd name="connsiteX91-17915" fmla="*/ 5735300 w 12192000"/>
              <a:gd name="connsiteY91-17916" fmla="*/ 2158902 h 3482342"/>
              <a:gd name="connsiteX92-17917" fmla="*/ 5591469 w 12192000"/>
              <a:gd name="connsiteY92-17918" fmla="*/ 2178389 h 3482342"/>
              <a:gd name="connsiteX93-17919" fmla="*/ 5505818 w 12192000"/>
              <a:gd name="connsiteY93-17920" fmla="*/ 2194207 h 3482342"/>
              <a:gd name="connsiteX94-17921" fmla="*/ 5452860 w 12192000"/>
              <a:gd name="connsiteY94-17922" fmla="*/ 2180085 h 3482342"/>
              <a:gd name="connsiteX95-17923" fmla="*/ 5414282 w 12192000"/>
              <a:gd name="connsiteY95-17924" fmla="*/ 2183070 h 3482342"/>
              <a:gd name="connsiteX96-17925" fmla="*/ 5368369 w 12192000"/>
              <a:gd name="connsiteY96-17926" fmla="*/ 2204272 h 3482342"/>
              <a:gd name="connsiteX97-17927" fmla="*/ 5336354 w 12192000"/>
              <a:gd name="connsiteY97-17928" fmla="*/ 2218920 h 3482342"/>
              <a:gd name="connsiteX98-17929" fmla="*/ 5291263 w 12192000"/>
              <a:gd name="connsiteY98-17930" fmla="*/ 2239182 h 3482342"/>
              <a:gd name="connsiteX99-17931" fmla="*/ 5255152 w 12192000"/>
              <a:gd name="connsiteY99-17932" fmla="*/ 2247164 h 3482342"/>
              <a:gd name="connsiteX100-17933" fmla="*/ 5233796 w 12192000"/>
              <a:gd name="connsiteY100-17934" fmla="*/ 2268260 h 3482342"/>
              <a:gd name="connsiteX101-17935" fmla="*/ 5212786 w 12192000"/>
              <a:gd name="connsiteY101-17936" fmla="*/ 2296592 h 3482342"/>
              <a:gd name="connsiteX102-17937" fmla="*/ 5173523 w 12192000"/>
              <a:gd name="connsiteY102-17938" fmla="*/ 2309057 h 3482342"/>
              <a:gd name="connsiteX103-17939" fmla="*/ 5123830 w 12192000"/>
              <a:gd name="connsiteY103-17940" fmla="*/ 2307070 h 3482342"/>
              <a:gd name="connsiteX104-17941" fmla="*/ 5065426 w 12192000"/>
              <a:gd name="connsiteY104-17942" fmla="*/ 2324076 h 3482342"/>
              <a:gd name="connsiteX105-17943" fmla="*/ 4975908 w 12192000"/>
              <a:gd name="connsiteY105-17944" fmla="*/ 2364128 h 3482342"/>
              <a:gd name="connsiteX106-17945" fmla="*/ 4913723 w 12192000"/>
              <a:gd name="connsiteY106-17946" fmla="*/ 2385265 h 3482342"/>
              <a:gd name="connsiteX107-17947" fmla="*/ 4746485 w 12192000"/>
              <a:gd name="connsiteY107-17948" fmla="*/ 2451769 h 3482342"/>
              <a:gd name="connsiteX108-17949" fmla="*/ 4681588 w 12192000"/>
              <a:gd name="connsiteY108-17950" fmla="*/ 2467494 h 3482342"/>
              <a:gd name="connsiteX109-17951" fmla="*/ 1783655 w 12192000"/>
              <a:gd name="connsiteY109-17952" fmla="*/ 3163860 h 3482342"/>
              <a:gd name="connsiteX110-17953" fmla="*/ 1325955 w 12192000"/>
              <a:gd name="connsiteY110-17954" fmla="*/ 3176692 h 3482342"/>
              <a:gd name="connsiteX111-17955" fmla="*/ 1190384 w 12192000"/>
              <a:gd name="connsiteY111-17956" fmla="*/ 3203504 h 3482342"/>
              <a:gd name="connsiteX112-17957" fmla="*/ 1094537 w 12192000"/>
              <a:gd name="connsiteY112-17958" fmla="*/ 3229469 h 3482342"/>
              <a:gd name="connsiteX113-17959" fmla="*/ 779276 w 12192000"/>
              <a:gd name="connsiteY113-17960" fmla="*/ 3327290 h 3482342"/>
              <a:gd name="connsiteX114-17961" fmla="*/ 600378 w 12192000"/>
              <a:gd name="connsiteY114-17962" fmla="*/ 3335250 h 3482342"/>
              <a:gd name="connsiteX115-17963" fmla="*/ 493457 w 12192000"/>
              <a:gd name="connsiteY115-17964" fmla="*/ 3365044 h 3482342"/>
              <a:gd name="connsiteX116-17965" fmla="*/ 349402 w 12192000"/>
              <a:gd name="connsiteY116-17966" fmla="*/ 3380897 h 3482342"/>
              <a:gd name="connsiteX117-17967" fmla="*/ 192183 w 12192000"/>
              <a:gd name="connsiteY117-17968" fmla="*/ 3460075 h 3482342"/>
              <a:gd name="connsiteX118-17969" fmla="*/ 46713 w 12192000"/>
              <a:gd name="connsiteY118-17970" fmla="*/ 3462986 h 3482342"/>
              <a:gd name="connsiteX119-17971" fmla="*/ 2765 w 12192000"/>
              <a:gd name="connsiteY119-17972" fmla="*/ 3480770 h 3482342"/>
              <a:gd name="connsiteX120-17973" fmla="*/ 0 w 12192000"/>
              <a:gd name="connsiteY120-17974" fmla="*/ 3482342 h 3482342"/>
              <a:gd name="connsiteX121-17975" fmla="*/ 0 w 12192000"/>
              <a:gd name="connsiteY121-17976" fmla="*/ 0 h 3482342"/>
              <a:gd name="connsiteX0-17977" fmla="*/ 0 w 12192000"/>
              <a:gd name="connsiteY0-17978" fmla="*/ 0 h 3482342"/>
              <a:gd name="connsiteX1-17979" fmla="*/ 12192000 w 12192000"/>
              <a:gd name="connsiteY1-17980" fmla="*/ 0 h 3482342"/>
              <a:gd name="connsiteX2-17981" fmla="*/ 12192000 w 12192000"/>
              <a:gd name="connsiteY2-17982" fmla="*/ 635369 h 3482342"/>
              <a:gd name="connsiteX3-17983" fmla="*/ 12191789 w 12192000"/>
              <a:gd name="connsiteY3-17984" fmla="*/ 560396 h 3482342"/>
              <a:gd name="connsiteX4-17985" fmla="*/ 11983027 w 12192000"/>
              <a:gd name="connsiteY4-17986" fmla="*/ 646756 h 3482342"/>
              <a:gd name="connsiteX5-17987" fmla="*/ 11923051 w 12192000"/>
              <a:gd name="connsiteY5-17988" fmla="*/ 656045 h 3482342"/>
              <a:gd name="connsiteX6-17989" fmla="*/ 11832939 w 12192000"/>
              <a:gd name="connsiteY6-17990" fmla="*/ 674181 h 3482342"/>
              <a:gd name="connsiteX7-17991" fmla="*/ 11767770 w 12192000"/>
              <a:gd name="connsiteY7-17992" fmla="*/ 683807 h 3482342"/>
              <a:gd name="connsiteX8-17993" fmla="*/ 11728279 w 12192000"/>
              <a:gd name="connsiteY8-17994" fmla="*/ 700816 h 3482342"/>
              <a:gd name="connsiteX9-17995" fmla="*/ 11722533 w 12192000"/>
              <a:gd name="connsiteY9-17996" fmla="*/ 703421 h 3482342"/>
              <a:gd name="connsiteX10-17997" fmla="*/ 11720002 w 12192000"/>
              <a:gd name="connsiteY10-17998" fmla="*/ 710566 h 3482342"/>
              <a:gd name="connsiteX11-17999" fmla="*/ 11707351 w 12192000"/>
              <a:gd name="connsiteY11-18000" fmla="*/ 710310 h 3482342"/>
              <a:gd name="connsiteX12-18001" fmla="*/ 11700369 w 12192000"/>
              <a:gd name="connsiteY12-18002" fmla="*/ 713480 h 3482342"/>
              <a:gd name="connsiteX13-18003" fmla="*/ 11691126 w 12192000"/>
              <a:gd name="connsiteY13-18004" fmla="*/ 726131 h 3482342"/>
              <a:gd name="connsiteX14-18005" fmla="*/ 11656818 w 12192000"/>
              <a:gd name="connsiteY14-18006" fmla="*/ 769062 h 3482342"/>
              <a:gd name="connsiteX15-18007" fmla="*/ 11501920 w 12192000"/>
              <a:gd name="connsiteY15-18008" fmla="*/ 813109 h 3482342"/>
              <a:gd name="connsiteX16-18009" fmla="*/ 11405286 w 12192000"/>
              <a:gd name="connsiteY16-18010" fmla="*/ 849086 h 3482342"/>
              <a:gd name="connsiteX17-18011" fmla="*/ 11338523 w 12192000"/>
              <a:gd name="connsiteY17-18012" fmla="*/ 852810 h 3482342"/>
              <a:gd name="connsiteX18-18013" fmla="*/ 11313493 w 12192000"/>
              <a:gd name="connsiteY18-18014" fmla="*/ 880860 h 3482342"/>
              <a:gd name="connsiteX19-18015" fmla="*/ 11228040 w 12192000"/>
              <a:gd name="connsiteY19-18016" fmla="*/ 958953 h 3482342"/>
              <a:gd name="connsiteX20-18017" fmla="*/ 11196987 w 12192000"/>
              <a:gd name="connsiteY20-18018" fmla="*/ 1000897 h 3482342"/>
              <a:gd name="connsiteX21-18019" fmla="*/ 11193568 w 12192000"/>
              <a:gd name="connsiteY21-18020" fmla="*/ 1039464 h 3482342"/>
              <a:gd name="connsiteX22-18021" fmla="*/ 11175804 w 12192000"/>
              <a:gd name="connsiteY22-18022" fmla="*/ 1067977 h 3482342"/>
              <a:gd name="connsiteX23-18023" fmla="*/ 11120819 w 12192000"/>
              <a:gd name="connsiteY23-18024" fmla="*/ 1126133 h 3482342"/>
              <a:gd name="connsiteX24-18025" fmla="*/ 11028687 w 12192000"/>
              <a:gd name="connsiteY24-18026" fmla="*/ 1199018 h 3482342"/>
              <a:gd name="connsiteX25-18027" fmla="*/ 10960443 w 12192000"/>
              <a:gd name="connsiteY25-18028" fmla="*/ 1244502 h 3482342"/>
              <a:gd name="connsiteX26-18029" fmla="*/ 10850998 w 12192000"/>
              <a:gd name="connsiteY26-18030" fmla="*/ 1269215 h 3482342"/>
              <a:gd name="connsiteX27-18031" fmla="*/ 10815658 w 12192000"/>
              <a:gd name="connsiteY27-18032" fmla="*/ 1287849 h 3482342"/>
              <a:gd name="connsiteX28-18033" fmla="*/ 10679906 w 12192000"/>
              <a:gd name="connsiteY28-18034" fmla="*/ 1324988 h 3482342"/>
              <a:gd name="connsiteX29-18035" fmla="*/ 10636304 w 12192000"/>
              <a:gd name="connsiteY29-18036" fmla="*/ 1317928 h 3482342"/>
              <a:gd name="connsiteX30-18037" fmla="*/ 10603863 w 12192000"/>
              <a:gd name="connsiteY30-18038" fmla="*/ 1346886 h 3482342"/>
              <a:gd name="connsiteX31-18039" fmla="*/ 10573203 w 12192000"/>
              <a:gd name="connsiteY31-18040" fmla="*/ 1351996 h 3482342"/>
              <a:gd name="connsiteX32-18041" fmla="*/ 10513263 w 12192000"/>
              <a:gd name="connsiteY32-18042" fmla="*/ 1350756 h 3482342"/>
              <a:gd name="connsiteX33-18043" fmla="*/ 10464012 w 12192000"/>
              <a:gd name="connsiteY33-18044" fmla="*/ 1391778 h 3482342"/>
              <a:gd name="connsiteX34-18045" fmla="*/ 10405409 w 12192000"/>
              <a:gd name="connsiteY34-18046" fmla="*/ 1422789 h 3482342"/>
              <a:gd name="connsiteX35-18047" fmla="*/ 10370530 w 12192000"/>
              <a:gd name="connsiteY35-18048" fmla="*/ 1441596 h 3482342"/>
              <a:gd name="connsiteX36-18049" fmla="*/ 10314361 w 12192000"/>
              <a:gd name="connsiteY36-18050" fmla="*/ 1466924 h 3482342"/>
              <a:gd name="connsiteX37-18051" fmla="*/ 10264922 w 12192000"/>
              <a:gd name="connsiteY37-18052" fmla="*/ 1472107 h 3482342"/>
              <a:gd name="connsiteX38-18053" fmla="*/ 10201385 w 12192000"/>
              <a:gd name="connsiteY38-18054" fmla="*/ 1477515 h 3482342"/>
              <a:gd name="connsiteX39-18055" fmla="*/ 10120184 w 12192000"/>
              <a:gd name="connsiteY39-18056" fmla="*/ 1466924 h 3482342"/>
              <a:gd name="connsiteX40-18057" fmla="*/ 10058690 w 12192000"/>
              <a:gd name="connsiteY40-18058" fmla="*/ 1474888 h 3482342"/>
              <a:gd name="connsiteX41-18059" fmla="*/ 10004424 w 12192000"/>
              <a:gd name="connsiteY41-18060" fmla="*/ 1489801 h 3482342"/>
              <a:gd name="connsiteX42-18061" fmla="*/ 9999951 w 12192000"/>
              <a:gd name="connsiteY42-18062" fmla="*/ 1499127 h 3482342"/>
              <a:gd name="connsiteX43-18063" fmla="*/ 9845462 w 12192000"/>
              <a:gd name="connsiteY43-18064" fmla="*/ 1548192 h 3482342"/>
              <a:gd name="connsiteX44-18065" fmla="*/ 9736156 w 12192000"/>
              <a:gd name="connsiteY44-18066" fmla="*/ 1581928 h 3482342"/>
              <a:gd name="connsiteX45-18067" fmla="*/ 9693355 w 12192000"/>
              <a:gd name="connsiteY45-18068" fmla="*/ 1602632 h 3482342"/>
              <a:gd name="connsiteX46-18069" fmla="*/ 9664242 w 12192000"/>
              <a:gd name="connsiteY46-18070" fmla="*/ 1622075 h 3482342"/>
              <a:gd name="connsiteX47-18071" fmla="*/ 9579195 w 12192000"/>
              <a:gd name="connsiteY47-18072" fmla="*/ 1648017 h 3482342"/>
              <a:gd name="connsiteX48-18073" fmla="*/ 9433652 w 12192000"/>
              <a:gd name="connsiteY48-18074" fmla="*/ 1681174 h 3482342"/>
              <a:gd name="connsiteX49-18075" fmla="*/ 9403775 w 12192000"/>
              <a:gd name="connsiteY49-18076" fmla="*/ 1690403 h 3482342"/>
              <a:gd name="connsiteX50-18077" fmla="*/ 9382503 w 12192000"/>
              <a:gd name="connsiteY50-18078" fmla="*/ 1706957 h 3482342"/>
              <a:gd name="connsiteX51-18079" fmla="*/ 9381410 w 12192000"/>
              <a:gd name="connsiteY51-18080" fmla="*/ 1718312 h 3482342"/>
              <a:gd name="connsiteX52-18081" fmla="*/ 9365685 w 12192000"/>
              <a:gd name="connsiteY52-18082" fmla="*/ 1724772 h 3482342"/>
              <a:gd name="connsiteX53-18083" fmla="*/ 9278020 w 12192000"/>
              <a:gd name="connsiteY53-18084" fmla="*/ 1741161 h 3482342"/>
              <a:gd name="connsiteX54-18085" fmla="*/ 9217145 w 12192000"/>
              <a:gd name="connsiteY54-18086" fmla="*/ 1771195 h 3482342"/>
              <a:gd name="connsiteX55-18087" fmla="*/ 8955875 w 12192000"/>
              <a:gd name="connsiteY55-18088" fmla="*/ 1796806 h 3482342"/>
              <a:gd name="connsiteX56-18089" fmla="*/ 8648415 w 12192000"/>
              <a:gd name="connsiteY56-18090" fmla="*/ 1878623 h 3482342"/>
              <a:gd name="connsiteX57-18091" fmla="*/ 8495949 w 12192000"/>
              <a:gd name="connsiteY57-18092" fmla="*/ 1902425 h 3482342"/>
              <a:gd name="connsiteX58-18093" fmla="*/ 8236214 w 12192000"/>
              <a:gd name="connsiteY58-18094" fmla="*/ 1909725 h 3482342"/>
              <a:gd name="connsiteX59-18095" fmla="*/ 8132104 w 12192000"/>
              <a:gd name="connsiteY59-18096" fmla="*/ 1895727 h 3482342"/>
              <a:gd name="connsiteX60-18097" fmla="*/ 7918078 w 12192000"/>
              <a:gd name="connsiteY60-18098" fmla="*/ 1862668 h 3482342"/>
              <a:gd name="connsiteX61-18099" fmla="*/ 7817899 w 12192000"/>
              <a:gd name="connsiteY61-18100" fmla="*/ 1862176 h 3482342"/>
              <a:gd name="connsiteX62-18101" fmla="*/ 7768994 w 12192000"/>
              <a:gd name="connsiteY62-18102" fmla="*/ 1855721 h 3482342"/>
              <a:gd name="connsiteX63-18103" fmla="*/ 7618027 w 12192000"/>
              <a:gd name="connsiteY63-18104" fmla="*/ 1830959 h 3482342"/>
              <a:gd name="connsiteX64-18105" fmla="*/ 7449425 w 12192000"/>
              <a:gd name="connsiteY64-18106" fmla="*/ 1810910 h 3482342"/>
              <a:gd name="connsiteX65-18107" fmla="*/ 7342915 w 12192000"/>
              <a:gd name="connsiteY65-18108" fmla="*/ 1819827 h 3482342"/>
              <a:gd name="connsiteX66-18109" fmla="*/ 7255191 w 12192000"/>
              <a:gd name="connsiteY66-18110" fmla="*/ 1834354 h 3482342"/>
              <a:gd name="connsiteX67-18111" fmla="*/ 7131205 w 12192000"/>
              <a:gd name="connsiteY67-18112" fmla="*/ 1845557 h 3482342"/>
              <a:gd name="connsiteX68-18113" fmla="*/ 6941837 w 12192000"/>
              <a:gd name="connsiteY68-18114" fmla="*/ 1840640 h 3482342"/>
              <a:gd name="connsiteX69-18115" fmla="*/ 6837145 w 12192000"/>
              <a:gd name="connsiteY69-18116" fmla="*/ 1870724 h 3482342"/>
              <a:gd name="connsiteX70-18117" fmla="*/ 6753991 w 12192000"/>
              <a:gd name="connsiteY70-18118" fmla="*/ 1860969 h 3482342"/>
              <a:gd name="connsiteX71-18119" fmla="*/ 6727754 w 12192000"/>
              <a:gd name="connsiteY71-18120" fmla="*/ 1882372 h 3482342"/>
              <a:gd name="connsiteX72-18121" fmla="*/ 6723371 w 12192000"/>
              <a:gd name="connsiteY72-18122" fmla="*/ 1886494 h 3482342"/>
              <a:gd name="connsiteX73-18123" fmla="*/ 6702779 w 12192000"/>
              <a:gd name="connsiteY73-18124" fmla="*/ 1893601 h 3482342"/>
              <a:gd name="connsiteX74-18125" fmla="*/ 6686657 w 12192000"/>
              <a:gd name="connsiteY74-18126" fmla="*/ 1907344 h 3482342"/>
              <a:gd name="connsiteX75-18127" fmla="*/ 6651330 w 12192000"/>
              <a:gd name="connsiteY75-18128" fmla="*/ 1922921 h 3482342"/>
              <a:gd name="connsiteX76-18129" fmla="*/ 6622958 w 12192000"/>
              <a:gd name="connsiteY76-18130" fmla="*/ 1936255 h 3482342"/>
              <a:gd name="connsiteX77-18131" fmla="*/ 6522602 w 12192000"/>
              <a:gd name="connsiteY77-18132" fmla="*/ 1954133 h 3482342"/>
              <a:gd name="connsiteX78-18133" fmla="*/ 6444344 w 12192000"/>
              <a:gd name="connsiteY78-18134" fmla="*/ 1969663 h 3482342"/>
              <a:gd name="connsiteX79-18135" fmla="*/ 6409626 w 12192000"/>
              <a:gd name="connsiteY79-18136" fmla="*/ 1978846 h 3482342"/>
              <a:gd name="connsiteX80-18137" fmla="*/ 6333446 w 12192000"/>
              <a:gd name="connsiteY80-18138" fmla="*/ 1997163 h 3482342"/>
              <a:gd name="connsiteX81-18139" fmla="*/ 6294933 w 12192000"/>
              <a:gd name="connsiteY81-18140" fmla="*/ 2019412 h 3482342"/>
              <a:gd name="connsiteX82-18141" fmla="*/ 6238719 w 12192000"/>
              <a:gd name="connsiteY82-18142" fmla="*/ 2042547 h 3482342"/>
              <a:gd name="connsiteX83-18143" fmla="*/ 6187205 w 12192000"/>
              <a:gd name="connsiteY83-18144" fmla="*/ 2060048 h 3482342"/>
              <a:gd name="connsiteX84-18145" fmla="*/ 6138780 w 12192000"/>
              <a:gd name="connsiteY84-18146" fmla="*/ 2081918 h 3482342"/>
              <a:gd name="connsiteX85-18147" fmla="*/ 6120125 w 12192000"/>
              <a:gd name="connsiteY85-18148" fmla="*/ 2109475 h 3482342"/>
              <a:gd name="connsiteX86-18149" fmla="*/ 6056576 w 12192000"/>
              <a:gd name="connsiteY86-18150" fmla="*/ 2120066 h 3482342"/>
              <a:gd name="connsiteX87-18151" fmla="*/ 5993794 w 12192000"/>
              <a:gd name="connsiteY87-18152" fmla="*/ 2122569 h 3482342"/>
              <a:gd name="connsiteX88-18153" fmla="*/ 5943601 w 12192000"/>
              <a:gd name="connsiteY88-18154" fmla="*/ 2137719 h 3482342"/>
              <a:gd name="connsiteX89-18155" fmla="*/ 5898141 w 12192000"/>
              <a:gd name="connsiteY89-18156" fmla="*/ 2144806 h 3482342"/>
              <a:gd name="connsiteX90-18157" fmla="*/ 5855337 w 12192000"/>
              <a:gd name="connsiteY90-18158" fmla="*/ 2137719 h 3482342"/>
              <a:gd name="connsiteX91-18159" fmla="*/ 5817682 w 12192000"/>
              <a:gd name="connsiteY91-18160" fmla="*/ 2157358 h 3482342"/>
              <a:gd name="connsiteX92-18161" fmla="*/ 5735300 w 12192000"/>
              <a:gd name="connsiteY92-18162" fmla="*/ 2158902 h 3482342"/>
              <a:gd name="connsiteX93-18163" fmla="*/ 5591469 w 12192000"/>
              <a:gd name="connsiteY93-18164" fmla="*/ 2178389 h 3482342"/>
              <a:gd name="connsiteX94-18165" fmla="*/ 5505818 w 12192000"/>
              <a:gd name="connsiteY94-18166" fmla="*/ 2194207 h 3482342"/>
              <a:gd name="connsiteX95-18167" fmla="*/ 5452860 w 12192000"/>
              <a:gd name="connsiteY95-18168" fmla="*/ 2180085 h 3482342"/>
              <a:gd name="connsiteX96-18169" fmla="*/ 5414282 w 12192000"/>
              <a:gd name="connsiteY96-18170" fmla="*/ 2183070 h 3482342"/>
              <a:gd name="connsiteX97-18171" fmla="*/ 5368369 w 12192000"/>
              <a:gd name="connsiteY97-18172" fmla="*/ 2204272 h 3482342"/>
              <a:gd name="connsiteX98-18173" fmla="*/ 5336354 w 12192000"/>
              <a:gd name="connsiteY98-18174" fmla="*/ 2218920 h 3482342"/>
              <a:gd name="connsiteX99-18175" fmla="*/ 5291263 w 12192000"/>
              <a:gd name="connsiteY99-18176" fmla="*/ 2239182 h 3482342"/>
              <a:gd name="connsiteX100-18177" fmla="*/ 5255152 w 12192000"/>
              <a:gd name="connsiteY100-18178" fmla="*/ 2247164 h 3482342"/>
              <a:gd name="connsiteX101-18179" fmla="*/ 5233796 w 12192000"/>
              <a:gd name="connsiteY101-18180" fmla="*/ 2268260 h 3482342"/>
              <a:gd name="connsiteX102-18181" fmla="*/ 5212786 w 12192000"/>
              <a:gd name="connsiteY102-18182" fmla="*/ 2296592 h 3482342"/>
              <a:gd name="connsiteX103-18183" fmla="*/ 5173523 w 12192000"/>
              <a:gd name="connsiteY103-18184" fmla="*/ 2309057 h 3482342"/>
              <a:gd name="connsiteX104-18185" fmla="*/ 5123830 w 12192000"/>
              <a:gd name="connsiteY104-18186" fmla="*/ 2307070 h 3482342"/>
              <a:gd name="connsiteX105-18187" fmla="*/ 5065426 w 12192000"/>
              <a:gd name="connsiteY105-18188" fmla="*/ 2324076 h 3482342"/>
              <a:gd name="connsiteX106-18189" fmla="*/ 4975908 w 12192000"/>
              <a:gd name="connsiteY106-18190" fmla="*/ 2364128 h 3482342"/>
              <a:gd name="connsiteX107-18191" fmla="*/ 4913723 w 12192000"/>
              <a:gd name="connsiteY107-18192" fmla="*/ 2385265 h 3482342"/>
              <a:gd name="connsiteX108-18193" fmla="*/ 4746485 w 12192000"/>
              <a:gd name="connsiteY108-18194" fmla="*/ 2451769 h 3482342"/>
              <a:gd name="connsiteX109-18195" fmla="*/ 4681588 w 12192000"/>
              <a:gd name="connsiteY109-18196" fmla="*/ 2467494 h 3482342"/>
              <a:gd name="connsiteX110-18197" fmla="*/ 1783655 w 12192000"/>
              <a:gd name="connsiteY110-18198" fmla="*/ 3163860 h 3482342"/>
              <a:gd name="connsiteX111-18199" fmla="*/ 1325955 w 12192000"/>
              <a:gd name="connsiteY111-18200" fmla="*/ 3176692 h 3482342"/>
              <a:gd name="connsiteX112-18201" fmla="*/ 1190384 w 12192000"/>
              <a:gd name="connsiteY112-18202" fmla="*/ 3203504 h 3482342"/>
              <a:gd name="connsiteX113-18203" fmla="*/ 1094537 w 12192000"/>
              <a:gd name="connsiteY113-18204" fmla="*/ 3229469 h 3482342"/>
              <a:gd name="connsiteX114-18205" fmla="*/ 779276 w 12192000"/>
              <a:gd name="connsiteY114-18206" fmla="*/ 3327290 h 3482342"/>
              <a:gd name="connsiteX115-18207" fmla="*/ 600378 w 12192000"/>
              <a:gd name="connsiteY115-18208" fmla="*/ 3335250 h 3482342"/>
              <a:gd name="connsiteX116-18209" fmla="*/ 493457 w 12192000"/>
              <a:gd name="connsiteY116-18210" fmla="*/ 3365044 h 3482342"/>
              <a:gd name="connsiteX117-18211" fmla="*/ 349402 w 12192000"/>
              <a:gd name="connsiteY117-18212" fmla="*/ 3380897 h 3482342"/>
              <a:gd name="connsiteX118-18213" fmla="*/ 192183 w 12192000"/>
              <a:gd name="connsiteY118-18214" fmla="*/ 3460075 h 3482342"/>
              <a:gd name="connsiteX119-18215" fmla="*/ 46713 w 12192000"/>
              <a:gd name="connsiteY119-18216" fmla="*/ 3462986 h 3482342"/>
              <a:gd name="connsiteX120-18217" fmla="*/ 2765 w 12192000"/>
              <a:gd name="connsiteY120-18218" fmla="*/ 3480770 h 3482342"/>
              <a:gd name="connsiteX121-18219" fmla="*/ 0 w 12192000"/>
              <a:gd name="connsiteY121-18220" fmla="*/ 3482342 h 3482342"/>
              <a:gd name="connsiteX122" fmla="*/ 0 w 12192000"/>
              <a:gd name="connsiteY122" fmla="*/ 0 h 3482342"/>
              <a:gd name="connsiteX0-18221" fmla="*/ 0 w 12192000"/>
              <a:gd name="connsiteY0-18222" fmla="*/ 0 h 3482342"/>
              <a:gd name="connsiteX1-18223" fmla="*/ 12192000 w 12192000"/>
              <a:gd name="connsiteY1-18224" fmla="*/ 0 h 3482342"/>
              <a:gd name="connsiteX2-18225" fmla="*/ 12192000 w 12192000"/>
              <a:gd name="connsiteY2-18226" fmla="*/ 635369 h 3482342"/>
              <a:gd name="connsiteX3-18227" fmla="*/ 12191789 w 12192000"/>
              <a:gd name="connsiteY3-18228" fmla="*/ 560396 h 3482342"/>
              <a:gd name="connsiteX4-18229" fmla="*/ 11983027 w 12192000"/>
              <a:gd name="connsiteY4-18230" fmla="*/ 646756 h 3482342"/>
              <a:gd name="connsiteX5-18231" fmla="*/ 11923051 w 12192000"/>
              <a:gd name="connsiteY5-18232" fmla="*/ 656045 h 3482342"/>
              <a:gd name="connsiteX6-18233" fmla="*/ 11832939 w 12192000"/>
              <a:gd name="connsiteY6-18234" fmla="*/ 674181 h 3482342"/>
              <a:gd name="connsiteX7-18235" fmla="*/ 11767770 w 12192000"/>
              <a:gd name="connsiteY7-18236" fmla="*/ 683807 h 3482342"/>
              <a:gd name="connsiteX8-18237" fmla="*/ 11728279 w 12192000"/>
              <a:gd name="connsiteY8-18238" fmla="*/ 700816 h 3482342"/>
              <a:gd name="connsiteX9-18239" fmla="*/ 11722533 w 12192000"/>
              <a:gd name="connsiteY9-18240" fmla="*/ 703421 h 3482342"/>
              <a:gd name="connsiteX10-18241" fmla="*/ 11720002 w 12192000"/>
              <a:gd name="connsiteY10-18242" fmla="*/ 710566 h 3482342"/>
              <a:gd name="connsiteX11-18243" fmla="*/ 11707351 w 12192000"/>
              <a:gd name="connsiteY11-18244" fmla="*/ 710310 h 3482342"/>
              <a:gd name="connsiteX12-18245" fmla="*/ 11700369 w 12192000"/>
              <a:gd name="connsiteY12-18246" fmla="*/ 713480 h 3482342"/>
              <a:gd name="connsiteX13-18247" fmla="*/ 11691126 w 12192000"/>
              <a:gd name="connsiteY13-18248" fmla="*/ 726131 h 3482342"/>
              <a:gd name="connsiteX14-18249" fmla="*/ 11656818 w 12192000"/>
              <a:gd name="connsiteY14-18250" fmla="*/ 769062 h 3482342"/>
              <a:gd name="connsiteX15-18251" fmla="*/ 11501920 w 12192000"/>
              <a:gd name="connsiteY15-18252" fmla="*/ 813109 h 3482342"/>
              <a:gd name="connsiteX16-18253" fmla="*/ 11405286 w 12192000"/>
              <a:gd name="connsiteY16-18254" fmla="*/ 849086 h 3482342"/>
              <a:gd name="connsiteX17-18255" fmla="*/ 11338523 w 12192000"/>
              <a:gd name="connsiteY17-18256" fmla="*/ 852810 h 3482342"/>
              <a:gd name="connsiteX18-18257" fmla="*/ 11313493 w 12192000"/>
              <a:gd name="connsiteY18-18258" fmla="*/ 880860 h 3482342"/>
              <a:gd name="connsiteX19-18259" fmla="*/ 11228040 w 12192000"/>
              <a:gd name="connsiteY19-18260" fmla="*/ 958953 h 3482342"/>
              <a:gd name="connsiteX20-18261" fmla="*/ 11196987 w 12192000"/>
              <a:gd name="connsiteY20-18262" fmla="*/ 1000897 h 3482342"/>
              <a:gd name="connsiteX21-18263" fmla="*/ 11193568 w 12192000"/>
              <a:gd name="connsiteY21-18264" fmla="*/ 1039464 h 3482342"/>
              <a:gd name="connsiteX22-18265" fmla="*/ 11175804 w 12192000"/>
              <a:gd name="connsiteY22-18266" fmla="*/ 1067977 h 3482342"/>
              <a:gd name="connsiteX23-18267" fmla="*/ 11120819 w 12192000"/>
              <a:gd name="connsiteY23-18268" fmla="*/ 1126133 h 3482342"/>
              <a:gd name="connsiteX24-18269" fmla="*/ 11028687 w 12192000"/>
              <a:gd name="connsiteY24-18270" fmla="*/ 1199018 h 3482342"/>
              <a:gd name="connsiteX25-18271" fmla="*/ 10960443 w 12192000"/>
              <a:gd name="connsiteY25-18272" fmla="*/ 1244502 h 3482342"/>
              <a:gd name="connsiteX26-18273" fmla="*/ 10850998 w 12192000"/>
              <a:gd name="connsiteY26-18274" fmla="*/ 1269215 h 3482342"/>
              <a:gd name="connsiteX27-18275" fmla="*/ 10815658 w 12192000"/>
              <a:gd name="connsiteY27-18276" fmla="*/ 1287849 h 3482342"/>
              <a:gd name="connsiteX28-18277" fmla="*/ 10679906 w 12192000"/>
              <a:gd name="connsiteY28-18278" fmla="*/ 1324988 h 3482342"/>
              <a:gd name="connsiteX29-18279" fmla="*/ 10636304 w 12192000"/>
              <a:gd name="connsiteY29-18280" fmla="*/ 1317928 h 3482342"/>
              <a:gd name="connsiteX30-18281" fmla="*/ 10603863 w 12192000"/>
              <a:gd name="connsiteY30-18282" fmla="*/ 1346886 h 3482342"/>
              <a:gd name="connsiteX31-18283" fmla="*/ 10573203 w 12192000"/>
              <a:gd name="connsiteY31-18284" fmla="*/ 1351996 h 3482342"/>
              <a:gd name="connsiteX32-18285" fmla="*/ 10513263 w 12192000"/>
              <a:gd name="connsiteY32-18286" fmla="*/ 1350756 h 3482342"/>
              <a:gd name="connsiteX33-18287" fmla="*/ 10464012 w 12192000"/>
              <a:gd name="connsiteY33-18288" fmla="*/ 1391778 h 3482342"/>
              <a:gd name="connsiteX34-18289" fmla="*/ 10405409 w 12192000"/>
              <a:gd name="connsiteY34-18290" fmla="*/ 1422789 h 3482342"/>
              <a:gd name="connsiteX35-18291" fmla="*/ 10370530 w 12192000"/>
              <a:gd name="connsiteY35-18292" fmla="*/ 1441596 h 3482342"/>
              <a:gd name="connsiteX36-18293" fmla="*/ 10314361 w 12192000"/>
              <a:gd name="connsiteY36-18294" fmla="*/ 1466924 h 3482342"/>
              <a:gd name="connsiteX37-18295" fmla="*/ 10264922 w 12192000"/>
              <a:gd name="connsiteY37-18296" fmla="*/ 1472107 h 3482342"/>
              <a:gd name="connsiteX38-18297" fmla="*/ 10201385 w 12192000"/>
              <a:gd name="connsiteY38-18298" fmla="*/ 1477515 h 3482342"/>
              <a:gd name="connsiteX39-18299" fmla="*/ 10120184 w 12192000"/>
              <a:gd name="connsiteY39-18300" fmla="*/ 1466924 h 3482342"/>
              <a:gd name="connsiteX40-18301" fmla="*/ 10058690 w 12192000"/>
              <a:gd name="connsiteY40-18302" fmla="*/ 1474888 h 3482342"/>
              <a:gd name="connsiteX41-18303" fmla="*/ 10004424 w 12192000"/>
              <a:gd name="connsiteY41-18304" fmla="*/ 1489801 h 3482342"/>
              <a:gd name="connsiteX42-18305" fmla="*/ 9999951 w 12192000"/>
              <a:gd name="connsiteY42-18306" fmla="*/ 1499127 h 3482342"/>
              <a:gd name="connsiteX43-18307" fmla="*/ 9845462 w 12192000"/>
              <a:gd name="connsiteY43-18308" fmla="*/ 1548192 h 3482342"/>
              <a:gd name="connsiteX44-18309" fmla="*/ 9736156 w 12192000"/>
              <a:gd name="connsiteY44-18310" fmla="*/ 1581928 h 3482342"/>
              <a:gd name="connsiteX45-18311" fmla="*/ 9693355 w 12192000"/>
              <a:gd name="connsiteY45-18312" fmla="*/ 1602632 h 3482342"/>
              <a:gd name="connsiteX46-18313" fmla="*/ 9664242 w 12192000"/>
              <a:gd name="connsiteY46-18314" fmla="*/ 1622075 h 3482342"/>
              <a:gd name="connsiteX47-18315" fmla="*/ 9579195 w 12192000"/>
              <a:gd name="connsiteY47-18316" fmla="*/ 1648017 h 3482342"/>
              <a:gd name="connsiteX48-18317" fmla="*/ 9433652 w 12192000"/>
              <a:gd name="connsiteY48-18318" fmla="*/ 1681174 h 3482342"/>
              <a:gd name="connsiteX49-18319" fmla="*/ 9403775 w 12192000"/>
              <a:gd name="connsiteY49-18320" fmla="*/ 1690403 h 3482342"/>
              <a:gd name="connsiteX50-18321" fmla="*/ 9382503 w 12192000"/>
              <a:gd name="connsiteY50-18322" fmla="*/ 1706957 h 3482342"/>
              <a:gd name="connsiteX51-18323" fmla="*/ 9381410 w 12192000"/>
              <a:gd name="connsiteY51-18324" fmla="*/ 1718312 h 3482342"/>
              <a:gd name="connsiteX52-18325" fmla="*/ 9365685 w 12192000"/>
              <a:gd name="connsiteY52-18326" fmla="*/ 1724772 h 3482342"/>
              <a:gd name="connsiteX53-18327" fmla="*/ 9278020 w 12192000"/>
              <a:gd name="connsiteY53-18328" fmla="*/ 1741161 h 3482342"/>
              <a:gd name="connsiteX54-18329" fmla="*/ 9217145 w 12192000"/>
              <a:gd name="connsiteY54-18330" fmla="*/ 1771195 h 3482342"/>
              <a:gd name="connsiteX55-18331" fmla="*/ 8955875 w 12192000"/>
              <a:gd name="connsiteY55-18332" fmla="*/ 1796806 h 3482342"/>
              <a:gd name="connsiteX56-18333" fmla="*/ 8648415 w 12192000"/>
              <a:gd name="connsiteY56-18334" fmla="*/ 1878623 h 3482342"/>
              <a:gd name="connsiteX57-18335" fmla="*/ 8495949 w 12192000"/>
              <a:gd name="connsiteY57-18336" fmla="*/ 1902425 h 3482342"/>
              <a:gd name="connsiteX58-18337" fmla="*/ 8236214 w 12192000"/>
              <a:gd name="connsiteY58-18338" fmla="*/ 1909725 h 3482342"/>
              <a:gd name="connsiteX59-18339" fmla="*/ 8132104 w 12192000"/>
              <a:gd name="connsiteY59-18340" fmla="*/ 1895727 h 3482342"/>
              <a:gd name="connsiteX60-18341" fmla="*/ 7918078 w 12192000"/>
              <a:gd name="connsiteY60-18342" fmla="*/ 1862668 h 3482342"/>
              <a:gd name="connsiteX61-18343" fmla="*/ 7817899 w 12192000"/>
              <a:gd name="connsiteY61-18344" fmla="*/ 1862176 h 3482342"/>
              <a:gd name="connsiteX62-18345" fmla="*/ 7768994 w 12192000"/>
              <a:gd name="connsiteY62-18346" fmla="*/ 1855721 h 3482342"/>
              <a:gd name="connsiteX63-18347" fmla="*/ 7618027 w 12192000"/>
              <a:gd name="connsiteY63-18348" fmla="*/ 1830959 h 3482342"/>
              <a:gd name="connsiteX64-18349" fmla="*/ 7449425 w 12192000"/>
              <a:gd name="connsiteY64-18350" fmla="*/ 1810910 h 3482342"/>
              <a:gd name="connsiteX65-18351" fmla="*/ 7342915 w 12192000"/>
              <a:gd name="connsiteY65-18352" fmla="*/ 1819827 h 3482342"/>
              <a:gd name="connsiteX66-18353" fmla="*/ 7255191 w 12192000"/>
              <a:gd name="connsiteY66-18354" fmla="*/ 1834354 h 3482342"/>
              <a:gd name="connsiteX67-18355" fmla="*/ 7131205 w 12192000"/>
              <a:gd name="connsiteY67-18356" fmla="*/ 1845557 h 3482342"/>
              <a:gd name="connsiteX68-18357" fmla="*/ 6941837 w 12192000"/>
              <a:gd name="connsiteY68-18358" fmla="*/ 1840640 h 3482342"/>
              <a:gd name="connsiteX69-18359" fmla="*/ 6837145 w 12192000"/>
              <a:gd name="connsiteY69-18360" fmla="*/ 1870724 h 3482342"/>
              <a:gd name="connsiteX70-18361" fmla="*/ 6753991 w 12192000"/>
              <a:gd name="connsiteY70-18362" fmla="*/ 1860969 h 3482342"/>
              <a:gd name="connsiteX71-18363" fmla="*/ 6727754 w 12192000"/>
              <a:gd name="connsiteY71-18364" fmla="*/ 1882372 h 3482342"/>
              <a:gd name="connsiteX72-18365" fmla="*/ 6723371 w 12192000"/>
              <a:gd name="connsiteY72-18366" fmla="*/ 1886494 h 3482342"/>
              <a:gd name="connsiteX73-18367" fmla="*/ 6702779 w 12192000"/>
              <a:gd name="connsiteY73-18368" fmla="*/ 1893601 h 3482342"/>
              <a:gd name="connsiteX74-18369" fmla="*/ 6686657 w 12192000"/>
              <a:gd name="connsiteY74-18370" fmla="*/ 1907344 h 3482342"/>
              <a:gd name="connsiteX75-18371" fmla="*/ 6651330 w 12192000"/>
              <a:gd name="connsiteY75-18372" fmla="*/ 1922921 h 3482342"/>
              <a:gd name="connsiteX76-18373" fmla="*/ 6622958 w 12192000"/>
              <a:gd name="connsiteY76-18374" fmla="*/ 1936255 h 3482342"/>
              <a:gd name="connsiteX77-18375" fmla="*/ 6522602 w 12192000"/>
              <a:gd name="connsiteY77-18376" fmla="*/ 1954133 h 3482342"/>
              <a:gd name="connsiteX78-18377" fmla="*/ 6444344 w 12192000"/>
              <a:gd name="connsiteY78-18378" fmla="*/ 1969663 h 3482342"/>
              <a:gd name="connsiteX79-18379" fmla="*/ 6409626 w 12192000"/>
              <a:gd name="connsiteY79-18380" fmla="*/ 1978846 h 3482342"/>
              <a:gd name="connsiteX80-18381" fmla="*/ 6333446 w 12192000"/>
              <a:gd name="connsiteY80-18382" fmla="*/ 1997163 h 3482342"/>
              <a:gd name="connsiteX81-18383" fmla="*/ 6294933 w 12192000"/>
              <a:gd name="connsiteY81-18384" fmla="*/ 2019412 h 3482342"/>
              <a:gd name="connsiteX82-18385" fmla="*/ 6238719 w 12192000"/>
              <a:gd name="connsiteY82-18386" fmla="*/ 2042547 h 3482342"/>
              <a:gd name="connsiteX83-18387" fmla="*/ 6187205 w 12192000"/>
              <a:gd name="connsiteY83-18388" fmla="*/ 2060048 h 3482342"/>
              <a:gd name="connsiteX84-18389" fmla="*/ 6138780 w 12192000"/>
              <a:gd name="connsiteY84-18390" fmla="*/ 2081918 h 3482342"/>
              <a:gd name="connsiteX85-18391" fmla="*/ 6120125 w 12192000"/>
              <a:gd name="connsiteY85-18392" fmla="*/ 2109475 h 3482342"/>
              <a:gd name="connsiteX86-18393" fmla="*/ 6056576 w 12192000"/>
              <a:gd name="connsiteY86-18394" fmla="*/ 2120066 h 3482342"/>
              <a:gd name="connsiteX87-18395" fmla="*/ 5993794 w 12192000"/>
              <a:gd name="connsiteY87-18396" fmla="*/ 2122569 h 3482342"/>
              <a:gd name="connsiteX88-18397" fmla="*/ 5943601 w 12192000"/>
              <a:gd name="connsiteY88-18398" fmla="*/ 2137719 h 3482342"/>
              <a:gd name="connsiteX89-18399" fmla="*/ 5898141 w 12192000"/>
              <a:gd name="connsiteY89-18400" fmla="*/ 2144806 h 3482342"/>
              <a:gd name="connsiteX90-18401" fmla="*/ 5855337 w 12192000"/>
              <a:gd name="connsiteY90-18402" fmla="*/ 2137719 h 3482342"/>
              <a:gd name="connsiteX91-18403" fmla="*/ 5817682 w 12192000"/>
              <a:gd name="connsiteY91-18404" fmla="*/ 2157358 h 3482342"/>
              <a:gd name="connsiteX92-18405" fmla="*/ 5735300 w 12192000"/>
              <a:gd name="connsiteY92-18406" fmla="*/ 2158902 h 3482342"/>
              <a:gd name="connsiteX93-18407" fmla="*/ 5591469 w 12192000"/>
              <a:gd name="connsiteY93-18408" fmla="*/ 2178389 h 3482342"/>
              <a:gd name="connsiteX94-18409" fmla="*/ 5505818 w 12192000"/>
              <a:gd name="connsiteY94-18410" fmla="*/ 2194207 h 3482342"/>
              <a:gd name="connsiteX95-18411" fmla="*/ 5452860 w 12192000"/>
              <a:gd name="connsiteY95-18412" fmla="*/ 2180085 h 3482342"/>
              <a:gd name="connsiteX96-18413" fmla="*/ 5414282 w 12192000"/>
              <a:gd name="connsiteY96-18414" fmla="*/ 2183070 h 3482342"/>
              <a:gd name="connsiteX97-18415" fmla="*/ 5368369 w 12192000"/>
              <a:gd name="connsiteY97-18416" fmla="*/ 2204272 h 3482342"/>
              <a:gd name="connsiteX98-18417" fmla="*/ 5336354 w 12192000"/>
              <a:gd name="connsiteY98-18418" fmla="*/ 2218920 h 3482342"/>
              <a:gd name="connsiteX99-18419" fmla="*/ 5291263 w 12192000"/>
              <a:gd name="connsiteY99-18420" fmla="*/ 2239182 h 3482342"/>
              <a:gd name="connsiteX100-18421" fmla="*/ 5255152 w 12192000"/>
              <a:gd name="connsiteY100-18422" fmla="*/ 2247164 h 3482342"/>
              <a:gd name="connsiteX101-18423" fmla="*/ 5233796 w 12192000"/>
              <a:gd name="connsiteY101-18424" fmla="*/ 2268260 h 3482342"/>
              <a:gd name="connsiteX102-18425" fmla="*/ 5212786 w 12192000"/>
              <a:gd name="connsiteY102-18426" fmla="*/ 2296592 h 3482342"/>
              <a:gd name="connsiteX103-18427" fmla="*/ 5173523 w 12192000"/>
              <a:gd name="connsiteY103-18428" fmla="*/ 2309057 h 3482342"/>
              <a:gd name="connsiteX104-18429" fmla="*/ 5123830 w 12192000"/>
              <a:gd name="connsiteY104-18430" fmla="*/ 2307070 h 3482342"/>
              <a:gd name="connsiteX105-18431" fmla="*/ 5065426 w 12192000"/>
              <a:gd name="connsiteY105-18432" fmla="*/ 2324076 h 3482342"/>
              <a:gd name="connsiteX106-18433" fmla="*/ 4975908 w 12192000"/>
              <a:gd name="connsiteY106-18434" fmla="*/ 2364128 h 3482342"/>
              <a:gd name="connsiteX107-18435" fmla="*/ 4913723 w 12192000"/>
              <a:gd name="connsiteY107-18436" fmla="*/ 2385265 h 3482342"/>
              <a:gd name="connsiteX108-18437" fmla="*/ 4746485 w 12192000"/>
              <a:gd name="connsiteY108-18438" fmla="*/ 2451769 h 3482342"/>
              <a:gd name="connsiteX109-18439" fmla="*/ 4681588 w 12192000"/>
              <a:gd name="connsiteY109-18440" fmla="*/ 2467494 h 3482342"/>
              <a:gd name="connsiteX110-18441" fmla="*/ 1783655 w 12192000"/>
              <a:gd name="connsiteY110-18442" fmla="*/ 3163860 h 3482342"/>
              <a:gd name="connsiteX111-18443" fmla="*/ 1325955 w 12192000"/>
              <a:gd name="connsiteY111-18444" fmla="*/ 3176692 h 3482342"/>
              <a:gd name="connsiteX112-18445" fmla="*/ 1190384 w 12192000"/>
              <a:gd name="connsiteY112-18446" fmla="*/ 3203504 h 3482342"/>
              <a:gd name="connsiteX113-18447" fmla="*/ 1094537 w 12192000"/>
              <a:gd name="connsiteY113-18448" fmla="*/ 3229469 h 3482342"/>
              <a:gd name="connsiteX114-18449" fmla="*/ 779276 w 12192000"/>
              <a:gd name="connsiteY114-18450" fmla="*/ 3327290 h 3482342"/>
              <a:gd name="connsiteX115-18451" fmla="*/ 600378 w 12192000"/>
              <a:gd name="connsiteY115-18452" fmla="*/ 3335250 h 3482342"/>
              <a:gd name="connsiteX116-18453" fmla="*/ 493457 w 12192000"/>
              <a:gd name="connsiteY116-18454" fmla="*/ 3365044 h 3482342"/>
              <a:gd name="connsiteX117-18455" fmla="*/ 349402 w 12192000"/>
              <a:gd name="connsiteY117-18456" fmla="*/ 3380897 h 3482342"/>
              <a:gd name="connsiteX118-18457" fmla="*/ 192183 w 12192000"/>
              <a:gd name="connsiteY118-18458" fmla="*/ 3460075 h 3482342"/>
              <a:gd name="connsiteX119-18459" fmla="*/ 46713 w 12192000"/>
              <a:gd name="connsiteY119-18460" fmla="*/ 3462986 h 3482342"/>
              <a:gd name="connsiteX120-18461" fmla="*/ 2765 w 12192000"/>
              <a:gd name="connsiteY120-18462" fmla="*/ 3480770 h 3482342"/>
              <a:gd name="connsiteX121-18463" fmla="*/ 0 w 12192000"/>
              <a:gd name="connsiteY121-18464" fmla="*/ 3482342 h 3482342"/>
              <a:gd name="connsiteX122-18465" fmla="*/ 0 w 12192000"/>
              <a:gd name="connsiteY122-18466" fmla="*/ 0 h 3482342"/>
              <a:gd name="connsiteX0-18467" fmla="*/ 0 w 12192000"/>
              <a:gd name="connsiteY0-18468" fmla="*/ 0 h 3482342"/>
              <a:gd name="connsiteX1-18469" fmla="*/ 12192000 w 12192000"/>
              <a:gd name="connsiteY1-18470" fmla="*/ 0 h 3482342"/>
              <a:gd name="connsiteX2-18471" fmla="*/ 12192000 w 12192000"/>
              <a:gd name="connsiteY2-18472" fmla="*/ 635369 h 3482342"/>
              <a:gd name="connsiteX3-18473" fmla="*/ 12191789 w 12192000"/>
              <a:gd name="connsiteY3-18474" fmla="*/ 560396 h 3482342"/>
              <a:gd name="connsiteX4-18475" fmla="*/ 11983027 w 12192000"/>
              <a:gd name="connsiteY4-18476" fmla="*/ 646756 h 3482342"/>
              <a:gd name="connsiteX5-18477" fmla="*/ 11923051 w 12192000"/>
              <a:gd name="connsiteY5-18478" fmla="*/ 656045 h 3482342"/>
              <a:gd name="connsiteX6-18479" fmla="*/ 11832939 w 12192000"/>
              <a:gd name="connsiteY6-18480" fmla="*/ 674181 h 3482342"/>
              <a:gd name="connsiteX7-18481" fmla="*/ 11767770 w 12192000"/>
              <a:gd name="connsiteY7-18482" fmla="*/ 683807 h 3482342"/>
              <a:gd name="connsiteX8-18483" fmla="*/ 11728279 w 12192000"/>
              <a:gd name="connsiteY8-18484" fmla="*/ 700816 h 3482342"/>
              <a:gd name="connsiteX9-18485" fmla="*/ 11722533 w 12192000"/>
              <a:gd name="connsiteY9-18486" fmla="*/ 703421 h 3482342"/>
              <a:gd name="connsiteX10-18487" fmla="*/ 11720002 w 12192000"/>
              <a:gd name="connsiteY10-18488" fmla="*/ 710566 h 3482342"/>
              <a:gd name="connsiteX11-18489" fmla="*/ 11707351 w 12192000"/>
              <a:gd name="connsiteY11-18490" fmla="*/ 710310 h 3482342"/>
              <a:gd name="connsiteX12-18491" fmla="*/ 11700369 w 12192000"/>
              <a:gd name="connsiteY12-18492" fmla="*/ 713480 h 3482342"/>
              <a:gd name="connsiteX13-18493" fmla="*/ 11691126 w 12192000"/>
              <a:gd name="connsiteY13-18494" fmla="*/ 726131 h 3482342"/>
              <a:gd name="connsiteX14-18495" fmla="*/ 11656818 w 12192000"/>
              <a:gd name="connsiteY14-18496" fmla="*/ 769062 h 3482342"/>
              <a:gd name="connsiteX15-18497" fmla="*/ 11501920 w 12192000"/>
              <a:gd name="connsiteY15-18498" fmla="*/ 813109 h 3482342"/>
              <a:gd name="connsiteX16-18499" fmla="*/ 11405286 w 12192000"/>
              <a:gd name="connsiteY16-18500" fmla="*/ 849086 h 3482342"/>
              <a:gd name="connsiteX17-18501" fmla="*/ 11338523 w 12192000"/>
              <a:gd name="connsiteY17-18502" fmla="*/ 852810 h 3482342"/>
              <a:gd name="connsiteX18-18503" fmla="*/ 11313493 w 12192000"/>
              <a:gd name="connsiteY18-18504" fmla="*/ 880860 h 3482342"/>
              <a:gd name="connsiteX19-18505" fmla="*/ 11228040 w 12192000"/>
              <a:gd name="connsiteY19-18506" fmla="*/ 958953 h 3482342"/>
              <a:gd name="connsiteX20-18507" fmla="*/ 11196987 w 12192000"/>
              <a:gd name="connsiteY20-18508" fmla="*/ 1000897 h 3482342"/>
              <a:gd name="connsiteX21-18509" fmla="*/ 11193568 w 12192000"/>
              <a:gd name="connsiteY21-18510" fmla="*/ 1039464 h 3482342"/>
              <a:gd name="connsiteX22-18511" fmla="*/ 11175804 w 12192000"/>
              <a:gd name="connsiteY22-18512" fmla="*/ 1067977 h 3482342"/>
              <a:gd name="connsiteX23-18513" fmla="*/ 11133438 w 12192000"/>
              <a:gd name="connsiteY23-18514" fmla="*/ 1106812 h 3482342"/>
              <a:gd name="connsiteX24-18515" fmla="*/ 11120819 w 12192000"/>
              <a:gd name="connsiteY24-18516" fmla="*/ 1126133 h 3482342"/>
              <a:gd name="connsiteX25-18517" fmla="*/ 11028687 w 12192000"/>
              <a:gd name="connsiteY25-18518" fmla="*/ 1199018 h 3482342"/>
              <a:gd name="connsiteX26-18519" fmla="*/ 10960443 w 12192000"/>
              <a:gd name="connsiteY26-18520" fmla="*/ 1244502 h 3482342"/>
              <a:gd name="connsiteX27-18521" fmla="*/ 10850998 w 12192000"/>
              <a:gd name="connsiteY27-18522" fmla="*/ 1269215 h 3482342"/>
              <a:gd name="connsiteX28-18523" fmla="*/ 10815658 w 12192000"/>
              <a:gd name="connsiteY28-18524" fmla="*/ 1287849 h 3482342"/>
              <a:gd name="connsiteX29-18525" fmla="*/ 10679906 w 12192000"/>
              <a:gd name="connsiteY29-18526" fmla="*/ 1324988 h 3482342"/>
              <a:gd name="connsiteX30-18527" fmla="*/ 10636304 w 12192000"/>
              <a:gd name="connsiteY30-18528" fmla="*/ 1317928 h 3482342"/>
              <a:gd name="connsiteX31-18529" fmla="*/ 10603863 w 12192000"/>
              <a:gd name="connsiteY31-18530" fmla="*/ 1346886 h 3482342"/>
              <a:gd name="connsiteX32-18531" fmla="*/ 10573203 w 12192000"/>
              <a:gd name="connsiteY32-18532" fmla="*/ 1351996 h 3482342"/>
              <a:gd name="connsiteX33-18533" fmla="*/ 10513263 w 12192000"/>
              <a:gd name="connsiteY33-18534" fmla="*/ 1350756 h 3482342"/>
              <a:gd name="connsiteX34-18535" fmla="*/ 10464012 w 12192000"/>
              <a:gd name="connsiteY34-18536" fmla="*/ 1391778 h 3482342"/>
              <a:gd name="connsiteX35-18537" fmla="*/ 10405409 w 12192000"/>
              <a:gd name="connsiteY35-18538" fmla="*/ 1422789 h 3482342"/>
              <a:gd name="connsiteX36-18539" fmla="*/ 10370530 w 12192000"/>
              <a:gd name="connsiteY36-18540" fmla="*/ 1441596 h 3482342"/>
              <a:gd name="connsiteX37-18541" fmla="*/ 10314361 w 12192000"/>
              <a:gd name="connsiteY37-18542" fmla="*/ 1466924 h 3482342"/>
              <a:gd name="connsiteX38-18543" fmla="*/ 10264922 w 12192000"/>
              <a:gd name="connsiteY38-18544" fmla="*/ 1472107 h 3482342"/>
              <a:gd name="connsiteX39-18545" fmla="*/ 10201385 w 12192000"/>
              <a:gd name="connsiteY39-18546" fmla="*/ 1477515 h 3482342"/>
              <a:gd name="connsiteX40-18547" fmla="*/ 10120184 w 12192000"/>
              <a:gd name="connsiteY40-18548" fmla="*/ 1466924 h 3482342"/>
              <a:gd name="connsiteX41-18549" fmla="*/ 10058690 w 12192000"/>
              <a:gd name="connsiteY41-18550" fmla="*/ 1474888 h 3482342"/>
              <a:gd name="connsiteX42-18551" fmla="*/ 10004424 w 12192000"/>
              <a:gd name="connsiteY42-18552" fmla="*/ 1489801 h 3482342"/>
              <a:gd name="connsiteX43-18553" fmla="*/ 9999951 w 12192000"/>
              <a:gd name="connsiteY43-18554" fmla="*/ 1499127 h 3482342"/>
              <a:gd name="connsiteX44-18555" fmla="*/ 9845462 w 12192000"/>
              <a:gd name="connsiteY44-18556" fmla="*/ 1548192 h 3482342"/>
              <a:gd name="connsiteX45-18557" fmla="*/ 9736156 w 12192000"/>
              <a:gd name="connsiteY45-18558" fmla="*/ 1581928 h 3482342"/>
              <a:gd name="connsiteX46-18559" fmla="*/ 9693355 w 12192000"/>
              <a:gd name="connsiteY46-18560" fmla="*/ 1602632 h 3482342"/>
              <a:gd name="connsiteX47-18561" fmla="*/ 9664242 w 12192000"/>
              <a:gd name="connsiteY47-18562" fmla="*/ 1622075 h 3482342"/>
              <a:gd name="connsiteX48-18563" fmla="*/ 9579195 w 12192000"/>
              <a:gd name="connsiteY48-18564" fmla="*/ 1648017 h 3482342"/>
              <a:gd name="connsiteX49-18565" fmla="*/ 9433652 w 12192000"/>
              <a:gd name="connsiteY49-18566" fmla="*/ 1681174 h 3482342"/>
              <a:gd name="connsiteX50-18567" fmla="*/ 9403775 w 12192000"/>
              <a:gd name="connsiteY50-18568" fmla="*/ 1690403 h 3482342"/>
              <a:gd name="connsiteX51-18569" fmla="*/ 9382503 w 12192000"/>
              <a:gd name="connsiteY51-18570" fmla="*/ 1706957 h 3482342"/>
              <a:gd name="connsiteX52-18571" fmla="*/ 9381410 w 12192000"/>
              <a:gd name="connsiteY52-18572" fmla="*/ 1718312 h 3482342"/>
              <a:gd name="connsiteX53-18573" fmla="*/ 9365685 w 12192000"/>
              <a:gd name="connsiteY53-18574" fmla="*/ 1724772 h 3482342"/>
              <a:gd name="connsiteX54-18575" fmla="*/ 9278020 w 12192000"/>
              <a:gd name="connsiteY54-18576" fmla="*/ 1741161 h 3482342"/>
              <a:gd name="connsiteX55-18577" fmla="*/ 9217145 w 12192000"/>
              <a:gd name="connsiteY55-18578" fmla="*/ 1771195 h 3482342"/>
              <a:gd name="connsiteX56-18579" fmla="*/ 8955875 w 12192000"/>
              <a:gd name="connsiteY56-18580" fmla="*/ 1796806 h 3482342"/>
              <a:gd name="connsiteX57-18581" fmla="*/ 8648415 w 12192000"/>
              <a:gd name="connsiteY57-18582" fmla="*/ 1878623 h 3482342"/>
              <a:gd name="connsiteX58-18583" fmla="*/ 8495949 w 12192000"/>
              <a:gd name="connsiteY58-18584" fmla="*/ 1902425 h 3482342"/>
              <a:gd name="connsiteX59-18585" fmla="*/ 8236214 w 12192000"/>
              <a:gd name="connsiteY59-18586" fmla="*/ 1909725 h 3482342"/>
              <a:gd name="connsiteX60-18587" fmla="*/ 8132104 w 12192000"/>
              <a:gd name="connsiteY60-18588" fmla="*/ 1895727 h 3482342"/>
              <a:gd name="connsiteX61-18589" fmla="*/ 7918078 w 12192000"/>
              <a:gd name="connsiteY61-18590" fmla="*/ 1862668 h 3482342"/>
              <a:gd name="connsiteX62-18591" fmla="*/ 7817899 w 12192000"/>
              <a:gd name="connsiteY62-18592" fmla="*/ 1862176 h 3482342"/>
              <a:gd name="connsiteX63-18593" fmla="*/ 7768994 w 12192000"/>
              <a:gd name="connsiteY63-18594" fmla="*/ 1855721 h 3482342"/>
              <a:gd name="connsiteX64-18595" fmla="*/ 7618027 w 12192000"/>
              <a:gd name="connsiteY64-18596" fmla="*/ 1830959 h 3482342"/>
              <a:gd name="connsiteX65-18597" fmla="*/ 7449425 w 12192000"/>
              <a:gd name="connsiteY65-18598" fmla="*/ 1810910 h 3482342"/>
              <a:gd name="connsiteX66-18599" fmla="*/ 7342915 w 12192000"/>
              <a:gd name="connsiteY66-18600" fmla="*/ 1819827 h 3482342"/>
              <a:gd name="connsiteX67-18601" fmla="*/ 7255191 w 12192000"/>
              <a:gd name="connsiteY67-18602" fmla="*/ 1834354 h 3482342"/>
              <a:gd name="connsiteX68-18603" fmla="*/ 7131205 w 12192000"/>
              <a:gd name="connsiteY68-18604" fmla="*/ 1845557 h 3482342"/>
              <a:gd name="connsiteX69-18605" fmla="*/ 6941837 w 12192000"/>
              <a:gd name="connsiteY69-18606" fmla="*/ 1840640 h 3482342"/>
              <a:gd name="connsiteX70-18607" fmla="*/ 6837145 w 12192000"/>
              <a:gd name="connsiteY70-18608" fmla="*/ 1870724 h 3482342"/>
              <a:gd name="connsiteX71-18609" fmla="*/ 6753991 w 12192000"/>
              <a:gd name="connsiteY71-18610" fmla="*/ 1860969 h 3482342"/>
              <a:gd name="connsiteX72-18611" fmla="*/ 6727754 w 12192000"/>
              <a:gd name="connsiteY72-18612" fmla="*/ 1882372 h 3482342"/>
              <a:gd name="connsiteX73-18613" fmla="*/ 6723371 w 12192000"/>
              <a:gd name="connsiteY73-18614" fmla="*/ 1886494 h 3482342"/>
              <a:gd name="connsiteX74-18615" fmla="*/ 6702779 w 12192000"/>
              <a:gd name="connsiteY74-18616" fmla="*/ 1893601 h 3482342"/>
              <a:gd name="connsiteX75-18617" fmla="*/ 6686657 w 12192000"/>
              <a:gd name="connsiteY75-18618" fmla="*/ 1907344 h 3482342"/>
              <a:gd name="connsiteX76-18619" fmla="*/ 6651330 w 12192000"/>
              <a:gd name="connsiteY76-18620" fmla="*/ 1922921 h 3482342"/>
              <a:gd name="connsiteX77-18621" fmla="*/ 6622958 w 12192000"/>
              <a:gd name="connsiteY77-18622" fmla="*/ 1936255 h 3482342"/>
              <a:gd name="connsiteX78-18623" fmla="*/ 6522602 w 12192000"/>
              <a:gd name="connsiteY78-18624" fmla="*/ 1954133 h 3482342"/>
              <a:gd name="connsiteX79-18625" fmla="*/ 6444344 w 12192000"/>
              <a:gd name="connsiteY79-18626" fmla="*/ 1969663 h 3482342"/>
              <a:gd name="connsiteX80-18627" fmla="*/ 6409626 w 12192000"/>
              <a:gd name="connsiteY80-18628" fmla="*/ 1978846 h 3482342"/>
              <a:gd name="connsiteX81-18629" fmla="*/ 6333446 w 12192000"/>
              <a:gd name="connsiteY81-18630" fmla="*/ 1997163 h 3482342"/>
              <a:gd name="connsiteX82-18631" fmla="*/ 6294933 w 12192000"/>
              <a:gd name="connsiteY82-18632" fmla="*/ 2019412 h 3482342"/>
              <a:gd name="connsiteX83-18633" fmla="*/ 6238719 w 12192000"/>
              <a:gd name="connsiteY83-18634" fmla="*/ 2042547 h 3482342"/>
              <a:gd name="connsiteX84-18635" fmla="*/ 6187205 w 12192000"/>
              <a:gd name="connsiteY84-18636" fmla="*/ 2060048 h 3482342"/>
              <a:gd name="connsiteX85-18637" fmla="*/ 6138780 w 12192000"/>
              <a:gd name="connsiteY85-18638" fmla="*/ 2081918 h 3482342"/>
              <a:gd name="connsiteX86-18639" fmla="*/ 6120125 w 12192000"/>
              <a:gd name="connsiteY86-18640" fmla="*/ 2109475 h 3482342"/>
              <a:gd name="connsiteX87-18641" fmla="*/ 6056576 w 12192000"/>
              <a:gd name="connsiteY87-18642" fmla="*/ 2120066 h 3482342"/>
              <a:gd name="connsiteX88-18643" fmla="*/ 5993794 w 12192000"/>
              <a:gd name="connsiteY88-18644" fmla="*/ 2122569 h 3482342"/>
              <a:gd name="connsiteX89-18645" fmla="*/ 5943601 w 12192000"/>
              <a:gd name="connsiteY89-18646" fmla="*/ 2137719 h 3482342"/>
              <a:gd name="connsiteX90-18647" fmla="*/ 5898141 w 12192000"/>
              <a:gd name="connsiteY90-18648" fmla="*/ 2144806 h 3482342"/>
              <a:gd name="connsiteX91-18649" fmla="*/ 5855337 w 12192000"/>
              <a:gd name="connsiteY91-18650" fmla="*/ 2137719 h 3482342"/>
              <a:gd name="connsiteX92-18651" fmla="*/ 5817682 w 12192000"/>
              <a:gd name="connsiteY92-18652" fmla="*/ 2157358 h 3482342"/>
              <a:gd name="connsiteX93-18653" fmla="*/ 5735300 w 12192000"/>
              <a:gd name="connsiteY93-18654" fmla="*/ 2158902 h 3482342"/>
              <a:gd name="connsiteX94-18655" fmla="*/ 5591469 w 12192000"/>
              <a:gd name="connsiteY94-18656" fmla="*/ 2178389 h 3482342"/>
              <a:gd name="connsiteX95-18657" fmla="*/ 5505818 w 12192000"/>
              <a:gd name="connsiteY95-18658" fmla="*/ 2194207 h 3482342"/>
              <a:gd name="connsiteX96-18659" fmla="*/ 5452860 w 12192000"/>
              <a:gd name="connsiteY96-18660" fmla="*/ 2180085 h 3482342"/>
              <a:gd name="connsiteX97-18661" fmla="*/ 5414282 w 12192000"/>
              <a:gd name="connsiteY97-18662" fmla="*/ 2183070 h 3482342"/>
              <a:gd name="connsiteX98-18663" fmla="*/ 5368369 w 12192000"/>
              <a:gd name="connsiteY98-18664" fmla="*/ 2204272 h 3482342"/>
              <a:gd name="connsiteX99-18665" fmla="*/ 5336354 w 12192000"/>
              <a:gd name="connsiteY99-18666" fmla="*/ 2218920 h 3482342"/>
              <a:gd name="connsiteX100-18667" fmla="*/ 5291263 w 12192000"/>
              <a:gd name="connsiteY100-18668" fmla="*/ 2239182 h 3482342"/>
              <a:gd name="connsiteX101-18669" fmla="*/ 5255152 w 12192000"/>
              <a:gd name="connsiteY101-18670" fmla="*/ 2247164 h 3482342"/>
              <a:gd name="connsiteX102-18671" fmla="*/ 5233796 w 12192000"/>
              <a:gd name="connsiteY102-18672" fmla="*/ 2268260 h 3482342"/>
              <a:gd name="connsiteX103-18673" fmla="*/ 5212786 w 12192000"/>
              <a:gd name="connsiteY103-18674" fmla="*/ 2296592 h 3482342"/>
              <a:gd name="connsiteX104-18675" fmla="*/ 5173523 w 12192000"/>
              <a:gd name="connsiteY104-18676" fmla="*/ 2309057 h 3482342"/>
              <a:gd name="connsiteX105-18677" fmla="*/ 5123830 w 12192000"/>
              <a:gd name="connsiteY105-18678" fmla="*/ 2307070 h 3482342"/>
              <a:gd name="connsiteX106-18679" fmla="*/ 5065426 w 12192000"/>
              <a:gd name="connsiteY106-18680" fmla="*/ 2324076 h 3482342"/>
              <a:gd name="connsiteX107-18681" fmla="*/ 4975908 w 12192000"/>
              <a:gd name="connsiteY107-18682" fmla="*/ 2364128 h 3482342"/>
              <a:gd name="connsiteX108-18683" fmla="*/ 4913723 w 12192000"/>
              <a:gd name="connsiteY108-18684" fmla="*/ 2385265 h 3482342"/>
              <a:gd name="connsiteX109-18685" fmla="*/ 4746485 w 12192000"/>
              <a:gd name="connsiteY109-18686" fmla="*/ 2451769 h 3482342"/>
              <a:gd name="connsiteX110-18687" fmla="*/ 4681588 w 12192000"/>
              <a:gd name="connsiteY110-18688" fmla="*/ 2467494 h 3482342"/>
              <a:gd name="connsiteX111-18689" fmla="*/ 1783655 w 12192000"/>
              <a:gd name="connsiteY111-18690" fmla="*/ 3163860 h 3482342"/>
              <a:gd name="connsiteX112-18691" fmla="*/ 1325955 w 12192000"/>
              <a:gd name="connsiteY112-18692" fmla="*/ 3176692 h 3482342"/>
              <a:gd name="connsiteX113-18693" fmla="*/ 1190384 w 12192000"/>
              <a:gd name="connsiteY113-18694" fmla="*/ 3203504 h 3482342"/>
              <a:gd name="connsiteX114-18695" fmla="*/ 1094537 w 12192000"/>
              <a:gd name="connsiteY114-18696" fmla="*/ 3229469 h 3482342"/>
              <a:gd name="connsiteX115-18697" fmla="*/ 779276 w 12192000"/>
              <a:gd name="connsiteY115-18698" fmla="*/ 3327290 h 3482342"/>
              <a:gd name="connsiteX116-18699" fmla="*/ 600378 w 12192000"/>
              <a:gd name="connsiteY116-18700" fmla="*/ 3335250 h 3482342"/>
              <a:gd name="connsiteX117-18701" fmla="*/ 493457 w 12192000"/>
              <a:gd name="connsiteY117-18702" fmla="*/ 3365044 h 3482342"/>
              <a:gd name="connsiteX118-18703" fmla="*/ 349402 w 12192000"/>
              <a:gd name="connsiteY118-18704" fmla="*/ 3380897 h 3482342"/>
              <a:gd name="connsiteX119-18705" fmla="*/ 192183 w 12192000"/>
              <a:gd name="connsiteY119-18706" fmla="*/ 3460075 h 3482342"/>
              <a:gd name="connsiteX120-18707" fmla="*/ 46713 w 12192000"/>
              <a:gd name="connsiteY120-18708" fmla="*/ 3462986 h 3482342"/>
              <a:gd name="connsiteX121-18709" fmla="*/ 2765 w 12192000"/>
              <a:gd name="connsiteY121-18710" fmla="*/ 3480770 h 3482342"/>
              <a:gd name="connsiteX122-18711" fmla="*/ 0 w 12192000"/>
              <a:gd name="connsiteY122-18712" fmla="*/ 3482342 h 3482342"/>
              <a:gd name="connsiteX123" fmla="*/ 0 w 12192000"/>
              <a:gd name="connsiteY123" fmla="*/ 0 h 3482342"/>
              <a:gd name="connsiteX0-18713" fmla="*/ 0 w 12192000"/>
              <a:gd name="connsiteY0-18714" fmla="*/ 0 h 3482342"/>
              <a:gd name="connsiteX1-18715" fmla="*/ 12192000 w 12192000"/>
              <a:gd name="connsiteY1-18716" fmla="*/ 0 h 3482342"/>
              <a:gd name="connsiteX2-18717" fmla="*/ 12192000 w 12192000"/>
              <a:gd name="connsiteY2-18718" fmla="*/ 635369 h 3482342"/>
              <a:gd name="connsiteX3-18719" fmla="*/ 12191789 w 12192000"/>
              <a:gd name="connsiteY3-18720" fmla="*/ 560396 h 3482342"/>
              <a:gd name="connsiteX4-18721" fmla="*/ 11983027 w 12192000"/>
              <a:gd name="connsiteY4-18722" fmla="*/ 646756 h 3482342"/>
              <a:gd name="connsiteX5-18723" fmla="*/ 11923051 w 12192000"/>
              <a:gd name="connsiteY5-18724" fmla="*/ 656045 h 3482342"/>
              <a:gd name="connsiteX6-18725" fmla="*/ 11832939 w 12192000"/>
              <a:gd name="connsiteY6-18726" fmla="*/ 674181 h 3482342"/>
              <a:gd name="connsiteX7-18727" fmla="*/ 11767770 w 12192000"/>
              <a:gd name="connsiteY7-18728" fmla="*/ 683807 h 3482342"/>
              <a:gd name="connsiteX8-18729" fmla="*/ 11728279 w 12192000"/>
              <a:gd name="connsiteY8-18730" fmla="*/ 700816 h 3482342"/>
              <a:gd name="connsiteX9-18731" fmla="*/ 11722533 w 12192000"/>
              <a:gd name="connsiteY9-18732" fmla="*/ 703421 h 3482342"/>
              <a:gd name="connsiteX10-18733" fmla="*/ 11720002 w 12192000"/>
              <a:gd name="connsiteY10-18734" fmla="*/ 710566 h 3482342"/>
              <a:gd name="connsiteX11-18735" fmla="*/ 11707351 w 12192000"/>
              <a:gd name="connsiteY11-18736" fmla="*/ 710310 h 3482342"/>
              <a:gd name="connsiteX12-18737" fmla="*/ 11700369 w 12192000"/>
              <a:gd name="connsiteY12-18738" fmla="*/ 713480 h 3482342"/>
              <a:gd name="connsiteX13-18739" fmla="*/ 11691126 w 12192000"/>
              <a:gd name="connsiteY13-18740" fmla="*/ 726131 h 3482342"/>
              <a:gd name="connsiteX14-18741" fmla="*/ 11656818 w 12192000"/>
              <a:gd name="connsiteY14-18742" fmla="*/ 769062 h 3482342"/>
              <a:gd name="connsiteX15-18743" fmla="*/ 11501920 w 12192000"/>
              <a:gd name="connsiteY15-18744" fmla="*/ 813109 h 3482342"/>
              <a:gd name="connsiteX16-18745" fmla="*/ 11405286 w 12192000"/>
              <a:gd name="connsiteY16-18746" fmla="*/ 849086 h 3482342"/>
              <a:gd name="connsiteX17-18747" fmla="*/ 11338523 w 12192000"/>
              <a:gd name="connsiteY17-18748" fmla="*/ 852810 h 3482342"/>
              <a:gd name="connsiteX18-18749" fmla="*/ 11313493 w 12192000"/>
              <a:gd name="connsiteY18-18750" fmla="*/ 880860 h 3482342"/>
              <a:gd name="connsiteX19-18751" fmla="*/ 11228040 w 12192000"/>
              <a:gd name="connsiteY19-18752" fmla="*/ 958953 h 3482342"/>
              <a:gd name="connsiteX20-18753" fmla="*/ 11196987 w 12192000"/>
              <a:gd name="connsiteY20-18754" fmla="*/ 1000897 h 3482342"/>
              <a:gd name="connsiteX21-18755" fmla="*/ 11193568 w 12192000"/>
              <a:gd name="connsiteY21-18756" fmla="*/ 1039464 h 3482342"/>
              <a:gd name="connsiteX22-18757" fmla="*/ 11175804 w 12192000"/>
              <a:gd name="connsiteY22-18758" fmla="*/ 1067977 h 3482342"/>
              <a:gd name="connsiteX23-18759" fmla="*/ 11133438 w 12192000"/>
              <a:gd name="connsiteY23-18760" fmla="*/ 1106812 h 3482342"/>
              <a:gd name="connsiteX24-18761" fmla="*/ 11120819 w 12192000"/>
              <a:gd name="connsiteY24-18762" fmla="*/ 1126133 h 3482342"/>
              <a:gd name="connsiteX25-18763" fmla="*/ 11028687 w 12192000"/>
              <a:gd name="connsiteY25-18764" fmla="*/ 1199018 h 3482342"/>
              <a:gd name="connsiteX26-18765" fmla="*/ 10960443 w 12192000"/>
              <a:gd name="connsiteY26-18766" fmla="*/ 1244502 h 3482342"/>
              <a:gd name="connsiteX27-18767" fmla="*/ 10850998 w 12192000"/>
              <a:gd name="connsiteY27-18768" fmla="*/ 1269215 h 3482342"/>
              <a:gd name="connsiteX28-18769" fmla="*/ 10815658 w 12192000"/>
              <a:gd name="connsiteY28-18770" fmla="*/ 1287849 h 3482342"/>
              <a:gd name="connsiteX29-18771" fmla="*/ 10679906 w 12192000"/>
              <a:gd name="connsiteY29-18772" fmla="*/ 1332049 h 3482342"/>
              <a:gd name="connsiteX30-18773" fmla="*/ 10636304 w 12192000"/>
              <a:gd name="connsiteY30-18774" fmla="*/ 1317928 h 3482342"/>
              <a:gd name="connsiteX31-18775" fmla="*/ 10603863 w 12192000"/>
              <a:gd name="connsiteY31-18776" fmla="*/ 1346886 h 3482342"/>
              <a:gd name="connsiteX32-18777" fmla="*/ 10573203 w 12192000"/>
              <a:gd name="connsiteY32-18778" fmla="*/ 1351996 h 3482342"/>
              <a:gd name="connsiteX33-18779" fmla="*/ 10513263 w 12192000"/>
              <a:gd name="connsiteY33-18780" fmla="*/ 1350756 h 3482342"/>
              <a:gd name="connsiteX34-18781" fmla="*/ 10464012 w 12192000"/>
              <a:gd name="connsiteY34-18782" fmla="*/ 1391778 h 3482342"/>
              <a:gd name="connsiteX35-18783" fmla="*/ 10405409 w 12192000"/>
              <a:gd name="connsiteY35-18784" fmla="*/ 1422789 h 3482342"/>
              <a:gd name="connsiteX36-18785" fmla="*/ 10370530 w 12192000"/>
              <a:gd name="connsiteY36-18786" fmla="*/ 1441596 h 3482342"/>
              <a:gd name="connsiteX37-18787" fmla="*/ 10314361 w 12192000"/>
              <a:gd name="connsiteY37-18788" fmla="*/ 1466924 h 3482342"/>
              <a:gd name="connsiteX38-18789" fmla="*/ 10264922 w 12192000"/>
              <a:gd name="connsiteY38-18790" fmla="*/ 1472107 h 3482342"/>
              <a:gd name="connsiteX39-18791" fmla="*/ 10201385 w 12192000"/>
              <a:gd name="connsiteY39-18792" fmla="*/ 1477515 h 3482342"/>
              <a:gd name="connsiteX40-18793" fmla="*/ 10120184 w 12192000"/>
              <a:gd name="connsiteY40-18794" fmla="*/ 1466924 h 3482342"/>
              <a:gd name="connsiteX41-18795" fmla="*/ 10058690 w 12192000"/>
              <a:gd name="connsiteY41-18796" fmla="*/ 1474888 h 3482342"/>
              <a:gd name="connsiteX42-18797" fmla="*/ 10004424 w 12192000"/>
              <a:gd name="connsiteY42-18798" fmla="*/ 1489801 h 3482342"/>
              <a:gd name="connsiteX43-18799" fmla="*/ 9999951 w 12192000"/>
              <a:gd name="connsiteY43-18800" fmla="*/ 1499127 h 3482342"/>
              <a:gd name="connsiteX44-18801" fmla="*/ 9845462 w 12192000"/>
              <a:gd name="connsiteY44-18802" fmla="*/ 1548192 h 3482342"/>
              <a:gd name="connsiteX45-18803" fmla="*/ 9736156 w 12192000"/>
              <a:gd name="connsiteY45-18804" fmla="*/ 1581928 h 3482342"/>
              <a:gd name="connsiteX46-18805" fmla="*/ 9693355 w 12192000"/>
              <a:gd name="connsiteY46-18806" fmla="*/ 1602632 h 3482342"/>
              <a:gd name="connsiteX47-18807" fmla="*/ 9664242 w 12192000"/>
              <a:gd name="connsiteY47-18808" fmla="*/ 1622075 h 3482342"/>
              <a:gd name="connsiteX48-18809" fmla="*/ 9579195 w 12192000"/>
              <a:gd name="connsiteY48-18810" fmla="*/ 1648017 h 3482342"/>
              <a:gd name="connsiteX49-18811" fmla="*/ 9433652 w 12192000"/>
              <a:gd name="connsiteY49-18812" fmla="*/ 1681174 h 3482342"/>
              <a:gd name="connsiteX50-18813" fmla="*/ 9403775 w 12192000"/>
              <a:gd name="connsiteY50-18814" fmla="*/ 1690403 h 3482342"/>
              <a:gd name="connsiteX51-18815" fmla="*/ 9382503 w 12192000"/>
              <a:gd name="connsiteY51-18816" fmla="*/ 1706957 h 3482342"/>
              <a:gd name="connsiteX52-18817" fmla="*/ 9381410 w 12192000"/>
              <a:gd name="connsiteY52-18818" fmla="*/ 1718312 h 3482342"/>
              <a:gd name="connsiteX53-18819" fmla="*/ 9365685 w 12192000"/>
              <a:gd name="connsiteY53-18820" fmla="*/ 1724772 h 3482342"/>
              <a:gd name="connsiteX54-18821" fmla="*/ 9278020 w 12192000"/>
              <a:gd name="connsiteY54-18822" fmla="*/ 1741161 h 3482342"/>
              <a:gd name="connsiteX55-18823" fmla="*/ 9217145 w 12192000"/>
              <a:gd name="connsiteY55-18824" fmla="*/ 1771195 h 3482342"/>
              <a:gd name="connsiteX56-18825" fmla="*/ 8955875 w 12192000"/>
              <a:gd name="connsiteY56-18826" fmla="*/ 1796806 h 3482342"/>
              <a:gd name="connsiteX57-18827" fmla="*/ 8648415 w 12192000"/>
              <a:gd name="connsiteY57-18828" fmla="*/ 1878623 h 3482342"/>
              <a:gd name="connsiteX58-18829" fmla="*/ 8495949 w 12192000"/>
              <a:gd name="connsiteY58-18830" fmla="*/ 1902425 h 3482342"/>
              <a:gd name="connsiteX59-18831" fmla="*/ 8236214 w 12192000"/>
              <a:gd name="connsiteY59-18832" fmla="*/ 1909725 h 3482342"/>
              <a:gd name="connsiteX60-18833" fmla="*/ 8132104 w 12192000"/>
              <a:gd name="connsiteY60-18834" fmla="*/ 1895727 h 3482342"/>
              <a:gd name="connsiteX61-18835" fmla="*/ 7918078 w 12192000"/>
              <a:gd name="connsiteY61-18836" fmla="*/ 1862668 h 3482342"/>
              <a:gd name="connsiteX62-18837" fmla="*/ 7817899 w 12192000"/>
              <a:gd name="connsiteY62-18838" fmla="*/ 1862176 h 3482342"/>
              <a:gd name="connsiteX63-18839" fmla="*/ 7768994 w 12192000"/>
              <a:gd name="connsiteY63-18840" fmla="*/ 1855721 h 3482342"/>
              <a:gd name="connsiteX64-18841" fmla="*/ 7618027 w 12192000"/>
              <a:gd name="connsiteY64-18842" fmla="*/ 1830959 h 3482342"/>
              <a:gd name="connsiteX65-18843" fmla="*/ 7449425 w 12192000"/>
              <a:gd name="connsiteY65-18844" fmla="*/ 1810910 h 3482342"/>
              <a:gd name="connsiteX66-18845" fmla="*/ 7342915 w 12192000"/>
              <a:gd name="connsiteY66-18846" fmla="*/ 1819827 h 3482342"/>
              <a:gd name="connsiteX67-18847" fmla="*/ 7255191 w 12192000"/>
              <a:gd name="connsiteY67-18848" fmla="*/ 1834354 h 3482342"/>
              <a:gd name="connsiteX68-18849" fmla="*/ 7131205 w 12192000"/>
              <a:gd name="connsiteY68-18850" fmla="*/ 1845557 h 3482342"/>
              <a:gd name="connsiteX69-18851" fmla="*/ 6941837 w 12192000"/>
              <a:gd name="connsiteY69-18852" fmla="*/ 1840640 h 3482342"/>
              <a:gd name="connsiteX70-18853" fmla="*/ 6837145 w 12192000"/>
              <a:gd name="connsiteY70-18854" fmla="*/ 1870724 h 3482342"/>
              <a:gd name="connsiteX71-18855" fmla="*/ 6753991 w 12192000"/>
              <a:gd name="connsiteY71-18856" fmla="*/ 1860969 h 3482342"/>
              <a:gd name="connsiteX72-18857" fmla="*/ 6727754 w 12192000"/>
              <a:gd name="connsiteY72-18858" fmla="*/ 1882372 h 3482342"/>
              <a:gd name="connsiteX73-18859" fmla="*/ 6723371 w 12192000"/>
              <a:gd name="connsiteY73-18860" fmla="*/ 1886494 h 3482342"/>
              <a:gd name="connsiteX74-18861" fmla="*/ 6702779 w 12192000"/>
              <a:gd name="connsiteY74-18862" fmla="*/ 1893601 h 3482342"/>
              <a:gd name="connsiteX75-18863" fmla="*/ 6686657 w 12192000"/>
              <a:gd name="connsiteY75-18864" fmla="*/ 1907344 h 3482342"/>
              <a:gd name="connsiteX76-18865" fmla="*/ 6651330 w 12192000"/>
              <a:gd name="connsiteY76-18866" fmla="*/ 1922921 h 3482342"/>
              <a:gd name="connsiteX77-18867" fmla="*/ 6622958 w 12192000"/>
              <a:gd name="connsiteY77-18868" fmla="*/ 1936255 h 3482342"/>
              <a:gd name="connsiteX78-18869" fmla="*/ 6522602 w 12192000"/>
              <a:gd name="connsiteY78-18870" fmla="*/ 1954133 h 3482342"/>
              <a:gd name="connsiteX79-18871" fmla="*/ 6444344 w 12192000"/>
              <a:gd name="connsiteY79-18872" fmla="*/ 1969663 h 3482342"/>
              <a:gd name="connsiteX80-18873" fmla="*/ 6409626 w 12192000"/>
              <a:gd name="connsiteY80-18874" fmla="*/ 1978846 h 3482342"/>
              <a:gd name="connsiteX81-18875" fmla="*/ 6333446 w 12192000"/>
              <a:gd name="connsiteY81-18876" fmla="*/ 1997163 h 3482342"/>
              <a:gd name="connsiteX82-18877" fmla="*/ 6294933 w 12192000"/>
              <a:gd name="connsiteY82-18878" fmla="*/ 2019412 h 3482342"/>
              <a:gd name="connsiteX83-18879" fmla="*/ 6238719 w 12192000"/>
              <a:gd name="connsiteY83-18880" fmla="*/ 2042547 h 3482342"/>
              <a:gd name="connsiteX84-18881" fmla="*/ 6187205 w 12192000"/>
              <a:gd name="connsiteY84-18882" fmla="*/ 2060048 h 3482342"/>
              <a:gd name="connsiteX85-18883" fmla="*/ 6138780 w 12192000"/>
              <a:gd name="connsiteY85-18884" fmla="*/ 2081918 h 3482342"/>
              <a:gd name="connsiteX86-18885" fmla="*/ 6120125 w 12192000"/>
              <a:gd name="connsiteY86-18886" fmla="*/ 2109475 h 3482342"/>
              <a:gd name="connsiteX87-18887" fmla="*/ 6056576 w 12192000"/>
              <a:gd name="connsiteY87-18888" fmla="*/ 2120066 h 3482342"/>
              <a:gd name="connsiteX88-18889" fmla="*/ 5993794 w 12192000"/>
              <a:gd name="connsiteY88-18890" fmla="*/ 2122569 h 3482342"/>
              <a:gd name="connsiteX89-18891" fmla="*/ 5943601 w 12192000"/>
              <a:gd name="connsiteY89-18892" fmla="*/ 2137719 h 3482342"/>
              <a:gd name="connsiteX90-18893" fmla="*/ 5898141 w 12192000"/>
              <a:gd name="connsiteY90-18894" fmla="*/ 2144806 h 3482342"/>
              <a:gd name="connsiteX91-18895" fmla="*/ 5855337 w 12192000"/>
              <a:gd name="connsiteY91-18896" fmla="*/ 2137719 h 3482342"/>
              <a:gd name="connsiteX92-18897" fmla="*/ 5817682 w 12192000"/>
              <a:gd name="connsiteY92-18898" fmla="*/ 2157358 h 3482342"/>
              <a:gd name="connsiteX93-18899" fmla="*/ 5735300 w 12192000"/>
              <a:gd name="connsiteY93-18900" fmla="*/ 2158902 h 3482342"/>
              <a:gd name="connsiteX94-18901" fmla="*/ 5591469 w 12192000"/>
              <a:gd name="connsiteY94-18902" fmla="*/ 2178389 h 3482342"/>
              <a:gd name="connsiteX95-18903" fmla="*/ 5505818 w 12192000"/>
              <a:gd name="connsiteY95-18904" fmla="*/ 2194207 h 3482342"/>
              <a:gd name="connsiteX96-18905" fmla="*/ 5452860 w 12192000"/>
              <a:gd name="connsiteY96-18906" fmla="*/ 2180085 h 3482342"/>
              <a:gd name="connsiteX97-18907" fmla="*/ 5414282 w 12192000"/>
              <a:gd name="connsiteY97-18908" fmla="*/ 2183070 h 3482342"/>
              <a:gd name="connsiteX98-18909" fmla="*/ 5368369 w 12192000"/>
              <a:gd name="connsiteY98-18910" fmla="*/ 2204272 h 3482342"/>
              <a:gd name="connsiteX99-18911" fmla="*/ 5336354 w 12192000"/>
              <a:gd name="connsiteY99-18912" fmla="*/ 2218920 h 3482342"/>
              <a:gd name="connsiteX100-18913" fmla="*/ 5291263 w 12192000"/>
              <a:gd name="connsiteY100-18914" fmla="*/ 2239182 h 3482342"/>
              <a:gd name="connsiteX101-18915" fmla="*/ 5255152 w 12192000"/>
              <a:gd name="connsiteY101-18916" fmla="*/ 2247164 h 3482342"/>
              <a:gd name="connsiteX102-18917" fmla="*/ 5233796 w 12192000"/>
              <a:gd name="connsiteY102-18918" fmla="*/ 2268260 h 3482342"/>
              <a:gd name="connsiteX103-18919" fmla="*/ 5212786 w 12192000"/>
              <a:gd name="connsiteY103-18920" fmla="*/ 2296592 h 3482342"/>
              <a:gd name="connsiteX104-18921" fmla="*/ 5173523 w 12192000"/>
              <a:gd name="connsiteY104-18922" fmla="*/ 2309057 h 3482342"/>
              <a:gd name="connsiteX105-18923" fmla="*/ 5123830 w 12192000"/>
              <a:gd name="connsiteY105-18924" fmla="*/ 2307070 h 3482342"/>
              <a:gd name="connsiteX106-18925" fmla="*/ 5065426 w 12192000"/>
              <a:gd name="connsiteY106-18926" fmla="*/ 2324076 h 3482342"/>
              <a:gd name="connsiteX107-18927" fmla="*/ 4975908 w 12192000"/>
              <a:gd name="connsiteY107-18928" fmla="*/ 2364128 h 3482342"/>
              <a:gd name="connsiteX108-18929" fmla="*/ 4913723 w 12192000"/>
              <a:gd name="connsiteY108-18930" fmla="*/ 2385265 h 3482342"/>
              <a:gd name="connsiteX109-18931" fmla="*/ 4746485 w 12192000"/>
              <a:gd name="connsiteY109-18932" fmla="*/ 2451769 h 3482342"/>
              <a:gd name="connsiteX110-18933" fmla="*/ 4681588 w 12192000"/>
              <a:gd name="connsiteY110-18934" fmla="*/ 2467494 h 3482342"/>
              <a:gd name="connsiteX111-18935" fmla="*/ 1783655 w 12192000"/>
              <a:gd name="connsiteY111-18936" fmla="*/ 3163860 h 3482342"/>
              <a:gd name="connsiteX112-18937" fmla="*/ 1325955 w 12192000"/>
              <a:gd name="connsiteY112-18938" fmla="*/ 3176692 h 3482342"/>
              <a:gd name="connsiteX113-18939" fmla="*/ 1190384 w 12192000"/>
              <a:gd name="connsiteY113-18940" fmla="*/ 3203504 h 3482342"/>
              <a:gd name="connsiteX114-18941" fmla="*/ 1094537 w 12192000"/>
              <a:gd name="connsiteY114-18942" fmla="*/ 3229469 h 3482342"/>
              <a:gd name="connsiteX115-18943" fmla="*/ 779276 w 12192000"/>
              <a:gd name="connsiteY115-18944" fmla="*/ 3327290 h 3482342"/>
              <a:gd name="connsiteX116-18945" fmla="*/ 600378 w 12192000"/>
              <a:gd name="connsiteY116-18946" fmla="*/ 3335250 h 3482342"/>
              <a:gd name="connsiteX117-18947" fmla="*/ 493457 w 12192000"/>
              <a:gd name="connsiteY117-18948" fmla="*/ 3365044 h 3482342"/>
              <a:gd name="connsiteX118-18949" fmla="*/ 349402 w 12192000"/>
              <a:gd name="connsiteY118-18950" fmla="*/ 3380897 h 3482342"/>
              <a:gd name="connsiteX119-18951" fmla="*/ 192183 w 12192000"/>
              <a:gd name="connsiteY119-18952" fmla="*/ 3460075 h 3482342"/>
              <a:gd name="connsiteX120-18953" fmla="*/ 46713 w 12192000"/>
              <a:gd name="connsiteY120-18954" fmla="*/ 3462986 h 3482342"/>
              <a:gd name="connsiteX121-18955" fmla="*/ 2765 w 12192000"/>
              <a:gd name="connsiteY121-18956" fmla="*/ 3480770 h 3482342"/>
              <a:gd name="connsiteX122-18957" fmla="*/ 0 w 12192000"/>
              <a:gd name="connsiteY122-18958" fmla="*/ 3482342 h 3482342"/>
              <a:gd name="connsiteX123-18959" fmla="*/ 0 w 12192000"/>
              <a:gd name="connsiteY123-18960" fmla="*/ 0 h 3482342"/>
              <a:gd name="connsiteX0-18961" fmla="*/ 0 w 12192000"/>
              <a:gd name="connsiteY0-18962" fmla="*/ 0 h 3482342"/>
              <a:gd name="connsiteX1-18963" fmla="*/ 12192000 w 12192000"/>
              <a:gd name="connsiteY1-18964" fmla="*/ 0 h 3482342"/>
              <a:gd name="connsiteX2-18965" fmla="*/ 12192000 w 12192000"/>
              <a:gd name="connsiteY2-18966" fmla="*/ 635369 h 3482342"/>
              <a:gd name="connsiteX3-18967" fmla="*/ 12191789 w 12192000"/>
              <a:gd name="connsiteY3-18968" fmla="*/ 560396 h 3482342"/>
              <a:gd name="connsiteX4-18969" fmla="*/ 11983027 w 12192000"/>
              <a:gd name="connsiteY4-18970" fmla="*/ 646756 h 3482342"/>
              <a:gd name="connsiteX5-18971" fmla="*/ 11923051 w 12192000"/>
              <a:gd name="connsiteY5-18972" fmla="*/ 656045 h 3482342"/>
              <a:gd name="connsiteX6-18973" fmla="*/ 11832939 w 12192000"/>
              <a:gd name="connsiteY6-18974" fmla="*/ 674181 h 3482342"/>
              <a:gd name="connsiteX7-18975" fmla="*/ 11767770 w 12192000"/>
              <a:gd name="connsiteY7-18976" fmla="*/ 683807 h 3482342"/>
              <a:gd name="connsiteX8-18977" fmla="*/ 11728279 w 12192000"/>
              <a:gd name="connsiteY8-18978" fmla="*/ 700816 h 3482342"/>
              <a:gd name="connsiteX9-18979" fmla="*/ 11722533 w 12192000"/>
              <a:gd name="connsiteY9-18980" fmla="*/ 703421 h 3482342"/>
              <a:gd name="connsiteX10-18981" fmla="*/ 11720002 w 12192000"/>
              <a:gd name="connsiteY10-18982" fmla="*/ 710566 h 3482342"/>
              <a:gd name="connsiteX11-18983" fmla="*/ 11707351 w 12192000"/>
              <a:gd name="connsiteY11-18984" fmla="*/ 710310 h 3482342"/>
              <a:gd name="connsiteX12-18985" fmla="*/ 11700369 w 12192000"/>
              <a:gd name="connsiteY12-18986" fmla="*/ 713480 h 3482342"/>
              <a:gd name="connsiteX13-18987" fmla="*/ 11691126 w 12192000"/>
              <a:gd name="connsiteY13-18988" fmla="*/ 726131 h 3482342"/>
              <a:gd name="connsiteX14-18989" fmla="*/ 11656818 w 12192000"/>
              <a:gd name="connsiteY14-18990" fmla="*/ 769062 h 3482342"/>
              <a:gd name="connsiteX15-18991" fmla="*/ 11501920 w 12192000"/>
              <a:gd name="connsiteY15-18992" fmla="*/ 813109 h 3482342"/>
              <a:gd name="connsiteX16-18993" fmla="*/ 11405286 w 12192000"/>
              <a:gd name="connsiteY16-18994" fmla="*/ 849086 h 3482342"/>
              <a:gd name="connsiteX17-18995" fmla="*/ 11338523 w 12192000"/>
              <a:gd name="connsiteY17-18996" fmla="*/ 852810 h 3482342"/>
              <a:gd name="connsiteX18-18997" fmla="*/ 11313493 w 12192000"/>
              <a:gd name="connsiteY18-18998" fmla="*/ 880860 h 3482342"/>
              <a:gd name="connsiteX19-18999" fmla="*/ 11228040 w 12192000"/>
              <a:gd name="connsiteY19-19000" fmla="*/ 958953 h 3482342"/>
              <a:gd name="connsiteX20-19001" fmla="*/ 11196987 w 12192000"/>
              <a:gd name="connsiteY20-19002" fmla="*/ 1000897 h 3482342"/>
              <a:gd name="connsiteX21-19003" fmla="*/ 11193568 w 12192000"/>
              <a:gd name="connsiteY21-19004" fmla="*/ 1039464 h 3482342"/>
              <a:gd name="connsiteX22-19005" fmla="*/ 11175804 w 12192000"/>
              <a:gd name="connsiteY22-19006" fmla="*/ 1067977 h 3482342"/>
              <a:gd name="connsiteX23-19007" fmla="*/ 11133438 w 12192000"/>
              <a:gd name="connsiteY23-19008" fmla="*/ 1106812 h 3482342"/>
              <a:gd name="connsiteX24-19009" fmla="*/ 11120819 w 12192000"/>
              <a:gd name="connsiteY24-19010" fmla="*/ 1126133 h 3482342"/>
              <a:gd name="connsiteX25-19011" fmla="*/ 11028687 w 12192000"/>
              <a:gd name="connsiteY25-19012" fmla="*/ 1199018 h 3482342"/>
              <a:gd name="connsiteX26-19013" fmla="*/ 10960443 w 12192000"/>
              <a:gd name="connsiteY26-19014" fmla="*/ 1244502 h 3482342"/>
              <a:gd name="connsiteX27-19015" fmla="*/ 10850998 w 12192000"/>
              <a:gd name="connsiteY27-19016" fmla="*/ 1269215 h 3482342"/>
              <a:gd name="connsiteX28-19017" fmla="*/ 10815658 w 12192000"/>
              <a:gd name="connsiteY28-19018" fmla="*/ 1287849 h 3482342"/>
              <a:gd name="connsiteX29-19019" fmla="*/ 10679906 w 12192000"/>
              <a:gd name="connsiteY29-19020" fmla="*/ 1332049 h 3482342"/>
              <a:gd name="connsiteX30-19021" fmla="*/ 10639834 w 12192000"/>
              <a:gd name="connsiteY30-19022" fmla="*/ 1324989 h 3482342"/>
              <a:gd name="connsiteX31-19023" fmla="*/ 10603863 w 12192000"/>
              <a:gd name="connsiteY31-19024" fmla="*/ 1346886 h 3482342"/>
              <a:gd name="connsiteX32-19025" fmla="*/ 10573203 w 12192000"/>
              <a:gd name="connsiteY32-19026" fmla="*/ 1351996 h 3482342"/>
              <a:gd name="connsiteX33-19027" fmla="*/ 10513263 w 12192000"/>
              <a:gd name="connsiteY33-19028" fmla="*/ 1350756 h 3482342"/>
              <a:gd name="connsiteX34-19029" fmla="*/ 10464012 w 12192000"/>
              <a:gd name="connsiteY34-19030" fmla="*/ 1391778 h 3482342"/>
              <a:gd name="connsiteX35-19031" fmla="*/ 10405409 w 12192000"/>
              <a:gd name="connsiteY35-19032" fmla="*/ 1422789 h 3482342"/>
              <a:gd name="connsiteX36-19033" fmla="*/ 10370530 w 12192000"/>
              <a:gd name="connsiteY36-19034" fmla="*/ 1441596 h 3482342"/>
              <a:gd name="connsiteX37-19035" fmla="*/ 10314361 w 12192000"/>
              <a:gd name="connsiteY37-19036" fmla="*/ 1466924 h 3482342"/>
              <a:gd name="connsiteX38-19037" fmla="*/ 10264922 w 12192000"/>
              <a:gd name="connsiteY38-19038" fmla="*/ 1472107 h 3482342"/>
              <a:gd name="connsiteX39-19039" fmla="*/ 10201385 w 12192000"/>
              <a:gd name="connsiteY39-19040" fmla="*/ 1477515 h 3482342"/>
              <a:gd name="connsiteX40-19041" fmla="*/ 10120184 w 12192000"/>
              <a:gd name="connsiteY40-19042" fmla="*/ 1466924 h 3482342"/>
              <a:gd name="connsiteX41-19043" fmla="*/ 10058690 w 12192000"/>
              <a:gd name="connsiteY41-19044" fmla="*/ 1474888 h 3482342"/>
              <a:gd name="connsiteX42-19045" fmla="*/ 10004424 w 12192000"/>
              <a:gd name="connsiteY42-19046" fmla="*/ 1489801 h 3482342"/>
              <a:gd name="connsiteX43-19047" fmla="*/ 9999951 w 12192000"/>
              <a:gd name="connsiteY43-19048" fmla="*/ 1499127 h 3482342"/>
              <a:gd name="connsiteX44-19049" fmla="*/ 9845462 w 12192000"/>
              <a:gd name="connsiteY44-19050" fmla="*/ 1548192 h 3482342"/>
              <a:gd name="connsiteX45-19051" fmla="*/ 9736156 w 12192000"/>
              <a:gd name="connsiteY45-19052" fmla="*/ 1581928 h 3482342"/>
              <a:gd name="connsiteX46-19053" fmla="*/ 9693355 w 12192000"/>
              <a:gd name="connsiteY46-19054" fmla="*/ 1602632 h 3482342"/>
              <a:gd name="connsiteX47-19055" fmla="*/ 9664242 w 12192000"/>
              <a:gd name="connsiteY47-19056" fmla="*/ 1622075 h 3482342"/>
              <a:gd name="connsiteX48-19057" fmla="*/ 9579195 w 12192000"/>
              <a:gd name="connsiteY48-19058" fmla="*/ 1648017 h 3482342"/>
              <a:gd name="connsiteX49-19059" fmla="*/ 9433652 w 12192000"/>
              <a:gd name="connsiteY49-19060" fmla="*/ 1681174 h 3482342"/>
              <a:gd name="connsiteX50-19061" fmla="*/ 9403775 w 12192000"/>
              <a:gd name="connsiteY50-19062" fmla="*/ 1690403 h 3482342"/>
              <a:gd name="connsiteX51-19063" fmla="*/ 9382503 w 12192000"/>
              <a:gd name="connsiteY51-19064" fmla="*/ 1706957 h 3482342"/>
              <a:gd name="connsiteX52-19065" fmla="*/ 9381410 w 12192000"/>
              <a:gd name="connsiteY52-19066" fmla="*/ 1718312 h 3482342"/>
              <a:gd name="connsiteX53-19067" fmla="*/ 9365685 w 12192000"/>
              <a:gd name="connsiteY53-19068" fmla="*/ 1724772 h 3482342"/>
              <a:gd name="connsiteX54-19069" fmla="*/ 9278020 w 12192000"/>
              <a:gd name="connsiteY54-19070" fmla="*/ 1741161 h 3482342"/>
              <a:gd name="connsiteX55-19071" fmla="*/ 9217145 w 12192000"/>
              <a:gd name="connsiteY55-19072" fmla="*/ 1771195 h 3482342"/>
              <a:gd name="connsiteX56-19073" fmla="*/ 8955875 w 12192000"/>
              <a:gd name="connsiteY56-19074" fmla="*/ 1796806 h 3482342"/>
              <a:gd name="connsiteX57-19075" fmla="*/ 8648415 w 12192000"/>
              <a:gd name="connsiteY57-19076" fmla="*/ 1878623 h 3482342"/>
              <a:gd name="connsiteX58-19077" fmla="*/ 8495949 w 12192000"/>
              <a:gd name="connsiteY58-19078" fmla="*/ 1902425 h 3482342"/>
              <a:gd name="connsiteX59-19079" fmla="*/ 8236214 w 12192000"/>
              <a:gd name="connsiteY59-19080" fmla="*/ 1909725 h 3482342"/>
              <a:gd name="connsiteX60-19081" fmla="*/ 8132104 w 12192000"/>
              <a:gd name="connsiteY60-19082" fmla="*/ 1895727 h 3482342"/>
              <a:gd name="connsiteX61-19083" fmla="*/ 7918078 w 12192000"/>
              <a:gd name="connsiteY61-19084" fmla="*/ 1862668 h 3482342"/>
              <a:gd name="connsiteX62-19085" fmla="*/ 7817899 w 12192000"/>
              <a:gd name="connsiteY62-19086" fmla="*/ 1862176 h 3482342"/>
              <a:gd name="connsiteX63-19087" fmla="*/ 7768994 w 12192000"/>
              <a:gd name="connsiteY63-19088" fmla="*/ 1855721 h 3482342"/>
              <a:gd name="connsiteX64-19089" fmla="*/ 7618027 w 12192000"/>
              <a:gd name="connsiteY64-19090" fmla="*/ 1830959 h 3482342"/>
              <a:gd name="connsiteX65-19091" fmla="*/ 7449425 w 12192000"/>
              <a:gd name="connsiteY65-19092" fmla="*/ 1810910 h 3482342"/>
              <a:gd name="connsiteX66-19093" fmla="*/ 7342915 w 12192000"/>
              <a:gd name="connsiteY66-19094" fmla="*/ 1819827 h 3482342"/>
              <a:gd name="connsiteX67-19095" fmla="*/ 7255191 w 12192000"/>
              <a:gd name="connsiteY67-19096" fmla="*/ 1834354 h 3482342"/>
              <a:gd name="connsiteX68-19097" fmla="*/ 7131205 w 12192000"/>
              <a:gd name="connsiteY68-19098" fmla="*/ 1845557 h 3482342"/>
              <a:gd name="connsiteX69-19099" fmla="*/ 6941837 w 12192000"/>
              <a:gd name="connsiteY69-19100" fmla="*/ 1840640 h 3482342"/>
              <a:gd name="connsiteX70-19101" fmla="*/ 6837145 w 12192000"/>
              <a:gd name="connsiteY70-19102" fmla="*/ 1870724 h 3482342"/>
              <a:gd name="connsiteX71-19103" fmla="*/ 6753991 w 12192000"/>
              <a:gd name="connsiteY71-19104" fmla="*/ 1860969 h 3482342"/>
              <a:gd name="connsiteX72-19105" fmla="*/ 6727754 w 12192000"/>
              <a:gd name="connsiteY72-19106" fmla="*/ 1882372 h 3482342"/>
              <a:gd name="connsiteX73-19107" fmla="*/ 6723371 w 12192000"/>
              <a:gd name="connsiteY73-19108" fmla="*/ 1886494 h 3482342"/>
              <a:gd name="connsiteX74-19109" fmla="*/ 6702779 w 12192000"/>
              <a:gd name="connsiteY74-19110" fmla="*/ 1893601 h 3482342"/>
              <a:gd name="connsiteX75-19111" fmla="*/ 6686657 w 12192000"/>
              <a:gd name="connsiteY75-19112" fmla="*/ 1907344 h 3482342"/>
              <a:gd name="connsiteX76-19113" fmla="*/ 6651330 w 12192000"/>
              <a:gd name="connsiteY76-19114" fmla="*/ 1922921 h 3482342"/>
              <a:gd name="connsiteX77-19115" fmla="*/ 6622958 w 12192000"/>
              <a:gd name="connsiteY77-19116" fmla="*/ 1936255 h 3482342"/>
              <a:gd name="connsiteX78-19117" fmla="*/ 6522602 w 12192000"/>
              <a:gd name="connsiteY78-19118" fmla="*/ 1954133 h 3482342"/>
              <a:gd name="connsiteX79-19119" fmla="*/ 6444344 w 12192000"/>
              <a:gd name="connsiteY79-19120" fmla="*/ 1969663 h 3482342"/>
              <a:gd name="connsiteX80-19121" fmla="*/ 6409626 w 12192000"/>
              <a:gd name="connsiteY80-19122" fmla="*/ 1978846 h 3482342"/>
              <a:gd name="connsiteX81-19123" fmla="*/ 6333446 w 12192000"/>
              <a:gd name="connsiteY81-19124" fmla="*/ 1997163 h 3482342"/>
              <a:gd name="connsiteX82-19125" fmla="*/ 6294933 w 12192000"/>
              <a:gd name="connsiteY82-19126" fmla="*/ 2019412 h 3482342"/>
              <a:gd name="connsiteX83-19127" fmla="*/ 6238719 w 12192000"/>
              <a:gd name="connsiteY83-19128" fmla="*/ 2042547 h 3482342"/>
              <a:gd name="connsiteX84-19129" fmla="*/ 6187205 w 12192000"/>
              <a:gd name="connsiteY84-19130" fmla="*/ 2060048 h 3482342"/>
              <a:gd name="connsiteX85-19131" fmla="*/ 6138780 w 12192000"/>
              <a:gd name="connsiteY85-19132" fmla="*/ 2081918 h 3482342"/>
              <a:gd name="connsiteX86-19133" fmla="*/ 6120125 w 12192000"/>
              <a:gd name="connsiteY86-19134" fmla="*/ 2109475 h 3482342"/>
              <a:gd name="connsiteX87-19135" fmla="*/ 6056576 w 12192000"/>
              <a:gd name="connsiteY87-19136" fmla="*/ 2120066 h 3482342"/>
              <a:gd name="connsiteX88-19137" fmla="*/ 5993794 w 12192000"/>
              <a:gd name="connsiteY88-19138" fmla="*/ 2122569 h 3482342"/>
              <a:gd name="connsiteX89-19139" fmla="*/ 5943601 w 12192000"/>
              <a:gd name="connsiteY89-19140" fmla="*/ 2137719 h 3482342"/>
              <a:gd name="connsiteX90-19141" fmla="*/ 5898141 w 12192000"/>
              <a:gd name="connsiteY90-19142" fmla="*/ 2144806 h 3482342"/>
              <a:gd name="connsiteX91-19143" fmla="*/ 5855337 w 12192000"/>
              <a:gd name="connsiteY91-19144" fmla="*/ 2137719 h 3482342"/>
              <a:gd name="connsiteX92-19145" fmla="*/ 5817682 w 12192000"/>
              <a:gd name="connsiteY92-19146" fmla="*/ 2157358 h 3482342"/>
              <a:gd name="connsiteX93-19147" fmla="*/ 5735300 w 12192000"/>
              <a:gd name="connsiteY93-19148" fmla="*/ 2158902 h 3482342"/>
              <a:gd name="connsiteX94-19149" fmla="*/ 5591469 w 12192000"/>
              <a:gd name="connsiteY94-19150" fmla="*/ 2178389 h 3482342"/>
              <a:gd name="connsiteX95-19151" fmla="*/ 5505818 w 12192000"/>
              <a:gd name="connsiteY95-19152" fmla="*/ 2194207 h 3482342"/>
              <a:gd name="connsiteX96-19153" fmla="*/ 5452860 w 12192000"/>
              <a:gd name="connsiteY96-19154" fmla="*/ 2180085 h 3482342"/>
              <a:gd name="connsiteX97-19155" fmla="*/ 5414282 w 12192000"/>
              <a:gd name="connsiteY97-19156" fmla="*/ 2183070 h 3482342"/>
              <a:gd name="connsiteX98-19157" fmla="*/ 5368369 w 12192000"/>
              <a:gd name="connsiteY98-19158" fmla="*/ 2204272 h 3482342"/>
              <a:gd name="connsiteX99-19159" fmla="*/ 5336354 w 12192000"/>
              <a:gd name="connsiteY99-19160" fmla="*/ 2218920 h 3482342"/>
              <a:gd name="connsiteX100-19161" fmla="*/ 5291263 w 12192000"/>
              <a:gd name="connsiteY100-19162" fmla="*/ 2239182 h 3482342"/>
              <a:gd name="connsiteX101-19163" fmla="*/ 5255152 w 12192000"/>
              <a:gd name="connsiteY101-19164" fmla="*/ 2247164 h 3482342"/>
              <a:gd name="connsiteX102-19165" fmla="*/ 5233796 w 12192000"/>
              <a:gd name="connsiteY102-19166" fmla="*/ 2268260 h 3482342"/>
              <a:gd name="connsiteX103-19167" fmla="*/ 5212786 w 12192000"/>
              <a:gd name="connsiteY103-19168" fmla="*/ 2296592 h 3482342"/>
              <a:gd name="connsiteX104-19169" fmla="*/ 5173523 w 12192000"/>
              <a:gd name="connsiteY104-19170" fmla="*/ 2309057 h 3482342"/>
              <a:gd name="connsiteX105-19171" fmla="*/ 5123830 w 12192000"/>
              <a:gd name="connsiteY105-19172" fmla="*/ 2307070 h 3482342"/>
              <a:gd name="connsiteX106-19173" fmla="*/ 5065426 w 12192000"/>
              <a:gd name="connsiteY106-19174" fmla="*/ 2324076 h 3482342"/>
              <a:gd name="connsiteX107-19175" fmla="*/ 4975908 w 12192000"/>
              <a:gd name="connsiteY107-19176" fmla="*/ 2364128 h 3482342"/>
              <a:gd name="connsiteX108-19177" fmla="*/ 4913723 w 12192000"/>
              <a:gd name="connsiteY108-19178" fmla="*/ 2385265 h 3482342"/>
              <a:gd name="connsiteX109-19179" fmla="*/ 4746485 w 12192000"/>
              <a:gd name="connsiteY109-19180" fmla="*/ 2451769 h 3482342"/>
              <a:gd name="connsiteX110-19181" fmla="*/ 4681588 w 12192000"/>
              <a:gd name="connsiteY110-19182" fmla="*/ 2467494 h 3482342"/>
              <a:gd name="connsiteX111-19183" fmla="*/ 1783655 w 12192000"/>
              <a:gd name="connsiteY111-19184" fmla="*/ 3163860 h 3482342"/>
              <a:gd name="connsiteX112-19185" fmla="*/ 1325955 w 12192000"/>
              <a:gd name="connsiteY112-19186" fmla="*/ 3176692 h 3482342"/>
              <a:gd name="connsiteX113-19187" fmla="*/ 1190384 w 12192000"/>
              <a:gd name="connsiteY113-19188" fmla="*/ 3203504 h 3482342"/>
              <a:gd name="connsiteX114-19189" fmla="*/ 1094537 w 12192000"/>
              <a:gd name="connsiteY114-19190" fmla="*/ 3229469 h 3482342"/>
              <a:gd name="connsiteX115-19191" fmla="*/ 779276 w 12192000"/>
              <a:gd name="connsiteY115-19192" fmla="*/ 3327290 h 3482342"/>
              <a:gd name="connsiteX116-19193" fmla="*/ 600378 w 12192000"/>
              <a:gd name="connsiteY116-19194" fmla="*/ 3335250 h 3482342"/>
              <a:gd name="connsiteX117-19195" fmla="*/ 493457 w 12192000"/>
              <a:gd name="connsiteY117-19196" fmla="*/ 3365044 h 3482342"/>
              <a:gd name="connsiteX118-19197" fmla="*/ 349402 w 12192000"/>
              <a:gd name="connsiteY118-19198" fmla="*/ 3380897 h 3482342"/>
              <a:gd name="connsiteX119-19199" fmla="*/ 192183 w 12192000"/>
              <a:gd name="connsiteY119-19200" fmla="*/ 3460075 h 3482342"/>
              <a:gd name="connsiteX120-19201" fmla="*/ 46713 w 12192000"/>
              <a:gd name="connsiteY120-19202" fmla="*/ 3462986 h 3482342"/>
              <a:gd name="connsiteX121-19203" fmla="*/ 2765 w 12192000"/>
              <a:gd name="connsiteY121-19204" fmla="*/ 3480770 h 3482342"/>
              <a:gd name="connsiteX122-19205" fmla="*/ 0 w 12192000"/>
              <a:gd name="connsiteY122-19206" fmla="*/ 3482342 h 3482342"/>
              <a:gd name="connsiteX123-19207" fmla="*/ 0 w 12192000"/>
              <a:gd name="connsiteY123-19208" fmla="*/ 0 h 3482342"/>
              <a:gd name="connsiteX0-19209" fmla="*/ 0 w 12192000"/>
              <a:gd name="connsiteY0-19210" fmla="*/ 0 h 3482342"/>
              <a:gd name="connsiteX1-19211" fmla="*/ 12192000 w 12192000"/>
              <a:gd name="connsiteY1-19212" fmla="*/ 0 h 3482342"/>
              <a:gd name="connsiteX2-19213" fmla="*/ 12192000 w 12192000"/>
              <a:gd name="connsiteY2-19214" fmla="*/ 635369 h 3482342"/>
              <a:gd name="connsiteX3-19215" fmla="*/ 12191789 w 12192000"/>
              <a:gd name="connsiteY3-19216" fmla="*/ 560396 h 3482342"/>
              <a:gd name="connsiteX4-19217" fmla="*/ 11983027 w 12192000"/>
              <a:gd name="connsiteY4-19218" fmla="*/ 646756 h 3482342"/>
              <a:gd name="connsiteX5-19219" fmla="*/ 11923051 w 12192000"/>
              <a:gd name="connsiteY5-19220" fmla="*/ 656045 h 3482342"/>
              <a:gd name="connsiteX6-19221" fmla="*/ 11832939 w 12192000"/>
              <a:gd name="connsiteY6-19222" fmla="*/ 674181 h 3482342"/>
              <a:gd name="connsiteX7-19223" fmla="*/ 11767770 w 12192000"/>
              <a:gd name="connsiteY7-19224" fmla="*/ 683807 h 3482342"/>
              <a:gd name="connsiteX8-19225" fmla="*/ 11728279 w 12192000"/>
              <a:gd name="connsiteY8-19226" fmla="*/ 700816 h 3482342"/>
              <a:gd name="connsiteX9-19227" fmla="*/ 11722533 w 12192000"/>
              <a:gd name="connsiteY9-19228" fmla="*/ 703421 h 3482342"/>
              <a:gd name="connsiteX10-19229" fmla="*/ 11720002 w 12192000"/>
              <a:gd name="connsiteY10-19230" fmla="*/ 710566 h 3482342"/>
              <a:gd name="connsiteX11-19231" fmla="*/ 11707351 w 12192000"/>
              <a:gd name="connsiteY11-19232" fmla="*/ 710310 h 3482342"/>
              <a:gd name="connsiteX12-19233" fmla="*/ 11700369 w 12192000"/>
              <a:gd name="connsiteY12-19234" fmla="*/ 713480 h 3482342"/>
              <a:gd name="connsiteX13-19235" fmla="*/ 11691126 w 12192000"/>
              <a:gd name="connsiteY13-19236" fmla="*/ 726131 h 3482342"/>
              <a:gd name="connsiteX14-19237" fmla="*/ 11656818 w 12192000"/>
              <a:gd name="connsiteY14-19238" fmla="*/ 769062 h 3482342"/>
              <a:gd name="connsiteX15-19239" fmla="*/ 11501920 w 12192000"/>
              <a:gd name="connsiteY15-19240" fmla="*/ 813109 h 3482342"/>
              <a:gd name="connsiteX16-19241" fmla="*/ 11405286 w 12192000"/>
              <a:gd name="connsiteY16-19242" fmla="*/ 849086 h 3482342"/>
              <a:gd name="connsiteX17-19243" fmla="*/ 11338523 w 12192000"/>
              <a:gd name="connsiteY17-19244" fmla="*/ 852810 h 3482342"/>
              <a:gd name="connsiteX18-19245" fmla="*/ 11313493 w 12192000"/>
              <a:gd name="connsiteY18-19246" fmla="*/ 880860 h 3482342"/>
              <a:gd name="connsiteX19-19247" fmla="*/ 11228040 w 12192000"/>
              <a:gd name="connsiteY19-19248" fmla="*/ 958953 h 3482342"/>
              <a:gd name="connsiteX20-19249" fmla="*/ 11196987 w 12192000"/>
              <a:gd name="connsiteY20-19250" fmla="*/ 1000897 h 3482342"/>
              <a:gd name="connsiteX21-19251" fmla="*/ 11193568 w 12192000"/>
              <a:gd name="connsiteY21-19252" fmla="*/ 1039464 h 3482342"/>
              <a:gd name="connsiteX22-19253" fmla="*/ 11175804 w 12192000"/>
              <a:gd name="connsiteY22-19254" fmla="*/ 1067977 h 3482342"/>
              <a:gd name="connsiteX23-19255" fmla="*/ 11133438 w 12192000"/>
              <a:gd name="connsiteY23-19256" fmla="*/ 1106812 h 3482342"/>
              <a:gd name="connsiteX24-19257" fmla="*/ 11120819 w 12192000"/>
              <a:gd name="connsiteY24-19258" fmla="*/ 1126133 h 3482342"/>
              <a:gd name="connsiteX25-19259" fmla="*/ 11028687 w 12192000"/>
              <a:gd name="connsiteY25-19260" fmla="*/ 1199018 h 3482342"/>
              <a:gd name="connsiteX26-19261" fmla="*/ 10960443 w 12192000"/>
              <a:gd name="connsiteY26-19262" fmla="*/ 1244502 h 3482342"/>
              <a:gd name="connsiteX27-19263" fmla="*/ 10850998 w 12192000"/>
              <a:gd name="connsiteY27-19264" fmla="*/ 1269215 h 3482342"/>
              <a:gd name="connsiteX28-19265" fmla="*/ 10815658 w 12192000"/>
              <a:gd name="connsiteY28-19266" fmla="*/ 1287849 h 3482342"/>
              <a:gd name="connsiteX29-19267" fmla="*/ 10723900 w 12192000"/>
              <a:gd name="connsiteY29-19268" fmla="*/ 1318642 h 3482342"/>
              <a:gd name="connsiteX30-19269" fmla="*/ 10679906 w 12192000"/>
              <a:gd name="connsiteY30-19270" fmla="*/ 1332049 h 3482342"/>
              <a:gd name="connsiteX31-19271" fmla="*/ 10639834 w 12192000"/>
              <a:gd name="connsiteY31-19272" fmla="*/ 1324989 h 3482342"/>
              <a:gd name="connsiteX32-19273" fmla="*/ 10603863 w 12192000"/>
              <a:gd name="connsiteY32-19274" fmla="*/ 1346886 h 3482342"/>
              <a:gd name="connsiteX33-19275" fmla="*/ 10573203 w 12192000"/>
              <a:gd name="connsiteY33-19276" fmla="*/ 1351996 h 3482342"/>
              <a:gd name="connsiteX34-19277" fmla="*/ 10513263 w 12192000"/>
              <a:gd name="connsiteY34-19278" fmla="*/ 1350756 h 3482342"/>
              <a:gd name="connsiteX35-19279" fmla="*/ 10464012 w 12192000"/>
              <a:gd name="connsiteY35-19280" fmla="*/ 1391778 h 3482342"/>
              <a:gd name="connsiteX36-19281" fmla="*/ 10405409 w 12192000"/>
              <a:gd name="connsiteY36-19282" fmla="*/ 1422789 h 3482342"/>
              <a:gd name="connsiteX37-19283" fmla="*/ 10370530 w 12192000"/>
              <a:gd name="connsiteY37-19284" fmla="*/ 1441596 h 3482342"/>
              <a:gd name="connsiteX38-19285" fmla="*/ 10314361 w 12192000"/>
              <a:gd name="connsiteY38-19286" fmla="*/ 1466924 h 3482342"/>
              <a:gd name="connsiteX39-19287" fmla="*/ 10264922 w 12192000"/>
              <a:gd name="connsiteY39-19288" fmla="*/ 1472107 h 3482342"/>
              <a:gd name="connsiteX40-19289" fmla="*/ 10201385 w 12192000"/>
              <a:gd name="connsiteY40-19290" fmla="*/ 1477515 h 3482342"/>
              <a:gd name="connsiteX41-19291" fmla="*/ 10120184 w 12192000"/>
              <a:gd name="connsiteY41-19292" fmla="*/ 1466924 h 3482342"/>
              <a:gd name="connsiteX42-19293" fmla="*/ 10058690 w 12192000"/>
              <a:gd name="connsiteY42-19294" fmla="*/ 1474888 h 3482342"/>
              <a:gd name="connsiteX43-19295" fmla="*/ 10004424 w 12192000"/>
              <a:gd name="connsiteY43-19296" fmla="*/ 1489801 h 3482342"/>
              <a:gd name="connsiteX44-19297" fmla="*/ 9999951 w 12192000"/>
              <a:gd name="connsiteY44-19298" fmla="*/ 1499127 h 3482342"/>
              <a:gd name="connsiteX45-19299" fmla="*/ 9845462 w 12192000"/>
              <a:gd name="connsiteY45-19300" fmla="*/ 1548192 h 3482342"/>
              <a:gd name="connsiteX46-19301" fmla="*/ 9736156 w 12192000"/>
              <a:gd name="connsiteY46-19302" fmla="*/ 1581928 h 3482342"/>
              <a:gd name="connsiteX47-19303" fmla="*/ 9693355 w 12192000"/>
              <a:gd name="connsiteY47-19304" fmla="*/ 1602632 h 3482342"/>
              <a:gd name="connsiteX48-19305" fmla="*/ 9664242 w 12192000"/>
              <a:gd name="connsiteY48-19306" fmla="*/ 1622075 h 3482342"/>
              <a:gd name="connsiteX49-19307" fmla="*/ 9579195 w 12192000"/>
              <a:gd name="connsiteY49-19308" fmla="*/ 1648017 h 3482342"/>
              <a:gd name="connsiteX50-19309" fmla="*/ 9433652 w 12192000"/>
              <a:gd name="connsiteY50-19310" fmla="*/ 1681174 h 3482342"/>
              <a:gd name="connsiteX51-19311" fmla="*/ 9403775 w 12192000"/>
              <a:gd name="connsiteY51-19312" fmla="*/ 1690403 h 3482342"/>
              <a:gd name="connsiteX52-19313" fmla="*/ 9382503 w 12192000"/>
              <a:gd name="connsiteY52-19314" fmla="*/ 1706957 h 3482342"/>
              <a:gd name="connsiteX53-19315" fmla="*/ 9381410 w 12192000"/>
              <a:gd name="connsiteY53-19316" fmla="*/ 1718312 h 3482342"/>
              <a:gd name="connsiteX54-19317" fmla="*/ 9365685 w 12192000"/>
              <a:gd name="connsiteY54-19318" fmla="*/ 1724772 h 3482342"/>
              <a:gd name="connsiteX55-19319" fmla="*/ 9278020 w 12192000"/>
              <a:gd name="connsiteY55-19320" fmla="*/ 1741161 h 3482342"/>
              <a:gd name="connsiteX56-19321" fmla="*/ 9217145 w 12192000"/>
              <a:gd name="connsiteY56-19322" fmla="*/ 1771195 h 3482342"/>
              <a:gd name="connsiteX57-19323" fmla="*/ 8955875 w 12192000"/>
              <a:gd name="connsiteY57-19324" fmla="*/ 1796806 h 3482342"/>
              <a:gd name="connsiteX58-19325" fmla="*/ 8648415 w 12192000"/>
              <a:gd name="connsiteY58-19326" fmla="*/ 1878623 h 3482342"/>
              <a:gd name="connsiteX59-19327" fmla="*/ 8495949 w 12192000"/>
              <a:gd name="connsiteY59-19328" fmla="*/ 1902425 h 3482342"/>
              <a:gd name="connsiteX60-19329" fmla="*/ 8236214 w 12192000"/>
              <a:gd name="connsiteY60-19330" fmla="*/ 1909725 h 3482342"/>
              <a:gd name="connsiteX61-19331" fmla="*/ 8132104 w 12192000"/>
              <a:gd name="connsiteY61-19332" fmla="*/ 1895727 h 3482342"/>
              <a:gd name="connsiteX62-19333" fmla="*/ 7918078 w 12192000"/>
              <a:gd name="connsiteY62-19334" fmla="*/ 1862668 h 3482342"/>
              <a:gd name="connsiteX63-19335" fmla="*/ 7817899 w 12192000"/>
              <a:gd name="connsiteY63-19336" fmla="*/ 1862176 h 3482342"/>
              <a:gd name="connsiteX64-19337" fmla="*/ 7768994 w 12192000"/>
              <a:gd name="connsiteY64-19338" fmla="*/ 1855721 h 3482342"/>
              <a:gd name="connsiteX65-19339" fmla="*/ 7618027 w 12192000"/>
              <a:gd name="connsiteY65-19340" fmla="*/ 1830959 h 3482342"/>
              <a:gd name="connsiteX66-19341" fmla="*/ 7449425 w 12192000"/>
              <a:gd name="connsiteY66-19342" fmla="*/ 1810910 h 3482342"/>
              <a:gd name="connsiteX67-19343" fmla="*/ 7342915 w 12192000"/>
              <a:gd name="connsiteY67-19344" fmla="*/ 1819827 h 3482342"/>
              <a:gd name="connsiteX68-19345" fmla="*/ 7255191 w 12192000"/>
              <a:gd name="connsiteY68-19346" fmla="*/ 1834354 h 3482342"/>
              <a:gd name="connsiteX69-19347" fmla="*/ 7131205 w 12192000"/>
              <a:gd name="connsiteY69-19348" fmla="*/ 1845557 h 3482342"/>
              <a:gd name="connsiteX70-19349" fmla="*/ 6941837 w 12192000"/>
              <a:gd name="connsiteY70-19350" fmla="*/ 1840640 h 3482342"/>
              <a:gd name="connsiteX71-19351" fmla="*/ 6837145 w 12192000"/>
              <a:gd name="connsiteY71-19352" fmla="*/ 1870724 h 3482342"/>
              <a:gd name="connsiteX72-19353" fmla="*/ 6753991 w 12192000"/>
              <a:gd name="connsiteY72-19354" fmla="*/ 1860969 h 3482342"/>
              <a:gd name="connsiteX73-19355" fmla="*/ 6727754 w 12192000"/>
              <a:gd name="connsiteY73-19356" fmla="*/ 1882372 h 3482342"/>
              <a:gd name="connsiteX74-19357" fmla="*/ 6723371 w 12192000"/>
              <a:gd name="connsiteY74-19358" fmla="*/ 1886494 h 3482342"/>
              <a:gd name="connsiteX75-19359" fmla="*/ 6702779 w 12192000"/>
              <a:gd name="connsiteY75-19360" fmla="*/ 1893601 h 3482342"/>
              <a:gd name="connsiteX76-19361" fmla="*/ 6686657 w 12192000"/>
              <a:gd name="connsiteY76-19362" fmla="*/ 1907344 h 3482342"/>
              <a:gd name="connsiteX77-19363" fmla="*/ 6651330 w 12192000"/>
              <a:gd name="connsiteY77-19364" fmla="*/ 1922921 h 3482342"/>
              <a:gd name="connsiteX78-19365" fmla="*/ 6622958 w 12192000"/>
              <a:gd name="connsiteY78-19366" fmla="*/ 1936255 h 3482342"/>
              <a:gd name="connsiteX79-19367" fmla="*/ 6522602 w 12192000"/>
              <a:gd name="connsiteY79-19368" fmla="*/ 1954133 h 3482342"/>
              <a:gd name="connsiteX80-19369" fmla="*/ 6444344 w 12192000"/>
              <a:gd name="connsiteY80-19370" fmla="*/ 1969663 h 3482342"/>
              <a:gd name="connsiteX81-19371" fmla="*/ 6409626 w 12192000"/>
              <a:gd name="connsiteY81-19372" fmla="*/ 1978846 h 3482342"/>
              <a:gd name="connsiteX82-19373" fmla="*/ 6333446 w 12192000"/>
              <a:gd name="connsiteY82-19374" fmla="*/ 1997163 h 3482342"/>
              <a:gd name="connsiteX83-19375" fmla="*/ 6294933 w 12192000"/>
              <a:gd name="connsiteY83-19376" fmla="*/ 2019412 h 3482342"/>
              <a:gd name="connsiteX84-19377" fmla="*/ 6238719 w 12192000"/>
              <a:gd name="connsiteY84-19378" fmla="*/ 2042547 h 3482342"/>
              <a:gd name="connsiteX85-19379" fmla="*/ 6187205 w 12192000"/>
              <a:gd name="connsiteY85-19380" fmla="*/ 2060048 h 3482342"/>
              <a:gd name="connsiteX86-19381" fmla="*/ 6138780 w 12192000"/>
              <a:gd name="connsiteY86-19382" fmla="*/ 2081918 h 3482342"/>
              <a:gd name="connsiteX87-19383" fmla="*/ 6120125 w 12192000"/>
              <a:gd name="connsiteY87-19384" fmla="*/ 2109475 h 3482342"/>
              <a:gd name="connsiteX88-19385" fmla="*/ 6056576 w 12192000"/>
              <a:gd name="connsiteY88-19386" fmla="*/ 2120066 h 3482342"/>
              <a:gd name="connsiteX89-19387" fmla="*/ 5993794 w 12192000"/>
              <a:gd name="connsiteY89-19388" fmla="*/ 2122569 h 3482342"/>
              <a:gd name="connsiteX90-19389" fmla="*/ 5943601 w 12192000"/>
              <a:gd name="connsiteY90-19390" fmla="*/ 2137719 h 3482342"/>
              <a:gd name="connsiteX91-19391" fmla="*/ 5898141 w 12192000"/>
              <a:gd name="connsiteY91-19392" fmla="*/ 2144806 h 3482342"/>
              <a:gd name="connsiteX92-19393" fmla="*/ 5855337 w 12192000"/>
              <a:gd name="connsiteY92-19394" fmla="*/ 2137719 h 3482342"/>
              <a:gd name="connsiteX93-19395" fmla="*/ 5817682 w 12192000"/>
              <a:gd name="connsiteY93-19396" fmla="*/ 2157358 h 3482342"/>
              <a:gd name="connsiteX94-19397" fmla="*/ 5735300 w 12192000"/>
              <a:gd name="connsiteY94-19398" fmla="*/ 2158902 h 3482342"/>
              <a:gd name="connsiteX95-19399" fmla="*/ 5591469 w 12192000"/>
              <a:gd name="connsiteY95-19400" fmla="*/ 2178389 h 3482342"/>
              <a:gd name="connsiteX96-19401" fmla="*/ 5505818 w 12192000"/>
              <a:gd name="connsiteY96-19402" fmla="*/ 2194207 h 3482342"/>
              <a:gd name="connsiteX97-19403" fmla="*/ 5452860 w 12192000"/>
              <a:gd name="connsiteY97-19404" fmla="*/ 2180085 h 3482342"/>
              <a:gd name="connsiteX98-19405" fmla="*/ 5414282 w 12192000"/>
              <a:gd name="connsiteY98-19406" fmla="*/ 2183070 h 3482342"/>
              <a:gd name="connsiteX99-19407" fmla="*/ 5368369 w 12192000"/>
              <a:gd name="connsiteY99-19408" fmla="*/ 2204272 h 3482342"/>
              <a:gd name="connsiteX100-19409" fmla="*/ 5336354 w 12192000"/>
              <a:gd name="connsiteY100-19410" fmla="*/ 2218920 h 3482342"/>
              <a:gd name="connsiteX101-19411" fmla="*/ 5291263 w 12192000"/>
              <a:gd name="connsiteY101-19412" fmla="*/ 2239182 h 3482342"/>
              <a:gd name="connsiteX102-19413" fmla="*/ 5255152 w 12192000"/>
              <a:gd name="connsiteY102-19414" fmla="*/ 2247164 h 3482342"/>
              <a:gd name="connsiteX103-19415" fmla="*/ 5233796 w 12192000"/>
              <a:gd name="connsiteY103-19416" fmla="*/ 2268260 h 3482342"/>
              <a:gd name="connsiteX104-19417" fmla="*/ 5212786 w 12192000"/>
              <a:gd name="connsiteY104-19418" fmla="*/ 2296592 h 3482342"/>
              <a:gd name="connsiteX105-19419" fmla="*/ 5173523 w 12192000"/>
              <a:gd name="connsiteY105-19420" fmla="*/ 2309057 h 3482342"/>
              <a:gd name="connsiteX106-19421" fmla="*/ 5123830 w 12192000"/>
              <a:gd name="connsiteY106-19422" fmla="*/ 2307070 h 3482342"/>
              <a:gd name="connsiteX107-19423" fmla="*/ 5065426 w 12192000"/>
              <a:gd name="connsiteY107-19424" fmla="*/ 2324076 h 3482342"/>
              <a:gd name="connsiteX108-19425" fmla="*/ 4975908 w 12192000"/>
              <a:gd name="connsiteY108-19426" fmla="*/ 2364128 h 3482342"/>
              <a:gd name="connsiteX109-19427" fmla="*/ 4913723 w 12192000"/>
              <a:gd name="connsiteY109-19428" fmla="*/ 2385265 h 3482342"/>
              <a:gd name="connsiteX110-19429" fmla="*/ 4746485 w 12192000"/>
              <a:gd name="connsiteY110-19430" fmla="*/ 2451769 h 3482342"/>
              <a:gd name="connsiteX111-19431" fmla="*/ 4681588 w 12192000"/>
              <a:gd name="connsiteY111-19432" fmla="*/ 2467494 h 3482342"/>
              <a:gd name="connsiteX112-19433" fmla="*/ 1783655 w 12192000"/>
              <a:gd name="connsiteY112-19434" fmla="*/ 3163860 h 3482342"/>
              <a:gd name="connsiteX113-19435" fmla="*/ 1325955 w 12192000"/>
              <a:gd name="connsiteY113-19436" fmla="*/ 3176692 h 3482342"/>
              <a:gd name="connsiteX114-19437" fmla="*/ 1190384 w 12192000"/>
              <a:gd name="connsiteY114-19438" fmla="*/ 3203504 h 3482342"/>
              <a:gd name="connsiteX115-19439" fmla="*/ 1094537 w 12192000"/>
              <a:gd name="connsiteY115-19440" fmla="*/ 3229469 h 3482342"/>
              <a:gd name="connsiteX116-19441" fmla="*/ 779276 w 12192000"/>
              <a:gd name="connsiteY116-19442" fmla="*/ 3327290 h 3482342"/>
              <a:gd name="connsiteX117-19443" fmla="*/ 600378 w 12192000"/>
              <a:gd name="connsiteY117-19444" fmla="*/ 3335250 h 3482342"/>
              <a:gd name="connsiteX118-19445" fmla="*/ 493457 w 12192000"/>
              <a:gd name="connsiteY118-19446" fmla="*/ 3365044 h 3482342"/>
              <a:gd name="connsiteX119-19447" fmla="*/ 349402 w 12192000"/>
              <a:gd name="connsiteY119-19448" fmla="*/ 3380897 h 3482342"/>
              <a:gd name="connsiteX120-19449" fmla="*/ 192183 w 12192000"/>
              <a:gd name="connsiteY120-19450" fmla="*/ 3460075 h 3482342"/>
              <a:gd name="connsiteX121-19451" fmla="*/ 46713 w 12192000"/>
              <a:gd name="connsiteY121-19452" fmla="*/ 3462986 h 3482342"/>
              <a:gd name="connsiteX122-19453" fmla="*/ 2765 w 12192000"/>
              <a:gd name="connsiteY122-19454" fmla="*/ 3480770 h 3482342"/>
              <a:gd name="connsiteX123-19455" fmla="*/ 0 w 12192000"/>
              <a:gd name="connsiteY123-19456" fmla="*/ 3482342 h 3482342"/>
              <a:gd name="connsiteX124" fmla="*/ 0 w 12192000"/>
              <a:gd name="connsiteY124" fmla="*/ 0 h 3482342"/>
              <a:gd name="connsiteX0-19457" fmla="*/ 0 w 12192000"/>
              <a:gd name="connsiteY0-19458" fmla="*/ 0 h 3482342"/>
              <a:gd name="connsiteX1-19459" fmla="*/ 12192000 w 12192000"/>
              <a:gd name="connsiteY1-19460" fmla="*/ 0 h 3482342"/>
              <a:gd name="connsiteX2-19461" fmla="*/ 12192000 w 12192000"/>
              <a:gd name="connsiteY2-19462" fmla="*/ 635369 h 3482342"/>
              <a:gd name="connsiteX3-19463" fmla="*/ 12191789 w 12192000"/>
              <a:gd name="connsiteY3-19464" fmla="*/ 560396 h 3482342"/>
              <a:gd name="connsiteX4-19465" fmla="*/ 11983027 w 12192000"/>
              <a:gd name="connsiteY4-19466" fmla="*/ 646756 h 3482342"/>
              <a:gd name="connsiteX5-19467" fmla="*/ 11923051 w 12192000"/>
              <a:gd name="connsiteY5-19468" fmla="*/ 656045 h 3482342"/>
              <a:gd name="connsiteX6-19469" fmla="*/ 11832939 w 12192000"/>
              <a:gd name="connsiteY6-19470" fmla="*/ 674181 h 3482342"/>
              <a:gd name="connsiteX7-19471" fmla="*/ 11767770 w 12192000"/>
              <a:gd name="connsiteY7-19472" fmla="*/ 683807 h 3482342"/>
              <a:gd name="connsiteX8-19473" fmla="*/ 11728279 w 12192000"/>
              <a:gd name="connsiteY8-19474" fmla="*/ 700816 h 3482342"/>
              <a:gd name="connsiteX9-19475" fmla="*/ 11722533 w 12192000"/>
              <a:gd name="connsiteY9-19476" fmla="*/ 703421 h 3482342"/>
              <a:gd name="connsiteX10-19477" fmla="*/ 11720002 w 12192000"/>
              <a:gd name="connsiteY10-19478" fmla="*/ 710566 h 3482342"/>
              <a:gd name="connsiteX11-19479" fmla="*/ 11707351 w 12192000"/>
              <a:gd name="connsiteY11-19480" fmla="*/ 710310 h 3482342"/>
              <a:gd name="connsiteX12-19481" fmla="*/ 11700369 w 12192000"/>
              <a:gd name="connsiteY12-19482" fmla="*/ 713480 h 3482342"/>
              <a:gd name="connsiteX13-19483" fmla="*/ 11691126 w 12192000"/>
              <a:gd name="connsiteY13-19484" fmla="*/ 726131 h 3482342"/>
              <a:gd name="connsiteX14-19485" fmla="*/ 11656818 w 12192000"/>
              <a:gd name="connsiteY14-19486" fmla="*/ 769062 h 3482342"/>
              <a:gd name="connsiteX15-19487" fmla="*/ 11501920 w 12192000"/>
              <a:gd name="connsiteY15-19488" fmla="*/ 813109 h 3482342"/>
              <a:gd name="connsiteX16-19489" fmla="*/ 11405286 w 12192000"/>
              <a:gd name="connsiteY16-19490" fmla="*/ 849086 h 3482342"/>
              <a:gd name="connsiteX17-19491" fmla="*/ 11338523 w 12192000"/>
              <a:gd name="connsiteY17-19492" fmla="*/ 852810 h 3482342"/>
              <a:gd name="connsiteX18-19493" fmla="*/ 11313493 w 12192000"/>
              <a:gd name="connsiteY18-19494" fmla="*/ 880860 h 3482342"/>
              <a:gd name="connsiteX19-19495" fmla="*/ 11228040 w 12192000"/>
              <a:gd name="connsiteY19-19496" fmla="*/ 958953 h 3482342"/>
              <a:gd name="connsiteX20-19497" fmla="*/ 11196987 w 12192000"/>
              <a:gd name="connsiteY20-19498" fmla="*/ 1000897 h 3482342"/>
              <a:gd name="connsiteX21-19499" fmla="*/ 11193568 w 12192000"/>
              <a:gd name="connsiteY21-19500" fmla="*/ 1039464 h 3482342"/>
              <a:gd name="connsiteX22-19501" fmla="*/ 11175804 w 12192000"/>
              <a:gd name="connsiteY22-19502" fmla="*/ 1067977 h 3482342"/>
              <a:gd name="connsiteX23-19503" fmla="*/ 11133438 w 12192000"/>
              <a:gd name="connsiteY23-19504" fmla="*/ 1106812 h 3482342"/>
              <a:gd name="connsiteX24-19505" fmla="*/ 11120819 w 12192000"/>
              <a:gd name="connsiteY24-19506" fmla="*/ 1126133 h 3482342"/>
              <a:gd name="connsiteX25-19507" fmla="*/ 11028687 w 12192000"/>
              <a:gd name="connsiteY25-19508" fmla="*/ 1199018 h 3482342"/>
              <a:gd name="connsiteX26-19509" fmla="*/ 10960443 w 12192000"/>
              <a:gd name="connsiteY26-19510" fmla="*/ 1244502 h 3482342"/>
              <a:gd name="connsiteX27-19511" fmla="*/ 10879242 w 12192000"/>
              <a:gd name="connsiteY27-19512" fmla="*/ 1269215 h 3482342"/>
              <a:gd name="connsiteX28-19513" fmla="*/ 10850998 w 12192000"/>
              <a:gd name="connsiteY28-19514" fmla="*/ 1269215 h 3482342"/>
              <a:gd name="connsiteX29-19515" fmla="*/ 10815658 w 12192000"/>
              <a:gd name="connsiteY29-19516" fmla="*/ 1287849 h 3482342"/>
              <a:gd name="connsiteX30-19517" fmla="*/ 10723900 w 12192000"/>
              <a:gd name="connsiteY30-19518" fmla="*/ 1318642 h 3482342"/>
              <a:gd name="connsiteX31-19519" fmla="*/ 10679906 w 12192000"/>
              <a:gd name="connsiteY31-19520" fmla="*/ 1332049 h 3482342"/>
              <a:gd name="connsiteX32-19521" fmla="*/ 10639834 w 12192000"/>
              <a:gd name="connsiteY32-19522" fmla="*/ 1324989 h 3482342"/>
              <a:gd name="connsiteX33-19523" fmla="*/ 10603863 w 12192000"/>
              <a:gd name="connsiteY33-19524" fmla="*/ 1346886 h 3482342"/>
              <a:gd name="connsiteX34-19525" fmla="*/ 10573203 w 12192000"/>
              <a:gd name="connsiteY34-19526" fmla="*/ 1351996 h 3482342"/>
              <a:gd name="connsiteX35-19527" fmla="*/ 10513263 w 12192000"/>
              <a:gd name="connsiteY35-19528" fmla="*/ 1350756 h 3482342"/>
              <a:gd name="connsiteX36-19529" fmla="*/ 10464012 w 12192000"/>
              <a:gd name="connsiteY36-19530" fmla="*/ 1391778 h 3482342"/>
              <a:gd name="connsiteX37-19531" fmla="*/ 10405409 w 12192000"/>
              <a:gd name="connsiteY37-19532" fmla="*/ 1422789 h 3482342"/>
              <a:gd name="connsiteX38-19533" fmla="*/ 10370530 w 12192000"/>
              <a:gd name="connsiteY38-19534" fmla="*/ 1441596 h 3482342"/>
              <a:gd name="connsiteX39-19535" fmla="*/ 10314361 w 12192000"/>
              <a:gd name="connsiteY39-19536" fmla="*/ 1466924 h 3482342"/>
              <a:gd name="connsiteX40-19537" fmla="*/ 10264922 w 12192000"/>
              <a:gd name="connsiteY40-19538" fmla="*/ 1472107 h 3482342"/>
              <a:gd name="connsiteX41-19539" fmla="*/ 10201385 w 12192000"/>
              <a:gd name="connsiteY41-19540" fmla="*/ 1477515 h 3482342"/>
              <a:gd name="connsiteX42-19541" fmla="*/ 10120184 w 12192000"/>
              <a:gd name="connsiteY42-19542" fmla="*/ 1466924 h 3482342"/>
              <a:gd name="connsiteX43-19543" fmla="*/ 10058690 w 12192000"/>
              <a:gd name="connsiteY43-19544" fmla="*/ 1474888 h 3482342"/>
              <a:gd name="connsiteX44-19545" fmla="*/ 10004424 w 12192000"/>
              <a:gd name="connsiteY44-19546" fmla="*/ 1489801 h 3482342"/>
              <a:gd name="connsiteX45-19547" fmla="*/ 9999951 w 12192000"/>
              <a:gd name="connsiteY45-19548" fmla="*/ 1499127 h 3482342"/>
              <a:gd name="connsiteX46-19549" fmla="*/ 9845462 w 12192000"/>
              <a:gd name="connsiteY46-19550" fmla="*/ 1548192 h 3482342"/>
              <a:gd name="connsiteX47-19551" fmla="*/ 9736156 w 12192000"/>
              <a:gd name="connsiteY47-19552" fmla="*/ 1581928 h 3482342"/>
              <a:gd name="connsiteX48-19553" fmla="*/ 9693355 w 12192000"/>
              <a:gd name="connsiteY48-19554" fmla="*/ 1602632 h 3482342"/>
              <a:gd name="connsiteX49-19555" fmla="*/ 9664242 w 12192000"/>
              <a:gd name="connsiteY49-19556" fmla="*/ 1622075 h 3482342"/>
              <a:gd name="connsiteX50-19557" fmla="*/ 9579195 w 12192000"/>
              <a:gd name="connsiteY50-19558" fmla="*/ 1648017 h 3482342"/>
              <a:gd name="connsiteX51-19559" fmla="*/ 9433652 w 12192000"/>
              <a:gd name="connsiteY51-19560" fmla="*/ 1681174 h 3482342"/>
              <a:gd name="connsiteX52-19561" fmla="*/ 9403775 w 12192000"/>
              <a:gd name="connsiteY52-19562" fmla="*/ 1690403 h 3482342"/>
              <a:gd name="connsiteX53-19563" fmla="*/ 9382503 w 12192000"/>
              <a:gd name="connsiteY53-19564" fmla="*/ 1706957 h 3482342"/>
              <a:gd name="connsiteX54-19565" fmla="*/ 9381410 w 12192000"/>
              <a:gd name="connsiteY54-19566" fmla="*/ 1718312 h 3482342"/>
              <a:gd name="connsiteX55-19567" fmla="*/ 9365685 w 12192000"/>
              <a:gd name="connsiteY55-19568" fmla="*/ 1724772 h 3482342"/>
              <a:gd name="connsiteX56-19569" fmla="*/ 9278020 w 12192000"/>
              <a:gd name="connsiteY56-19570" fmla="*/ 1741161 h 3482342"/>
              <a:gd name="connsiteX57-19571" fmla="*/ 9217145 w 12192000"/>
              <a:gd name="connsiteY57-19572" fmla="*/ 1771195 h 3482342"/>
              <a:gd name="connsiteX58-19573" fmla="*/ 8955875 w 12192000"/>
              <a:gd name="connsiteY58-19574" fmla="*/ 1796806 h 3482342"/>
              <a:gd name="connsiteX59-19575" fmla="*/ 8648415 w 12192000"/>
              <a:gd name="connsiteY59-19576" fmla="*/ 1878623 h 3482342"/>
              <a:gd name="connsiteX60-19577" fmla="*/ 8495949 w 12192000"/>
              <a:gd name="connsiteY60-19578" fmla="*/ 1902425 h 3482342"/>
              <a:gd name="connsiteX61-19579" fmla="*/ 8236214 w 12192000"/>
              <a:gd name="connsiteY61-19580" fmla="*/ 1909725 h 3482342"/>
              <a:gd name="connsiteX62-19581" fmla="*/ 8132104 w 12192000"/>
              <a:gd name="connsiteY62-19582" fmla="*/ 1895727 h 3482342"/>
              <a:gd name="connsiteX63-19583" fmla="*/ 7918078 w 12192000"/>
              <a:gd name="connsiteY63-19584" fmla="*/ 1862668 h 3482342"/>
              <a:gd name="connsiteX64-19585" fmla="*/ 7817899 w 12192000"/>
              <a:gd name="connsiteY64-19586" fmla="*/ 1862176 h 3482342"/>
              <a:gd name="connsiteX65-19587" fmla="*/ 7768994 w 12192000"/>
              <a:gd name="connsiteY65-19588" fmla="*/ 1855721 h 3482342"/>
              <a:gd name="connsiteX66-19589" fmla="*/ 7618027 w 12192000"/>
              <a:gd name="connsiteY66-19590" fmla="*/ 1830959 h 3482342"/>
              <a:gd name="connsiteX67-19591" fmla="*/ 7449425 w 12192000"/>
              <a:gd name="connsiteY67-19592" fmla="*/ 1810910 h 3482342"/>
              <a:gd name="connsiteX68-19593" fmla="*/ 7342915 w 12192000"/>
              <a:gd name="connsiteY68-19594" fmla="*/ 1819827 h 3482342"/>
              <a:gd name="connsiteX69-19595" fmla="*/ 7255191 w 12192000"/>
              <a:gd name="connsiteY69-19596" fmla="*/ 1834354 h 3482342"/>
              <a:gd name="connsiteX70-19597" fmla="*/ 7131205 w 12192000"/>
              <a:gd name="connsiteY70-19598" fmla="*/ 1845557 h 3482342"/>
              <a:gd name="connsiteX71-19599" fmla="*/ 6941837 w 12192000"/>
              <a:gd name="connsiteY71-19600" fmla="*/ 1840640 h 3482342"/>
              <a:gd name="connsiteX72-19601" fmla="*/ 6837145 w 12192000"/>
              <a:gd name="connsiteY72-19602" fmla="*/ 1870724 h 3482342"/>
              <a:gd name="connsiteX73-19603" fmla="*/ 6753991 w 12192000"/>
              <a:gd name="connsiteY73-19604" fmla="*/ 1860969 h 3482342"/>
              <a:gd name="connsiteX74-19605" fmla="*/ 6727754 w 12192000"/>
              <a:gd name="connsiteY74-19606" fmla="*/ 1882372 h 3482342"/>
              <a:gd name="connsiteX75-19607" fmla="*/ 6723371 w 12192000"/>
              <a:gd name="connsiteY75-19608" fmla="*/ 1886494 h 3482342"/>
              <a:gd name="connsiteX76-19609" fmla="*/ 6702779 w 12192000"/>
              <a:gd name="connsiteY76-19610" fmla="*/ 1893601 h 3482342"/>
              <a:gd name="connsiteX77-19611" fmla="*/ 6686657 w 12192000"/>
              <a:gd name="connsiteY77-19612" fmla="*/ 1907344 h 3482342"/>
              <a:gd name="connsiteX78-19613" fmla="*/ 6651330 w 12192000"/>
              <a:gd name="connsiteY78-19614" fmla="*/ 1922921 h 3482342"/>
              <a:gd name="connsiteX79-19615" fmla="*/ 6622958 w 12192000"/>
              <a:gd name="connsiteY79-19616" fmla="*/ 1936255 h 3482342"/>
              <a:gd name="connsiteX80-19617" fmla="*/ 6522602 w 12192000"/>
              <a:gd name="connsiteY80-19618" fmla="*/ 1954133 h 3482342"/>
              <a:gd name="connsiteX81-19619" fmla="*/ 6444344 w 12192000"/>
              <a:gd name="connsiteY81-19620" fmla="*/ 1969663 h 3482342"/>
              <a:gd name="connsiteX82-19621" fmla="*/ 6409626 w 12192000"/>
              <a:gd name="connsiteY82-19622" fmla="*/ 1978846 h 3482342"/>
              <a:gd name="connsiteX83-19623" fmla="*/ 6333446 w 12192000"/>
              <a:gd name="connsiteY83-19624" fmla="*/ 1997163 h 3482342"/>
              <a:gd name="connsiteX84-19625" fmla="*/ 6294933 w 12192000"/>
              <a:gd name="connsiteY84-19626" fmla="*/ 2019412 h 3482342"/>
              <a:gd name="connsiteX85-19627" fmla="*/ 6238719 w 12192000"/>
              <a:gd name="connsiteY85-19628" fmla="*/ 2042547 h 3482342"/>
              <a:gd name="connsiteX86-19629" fmla="*/ 6187205 w 12192000"/>
              <a:gd name="connsiteY86-19630" fmla="*/ 2060048 h 3482342"/>
              <a:gd name="connsiteX87-19631" fmla="*/ 6138780 w 12192000"/>
              <a:gd name="connsiteY87-19632" fmla="*/ 2081918 h 3482342"/>
              <a:gd name="connsiteX88-19633" fmla="*/ 6120125 w 12192000"/>
              <a:gd name="connsiteY88-19634" fmla="*/ 2109475 h 3482342"/>
              <a:gd name="connsiteX89-19635" fmla="*/ 6056576 w 12192000"/>
              <a:gd name="connsiteY89-19636" fmla="*/ 2120066 h 3482342"/>
              <a:gd name="connsiteX90-19637" fmla="*/ 5993794 w 12192000"/>
              <a:gd name="connsiteY90-19638" fmla="*/ 2122569 h 3482342"/>
              <a:gd name="connsiteX91-19639" fmla="*/ 5943601 w 12192000"/>
              <a:gd name="connsiteY91-19640" fmla="*/ 2137719 h 3482342"/>
              <a:gd name="connsiteX92-19641" fmla="*/ 5898141 w 12192000"/>
              <a:gd name="connsiteY92-19642" fmla="*/ 2144806 h 3482342"/>
              <a:gd name="connsiteX93-19643" fmla="*/ 5855337 w 12192000"/>
              <a:gd name="connsiteY93-19644" fmla="*/ 2137719 h 3482342"/>
              <a:gd name="connsiteX94-19645" fmla="*/ 5817682 w 12192000"/>
              <a:gd name="connsiteY94-19646" fmla="*/ 2157358 h 3482342"/>
              <a:gd name="connsiteX95-19647" fmla="*/ 5735300 w 12192000"/>
              <a:gd name="connsiteY95-19648" fmla="*/ 2158902 h 3482342"/>
              <a:gd name="connsiteX96-19649" fmla="*/ 5591469 w 12192000"/>
              <a:gd name="connsiteY96-19650" fmla="*/ 2178389 h 3482342"/>
              <a:gd name="connsiteX97-19651" fmla="*/ 5505818 w 12192000"/>
              <a:gd name="connsiteY97-19652" fmla="*/ 2194207 h 3482342"/>
              <a:gd name="connsiteX98-19653" fmla="*/ 5452860 w 12192000"/>
              <a:gd name="connsiteY98-19654" fmla="*/ 2180085 h 3482342"/>
              <a:gd name="connsiteX99-19655" fmla="*/ 5414282 w 12192000"/>
              <a:gd name="connsiteY99-19656" fmla="*/ 2183070 h 3482342"/>
              <a:gd name="connsiteX100-19657" fmla="*/ 5368369 w 12192000"/>
              <a:gd name="connsiteY100-19658" fmla="*/ 2204272 h 3482342"/>
              <a:gd name="connsiteX101-19659" fmla="*/ 5336354 w 12192000"/>
              <a:gd name="connsiteY101-19660" fmla="*/ 2218920 h 3482342"/>
              <a:gd name="connsiteX102-19661" fmla="*/ 5291263 w 12192000"/>
              <a:gd name="connsiteY102-19662" fmla="*/ 2239182 h 3482342"/>
              <a:gd name="connsiteX103-19663" fmla="*/ 5255152 w 12192000"/>
              <a:gd name="connsiteY103-19664" fmla="*/ 2247164 h 3482342"/>
              <a:gd name="connsiteX104-19665" fmla="*/ 5233796 w 12192000"/>
              <a:gd name="connsiteY104-19666" fmla="*/ 2268260 h 3482342"/>
              <a:gd name="connsiteX105-19667" fmla="*/ 5212786 w 12192000"/>
              <a:gd name="connsiteY105-19668" fmla="*/ 2296592 h 3482342"/>
              <a:gd name="connsiteX106-19669" fmla="*/ 5173523 w 12192000"/>
              <a:gd name="connsiteY106-19670" fmla="*/ 2309057 h 3482342"/>
              <a:gd name="connsiteX107-19671" fmla="*/ 5123830 w 12192000"/>
              <a:gd name="connsiteY107-19672" fmla="*/ 2307070 h 3482342"/>
              <a:gd name="connsiteX108-19673" fmla="*/ 5065426 w 12192000"/>
              <a:gd name="connsiteY108-19674" fmla="*/ 2324076 h 3482342"/>
              <a:gd name="connsiteX109-19675" fmla="*/ 4975908 w 12192000"/>
              <a:gd name="connsiteY109-19676" fmla="*/ 2364128 h 3482342"/>
              <a:gd name="connsiteX110-19677" fmla="*/ 4913723 w 12192000"/>
              <a:gd name="connsiteY110-19678" fmla="*/ 2385265 h 3482342"/>
              <a:gd name="connsiteX111-19679" fmla="*/ 4746485 w 12192000"/>
              <a:gd name="connsiteY111-19680" fmla="*/ 2451769 h 3482342"/>
              <a:gd name="connsiteX112-19681" fmla="*/ 4681588 w 12192000"/>
              <a:gd name="connsiteY112-19682" fmla="*/ 2467494 h 3482342"/>
              <a:gd name="connsiteX113-19683" fmla="*/ 1783655 w 12192000"/>
              <a:gd name="connsiteY113-19684" fmla="*/ 3163860 h 3482342"/>
              <a:gd name="connsiteX114-19685" fmla="*/ 1325955 w 12192000"/>
              <a:gd name="connsiteY114-19686" fmla="*/ 3176692 h 3482342"/>
              <a:gd name="connsiteX115-19687" fmla="*/ 1190384 w 12192000"/>
              <a:gd name="connsiteY115-19688" fmla="*/ 3203504 h 3482342"/>
              <a:gd name="connsiteX116-19689" fmla="*/ 1094537 w 12192000"/>
              <a:gd name="connsiteY116-19690" fmla="*/ 3229469 h 3482342"/>
              <a:gd name="connsiteX117-19691" fmla="*/ 779276 w 12192000"/>
              <a:gd name="connsiteY117-19692" fmla="*/ 3327290 h 3482342"/>
              <a:gd name="connsiteX118-19693" fmla="*/ 600378 w 12192000"/>
              <a:gd name="connsiteY118-19694" fmla="*/ 3335250 h 3482342"/>
              <a:gd name="connsiteX119-19695" fmla="*/ 493457 w 12192000"/>
              <a:gd name="connsiteY119-19696" fmla="*/ 3365044 h 3482342"/>
              <a:gd name="connsiteX120-19697" fmla="*/ 349402 w 12192000"/>
              <a:gd name="connsiteY120-19698" fmla="*/ 3380897 h 3482342"/>
              <a:gd name="connsiteX121-19699" fmla="*/ 192183 w 12192000"/>
              <a:gd name="connsiteY121-19700" fmla="*/ 3460075 h 3482342"/>
              <a:gd name="connsiteX122-19701" fmla="*/ 46713 w 12192000"/>
              <a:gd name="connsiteY122-19702" fmla="*/ 3462986 h 3482342"/>
              <a:gd name="connsiteX123-19703" fmla="*/ 2765 w 12192000"/>
              <a:gd name="connsiteY123-19704" fmla="*/ 3480770 h 3482342"/>
              <a:gd name="connsiteX124-19705" fmla="*/ 0 w 12192000"/>
              <a:gd name="connsiteY124-19706" fmla="*/ 3482342 h 3482342"/>
              <a:gd name="connsiteX125" fmla="*/ 0 w 12192000"/>
              <a:gd name="connsiteY125" fmla="*/ 0 h 3482342"/>
              <a:gd name="connsiteX0-19707" fmla="*/ 0 w 12192000"/>
              <a:gd name="connsiteY0-19708" fmla="*/ 0 h 3482342"/>
              <a:gd name="connsiteX1-19709" fmla="*/ 12192000 w 12192000"/>
              <a:gd name="connsiteY1-19710" fmla="*/ 0 h 3482342"/>
              <a:gd name="connsiteX2-19711" fmla="*/ 12192000 w 12192000"/>
              <a:gd name="connsiteY2-19712" fmla="*/ 635369 h 3482342"/>
              <a:gd name="connsiteX3-19713" fmla="*/ 12191789 w 12192000"/>
              <a:gd name="connsiteY3-19714" fmla="*/ 560396 h 3482342"/>
              <a:gd name="connsiteX4-19715" fmla="*/ 11983027 w 12192000"/>
              <a:gd name="connsiteY4-19716" fmla="*/ 646756 h 3482342"/>
              <a:gd name="connsiteX5-19717" fmla="*/ 11923051 w 12192000"/>
              <a:gd name="connsiteY5-19718" fmla="*/ 656045 h 3482342"/>
              <a:gd name="connsiteX6-19719" fmla="*/ 11832939 w 12192000"/>
              <a:gd name="connsiteY6-19720" fmla="*/ 674181 h 3482342"/>
              <a:gd name="connsiteX7-19721" fmla="*/ 11767770 w 12192000"/>
              <a:gd name="connsiteY7-19722" fmla="*/ 683807 h 3482342"/>
              <a:gd name="connsiteX8-19723" fmla="*/ 11728279 w 12192000"/>
              <a:gd name="connsiteY8-19724" fmla="*/ 700816 h 3482342"/>
              <a:gd name="connsiteX9-19725" fmla="*/ 11722533 w 12192000"/>
              <a:gd name="connsiteY9-19726" fmla="*/ 703421 h 3482342"/>
              <a:gd name="connsiteX10-19727" fmla="*/ 11720002 w 12192000"/>
              <a:gd name="connsiteY10-19728" fmla="*/ 710566 h 3482342"/>
              <a:gd name="connsiteX11-19729" fmla="*/ 11707351 w 12192000"/>
              <a:gd name="connsiteY11-19730" fmla="*/ 710310 h 3482342"/>
              <a:gd name="connsiteX12-19731" fmla="*/ 11700369 w 12192000"/>
              <a:gd name="connsiteY12-19732" fmla="*/ 713480 h 3482342"/>
              <a:gd name="connsiteX13-19733" fmla="*/ 11691126 w 12192000"/>
              <a:gd name="connsiteY13-19734" fmla="*/ 726131 h 3482342"/>
              <a:gd name="connsiteX14-19735" fmla="*/ 11656818 w 12192000"/>
              <a:gd name="connsiteY14-19736" fmla="*/ 769062 h 3482342"/>
              <a:gd name="connsiteX15-19737" fmla="*/ 11501920 w 12192000"/>
              <a:gd name="connsiteY15-19738" fmla="*/ 813109 h 3482342"/>
              <a:gd name="connsiteX16-19739" fmla="*/ 11405286 w 12192000"/>
              <a:gd name="connsiteY16-19740" fmla="*/ 849086 h 3482342"/>
              <a:gd name="connsiteX17-19741" fmla="*/ 11338523 w 12192000"/>
              <a:gd name="connsiteY17-19742" fmla="*/ 852810 h 3482342"/>
              <a:gd name="connsiteX18-19743" fmla="*/ 11313493 w 12192000"/>
              <a:gd name="connsiteY18-19744" fmla="*/ 880860 h 3482342"/>
              <a:gd name="connsiteX19-19745" fmla="*/ 11228040 w 12192000"/>
              <a:gd name="connsiteY19-19746" fmla="*/ 958953 h 3482342"/>
              <a:gd name="connsiteX20-19747" fmla="*/ 11196987 w 12192000"/>
              <a:gd name="connsiteY20-19748" fmla="*/ 1000897 h 3482342"/>
              <a:gd name="connsiteX21-19749" fmla="*/ 11193568 w 12192000"/>
              <a:gd name="connsiteY21-19750" fmla="*/ 1039464 h 3482342"/>
              <a:gd name="connsiteX22-19751" fmla="*/ 11175804 w 12192000"/>
              <a:gd name="connsiteY22-19752" fmla="*/ 1067977 h 3482342"/>
              <a:gd name="connsiteX23-19753" fmla="*/ 11133438 w 12192000"/>
              <a:gd name="connsiteY23-19754" fmla="*/ 1106812 h 3482342"/>
              <a:gd name="connsiteX24-19755" fmla="*/ 11120819 w 12192000"/>
              <a:gd name="connsiteY24-19756" fmla="*/ 1126133 h 3482342"/>
              <a:gd name="connsiteX25-19757" fmla="*/ 11028687 w 12192000"/>
              <a:gd name="connsiteY25-19758" fmla="*/ 1199018 h 3482342"/>
              <a:gd name="connsiteX26-19759" fmla="*/ 10974565 w 12192000"/>
              <a:gd name="connsiteY26-19760" fmla="*/ 1226849 h 3482342"/>
              <a:gd name="connsiteX27-19761" fmla="*/ 10960443 w 12192000"/>
              <a:gd name="connsiteY27-19762" fmla="*/ 1244502 h 3482342"/>
              <a:gd name="connsiteX28-19763" fmla="*/ 10879242 w 12192000"/>
              <a:gd name="connsiteY28-19764" fmla="*/ 1269215 h 3482342"/>
              <a:gd name="connsiteX29-19765" fmla="*/ 10850998 w 12192000"/>
              <a:gd name="connsiteY29-19766" fmla="*/ 1269215 h 3482342"/>
              <a:gd name="connsiteX30-19767" fmla="*/ 10815658 w 12192000"/>
              <a:gd name="connsiteY30-19768" fmla="*/ 1287849 h 3482342"/>
              <a:gd name="connsiteX31-19769" fmla="*/ 10723900 w 12192000"/>
              <a:gd name="connsiteY31-19770" fmla="*/ 1318642 h 3482342"/>
              <a:gd name="connsiteX32-19771" fmla="*/ 10679906 w 12192000"/>
              <a:gd name="connsiteY32-19772" fmla="*/ 1332049 h 3482342"/>
              <a:gd name="connsiteX33-19773" fmla="*/ 10639834 w 12192000"/>
              <a:gd name="connsiteY33-19774" fmla="*/ 1324989 h 3482342"/>
              <a:gd name="connsiteX34-19775" fmla="*/ 10603863 w 12192000"/>
              <a:gd name="connsiteY34-19776" fmla="*/ 1346886 h 3482342"/>
              <a:gd name="connsiteX35-19777" fmla="*/ 10573203 w 12192000"/>
              <a:gd name="connsiteY35-19778" fmla="*/ 1351996 h 3482342"/>
              <a:gd name="connsiteX36-19779" fmla="*/ 10513263 w 12192000"/>
              <a:gd name="connsiteY36-19780" fmla="*/ 1350756 h 3482342"/>
              <a:gd name="connsiteX37-19781" fmla="*/ 10464012 w 12192000"/>
              <a:gd name="connsiteY37-19782" fmla="*/ 1391778 h 3482342"/>
              <a:gd name="connsiteX38-19783" fmla="*/ 10405409 w 12192000"/>
              <a:gd name="connsiteY38-19784" fmla="*/ 1422789 h 3482342"/>
              <a:gd name="connsiteX39-19785" fmla="*/ 10370530 w 12192000"/>
              <a:gd name="connsiteY39-19786" fmla="*/ 1441596 h 3482342"/>
              <a:gd name="connsiteX40-19787" fmla="*/ 10314361 w 12192000"/>
              <a:gd name="connsiteY40-19788" fmla="*/ 1466924 h 3482342"/>
              <a:gd name="connsiteX41-19789" fmla="*/ 10264922 w 12192000"/>
              <a:gd name="connsiteY41-19790" fmla="*/ 1472107 h 3482342"/>
              <a:gd name="connsiteX42-19791" fmla="*/ 10201385 w 12192000"/>
              <a:gd name="connsiteY42-19792" fmla="*/ 1477515 h 3482342"/>
              <a:gd name="connsiteX43-19793" fmla="*/ 10120184 w 12192000"/>
              <a:gd name="connsiteY43-19794" fmla="*/ 1466924 h 3482342"/>
              <a:gd name="connsiteX44-19795" fmla="*/ 10058690 w 12192000"/>
              <a:gd name="connsiteY44-19796" fmla="*/ 1474888 h 3482342"/>
              <a:gd name="connsiteX45-19797" fmla="*/ 10004424 w 12192000"/>
              <a:gd name="connsiteY45-19798" fmla="*/ 1489801 h 3482342"/>
              <a:gd name="connsiteX46-19799" fmla="*/ 9999951 w 12192000"/>
              <a:gd name="connsiteY46-19800" fmla="*/ 1499127 h 3482342"/>
              <a:gd name="connsiteX47-19801" fmla="*/ 9845462 w 12192000"/>
              <a:gd name="connsiteY47-19802" fmla="*/ 1548192 h 3482342"/>
              <a:gd name="connsiteX48-19803" fmla="*/ 9736156 w 12192000"/>
              <a:gd name="connsiteY48-19804" fmla="*/ 1581928 h 3482342"/>
              <a:gd name="connsiteX49-19805" fmla="*/ 9693355 w 12192000"/>
              <a:gd name="connsiteY49-19806" fmla="*/ 1602632 h 3482342"/>
              <a:gd name="connsiteX50-19807" fmla="*/ 9664242 w 12192000"/>
              <a:gd name="connsiteY50-19808" fmla="*/ 1622075 h 3482342"/>
              <a:gd name="connsiteX51-19809" fmla="*/ 9579195 w 12192000"/>
              <a:gd name="connsiteY51-19810" fmla="*/ 1648017 h 3482342"/>
              <a:gd name="connsiteX52-19811" fmla="*/ 9433652 w 12192000"/>
              <a:gd name="connsiteY52-19812" fmla="*/ 1681174 h 3482342"/>
              <a:gd name="connsiteX53-19813" fmla="*/ 9403775 w 12192000"/>
              <a:gd name="connsiteY53-19814" fmla="*/ 1690403 h 3482342"/>
              <a:gd name="connsiteX54-19815" fmla="*/ 9382503 w 12192000"/>
              <a:gd name="connsiteY54-19816" fmla="*/ 1706957 h 3482342"/>
              <a:gd name="connsiteX55-19817" fmla="*/ 9381410 w 12192000"/>
              <a:gd name="connsiteY55-19818" fmla="*/ 1718312 h 3482342"/>
              <a:gd name="connsiteX56-19819" fmla="*/ 9365685 w 12192000"/>
              <a:gd name="connsiteY56-19820" fmla="*/ 1724772 h 3482342"/>
              <a:gd name="connsiteX57-19821" fmla="*/ 9278020 w 12192000"/>
              <a:gd name="connsiteY57-19822" fmla="*/ 1741161 h 3482342"/>
              <a:gd name="connsiteX58-19823" fmla="*/ 9217145 w 12192000"/>
              <a:gd name="connsiteY58-19824" fmla="*/ 1771195 h 3482342"/>
              <a:gd name="connsiteX59-19825" fmla="*/ 8955875 w 12192000"/>
              <a:gd name="connsiteY59-19826" fmla="*/ 1796806 h 3482342"/>
              <a:gd name="connsiteX60-19827" fmla="*/ 8648415 w 12192000"/>
              <a:gd name="connsiteY60-19828" fmla="*/ 1878623 h 3482342"/>
              <a:gd name="connsiteX61-19829" fmla="*/ 8495949 w 12192000"/>
              <a:gd name="connsiteY61-19830" fmla="*/ 1902425 h 3482342"/>
              <a:gd name="connsiteX62-19831" fmla="*/ 8236214 w 12192000"/>
              <a:gd name="connsiteY62-19832" fmla="*/ 1909725 h 3482342"/>
              <a:gd name="connsiteX63-19833" fmla="*/ 8132104 w 12192000"/>
              <a:gd name="connsiteY63-19834" fmla="*/ 1895727 h 3482342"/>
              <a:gd name="connsiteX64-19835" fmla="*/ 7918078 w 12192000"/>
              <a:gd name="connsiteY64-19836" fmla="*/ 1862668 h 3482342"/>
              <a:gd name="connsiteX65-19837" fmla="*/ 7817899 w 12192000"/>
              <a:gd name="connsiteY65-19838" fmla="*/ 1862176 h 3482342"/>
              <a:gd name="connsiteX66-19839" fmla="*/ 7768994 w 12192000"/>
              <a:gd name="connsiteY66-19840" fmla="*/ 1855721 h 3482342"/>
              <a:gd name="connsiteX67-19841" fmla="*/ 7618027 w 12192000"/>
              <a:gd name="connsiteY67-19842" fmla="*/ 1830959 h 3482342"/>
              <a:gd name="connsiteX68-19843" fmla="*/ 7449425 w 12192000"/>
              <a:gd name="connsiteY68-19844" fmla="*/ 1810910 h 3482342"/>
              <a:gd name="connsiteX69-19845" fmla="*/ 7342915 w 12192000"/>
              <a:gd name="connsiteY69-19846" fmla="*/ 1819827 h 3482342"/>
              <a:gd name="connsiteX70-19847" fmla="*/ 7255191 w 12192000"/>
              <a:gd name="connsiteY70-19848" fmla="*/ 1834354 h 3482342"/>
              <a:gd name="connsiteX71-19849" fmla="*/ 7131205 w 12192000"/>
              <a:gd name="connsiteY71-19850" fmla="*/ 1845557 h 3482342"/>
              <a:gd name="connsiteX72-19851" fmla="*/ 6941837 w 12192000"/>
              <a:gd name="connsiteY72-19852" fmla="*/ 1840640 h 3482342"/>
              <a:gd name="connsiteX73-19853" fmla="*/ 6837145 w 12192000"/>
              <a:gd name="connsiteY73-19854" fmla="*/ 1870724 h 3482342"/>
              <a:gd name="connsiteX74-19855" fmla="*/ 6753991 w 12192000"/>
              <a:gd name="connsiteY74-19856" fmla="*/ 1860969 h 3482342"/>
              <a:gd name="connsiteX75-19857" fmla="*/ 6727754 w 12192000"/>
              <a:gd name="connsiteY75-19858" fmla="*/ 1882372 h 3482342"/>
              <a:gd name="connsiteX76-19859" fmla="*/ 6723371 w 12192000"/>
              <a:gd name="connsiteY76-19860" fmla="*/ 1886494 h 3482342"/>
              <a:gd name="connsiteX77-19861" fmla="*/ 6702779 w 12192000"/>
              <a:gd name="connsiteY77-19862" fmla="*/ 1893601 h 3482342"/>
              <a:gd name="connsiteX78-19863" fmla="*/ 6686657 w 12192000"/>
              <a:gd name="connsiteY78-19864" fmla="*/ 1907344 h 3482342"/>
              <a:gd name="connsiteX79-19865" fmla="*/ 6651330 w 12192000"/>
              <a:gd name="connsiteY79-19866" fmla="*/ 1922921 h 3482342"/>
              <a:gd name="connsiteX80-19867" fmla="*/ 6622958 w 12192000"/>
              <a:gd name="connsiteY80-19868" fmla="*/ 1936255 h 3482342"/>
              <a:gd name="connsiteX81-19869" fmla="*/ 6522602 w 12192000"/>
              <a:gd name="connsiteY81-19870" fmla="*/ 1954133 h 3482342"/>
              <a:gd name="connsiteX82-19871" fmla="*/ 6444344 w 12192000"/>
              <a:gd name="connsiteY82-19872" fmla="*/ 1969663 h 3482342"/>
              <a:gd name="connsiteX83-19873" fmla="*/ 6409626 w 12192000"/>
              <a:gd name="connsiteY83-19874" fmla="*/ 1978846 h 3482342"/>
              <a:gd name="connsiteX84-19875" fmla="*/ 6333446 w 12192000"/>
              <a:gd name="connsiteY84-19876" fmla="*/ 1997163 h 3482342"/>
              <a:gd name="connsiteX85-19877" fmla="*/ 6294933 w 12192000"/>
              <a:gd name="connsiteY85-19878" fmla="*/ 2019412 h 3482342"/>
              <a:gd name="connsiteX86-19879" fmla="*/ 6238719 w 12192000"/>
              <a:gd name="connsiteY86-19880" fmla="*/ 2042547 h 3482342"/>
              <a:gd name="connsiteX87-19881" fmla="*/ 6187205 w 12192000"/>
              <a:gd name="connsiteY87-19882" fmla="*/ 2060048 h 3482342"/>
              <a:gd name="connsiteX88-19883" fmla="*/ 6138780 w 12192000"/>
              <a:gd name="connsiteY88-19884" fmla="*/ 2081918 h 3482342"/>
              <a:gd name="connsiteX89-19885" fmla="*/ 6120125 w 12192000"/>
              <a:gd name="connsiteY89-19886" fmla="*/ 2109475 h 3482342"/>
              <a:gd name="connsiteX90-19887" fmla="*/ 6056576 w 12192000"/>
              <a:gd name="connsiteY90-19888" fmla="*/ 2120066 h 3482342"/>
              <a:gd name="connsiteX91-19889" fmla="*/ 5993794 w 12192000"/>
              <a:gd name="connsiteY91-19890" fmla="*/ 2122569 h 3482342"/>
              <a:gd name="connsiteX92-19891" fmla="*/ 5943601 w 12192000"/>
              <a:gd name="connsiteY92-19892" fmla="*/ 2137719 h 3482342"/>
              <a:gd name="connsiteX93-19893" fmla="*/ 5898141 w 12192000"/>
              <a:gd name="connsiteY93-19894" fmla="*/ 2144806 h 3482342"/>
              <a:gd name="connsiteX94-19895" fmla="*/ 5855337 w 12192000"/>
              <a:gd name="connsiteY94-19896" fmla="*/ 2137719 h 3482342"/>
              <a:gd name="connsiteX95-19897" fmla="*/ 5817682 w 12192000"/>
              <a:gd name="connsiteY95-19898" fmla="*/ 2157358 h 3482342"/>
              <a:gd name="connsiteX96-19899" fmla="*/ 5735300 w 12192000"/>
              <a:gd name="connsiteY96-19900" fmla="*/ 2158902 h 3482342"/>
              <a:gd name="connsiteX97-19901" fmla="*/ 5591469 w 12192000"/>
              <a:gd name="connsiteY97-19902" fmla="*/ 2178389 h 3482342"/>
              <a:gd name="connsiteX98-19903" fmla="*/ 5505818 w 12192000"/>
              <a:gd name="connsiteY98-19904" fmla="*/ 2194207 h 3482342"/>
              <a:gd name="connsiteX99-19905" fmla="*/ 5452860 w 12192000"/>
              <a:gd name="connsiteY99-19906" fmla="*/ 2180085 h 3482342"/>
              <a:gd name="connsiteX100-19907" fmla="*/ 5414282 w 12192000"/>
              <a:gd name="connsiteY100-19908" fmla="*/ 2183070 h 3482342"/>
              <a:gd name="connsiteX101-19909" fmla="*/ 5368369 w 12192000"/>
              <a:gd name="connsiteY101-19910" fmla="*/ 2204272 h 3482342"/>
              <a:gd name="connsiteX102-19911" fmla="*/ 5336354 w 12192000"/>
              <a:gd name="connsiteY102-19912" fmla="*/ 2218920 h 3482342"/>
              <a:gd name="connsiteX103-19913" fmla="*/ 5291263 w 12192000"/>
              <a:gd name="connsiteY103-19914" fmla="*/ 2239182 h 3482342"/>
              <a:gd name="connsiteX104-19915" fmla="*/ 5255152 w 12192000"/>
              <a:gd name="connsiteY104-19916" fmla="*/ 2247164 h 3482342"/>
              <a:gd name="connsiteX105-19917" fmla="*/ 5233796 w 12192000"/>
              <a:gd name="connsiteY105-19918" fmla="*/ 2268260 h 3482342"/>
              <a:gd name="connsiteX106-19919" fmla="*/ 5212786 w 12192000"/>
              <a:gd name="connsiteY106-19920" fmla="*/ 2296592 h 3482342"/>
              <a:gd name="connsiteX107-19921" fmla="*/ 5173523 w 12192000"/>
              <a:gd name="connsiteY107-19922" fmla="*/ 2309057 h 3482342"/>
              <a:gd name="connsiteX108-19923" fmla="*/ 5123830 w 12192000"/>
              <a:gd name="connsiteY108-19924" fmla="*/ 2307070 h 3482342"/>
              <a:gd name="connsiteX109-19925" fmla="*/ 5065426 w 12192000"/>
              <a:gd name="connsiteY109-19926" fmla="*/ 2324076 h 3482342"/>
              <a:gd name="connsiteX110-19927" fmla="*/ 4975908 w 12192000"/>
              <a:gd name="connsiteY110-19928" fmla="*/ 2364128 h 3482342"/>
              <a:gd name="connsiteX111-19929" fmla="*/ 4913723 w 12192000"/>
              <a:gd name="connsiteY111-19930" fmla="*/ 2385265 h 3482342"/>
              <a:gd name="connsiteX112-19931" fmla="*/ 4746485 w 12192000"/>
              <a:gd name="connsiteY112-19932" fmla="*/ 2451769 h 3482342"/>
              <a:gd name="connsiteX113-19933" fmla="*/ 4681588 w 12192000"/>
              <a:gd name="connsiteY113-19934" fmla="*/ 2467494 h 3482342"/>
              <a:gd name="connsiteX114-19935" fmla="*/ 1783655 w 12192000"/>
              <a:gd name="connsiteY114-19936" fmla="*/ 3163860 h 3482342"/>
              <a:gd name="connsiteX115-19937" fmla="*/ 1325955 w 12192000"/>
              <a:gd name="connsiteY115-19938" fmla="*/ 3176692 h 3482342"/>
              <a:gd name="connsiteX116-19939" fmla="*/ 1190384 w 12192000"/>
              <a:gd name="connsiteY116-19940" fmla="*/ 3203504 h 3482342"/>
              <a:gd name="connsiteX117-19941" fmla="*/ 1094537 w 12192000"/>
              <a:gd name="connsiteY117-19942" fmla="*/ 3229469 h 3482342"/>
              <a:gd name="connsiteX118-19943" fmla="*/ 779276 w 12192000"/>
              <a:gd name="connsiteY118-19944" fmla="*/ 3327290 h 3482342"/>
              <a:gd name="connsiteX119-19945" fmla="*/ 600378 w 12192000"/>
              <a:gd name="connsiteY119-19946" fmla="*/ 3335250 h 3482342"/>
              <a:gd name="connsiteX120-19947" fmla="*/ 493457 w 12192000"/>
              <a:gd name="connsiteY120-19948" fmla="*/ 3365044 h 3482342"/>
              <a:gd name="connsiteX121-19949" fmla="*/ 349402 w 12192000"/>
              <a:gd name="connsiteY121-19950" fmla="*/ 3380897 h 3482342"/>
              <a:gd name="connsiteX122-19951" fmla="*/ 192183 w 12192000"/>
              <a:gd name="connsiteY122-19952" fmla="*/ 3460075 h 3482342"/>
              <a:gd name="connsiteX123-19953" fmla="*/ 46713 w 12192000"/>
              <a:gd name="connsiteY123-19954" fmla="*/ 3462986 h 3482342"/>
              <a:gd name="connsiteX124-19955" fmla="*/ 2765 w 12192000"/>
              <a:gd name="connsiteY124-19956" fmla="*/ 3480770 h 3482342"/>
              <a:gd name="connsiteX125-19957" fmla="*/ 0 w 12192000"/>
              <a:gd name="connsiteY125-19958" fmla="*/ 3482342 h 3482342"/>
              <a:gd name="connsiteX126" fmla="*/ 0 w 12192000"/>
              <a:gd name="connsiteY126" fmla="*/ 0 h 3482342"/>
              <a:gd name="connsiteX0-19959" fmla="*/ 0 w 12192000"/>
              <a:gd name="connsiteY0-19960" fmla="*/ 0 h 3482342"/>
              <a:gd name="connsiteX1-19961" fmla="*/ 12192000 w 12192000"/>
              <a:gd name="connsiteY1-19962" fmla="*/ 0 h 3482342"/>
              <a:gd name="connsiteX2-19963" fmla="*/ 12192000 w 12192000"/>
              <a:gd name="connsiteY2-19964" fmla="*/ 635369 h 3482342"/>
              <a:gd name="connsiteX3-19965" fmla="*/ 12191789 w 12192000"/>
              <a:gd name="connsiteY3-19966" fmla="*/ 560396 h 3482342"/>
              <a:gd name="connsiteX4-19967" fmla="*/ 11983027 w 12192000"/>
              <a:gd name="connsiteY4-19968" fmla="*/ 646756 h 3482342"/>
              <a:gd name="connsiteX5-19969" fmla="*/ 11923051 w 12192000"/>
              <a:gd name="connsiteY5-19970" fmla="*/ 656045 h 3482342"/>
              <a:gd name="connsiteX6-19971" fmla="*/ 11832939 w 12192000"/>
              <a:gd name="connsiteY6-19972" fmla="*/ 674181 h 3482342"/>
              <a:gd name="connsiteX7-19973" fmla="*/ 11767770 w 12192000"/>
              <a:gd name="connsiteY7-19974" fmla="*/ 683807 h 3482342"/>
              <a:gd name="connsiteX8-19975" fmla="*/ 11728279 w 12192000"/>
              <a:gd name="connsiteY8-19976" fmla="*/ 700816 h 3482342"/>
              <a:gd name="connsiteX9-19977" fmla="*/ 11722533 w 12192000"/>
              <a:gd name="connsiteY9-19978" fmla="*/ 703421 h 3482342"/>
              <a:gd name="connsiteX10-19979" fmla="*/ 11720002 w 12192000"/>
              <a:gd name="connsiteY10-19980" fmla="*/ 710566 h 3482342"/>
              <a:gd name="connsiteX11-19981" fmla="*/ 11707351 w 12192000"/>
              <a:gd name="connsiteY11-19982" fmla="*/ 710310 h 3482342"/>
              <a:gd name="connsiteX12-19983" fmla="*/ 11700369 w 12192000"/>
              <a:gd name="connsiteY12-19984" fmla="*/ 713480 h 3482342"/>
              <a:gd name="connsiteX13-19985" fmla="*/ 11691126 w 12192000"/>
              <a:gd name="connsiteY13-19986" fmla="*/ 726131 h 3482342"/>
              <a:gd name="connsiteX14-19987" fmla="*/ 11656818 w 12192000"/>
              <a:gd name="connsiteY14-19988" fmla="*/ 769062 h 3482342"/>
              <a:gd name="connsiteX15-19989" fmla="*/ 11501920 w 12192000"/>
              <a:gd name="connsiteY15-19990" fmla="*/ 813109 h 3482342"/>
              <a:gd name="connsiteX16-19991" fmla="*/ 11405286 w 12192000"/>
              <a:gd name="connsiteY16-19992" fmla="*/ 849086 h 3482342"/>
              <a:gd name="connsiteX17-19993" fmla="*/ 11338523 w 12192000"/>
              <a:gd name="connsiteY17-19994" fmla="*/ 852810 h 3482342"/>
              <a:gd name="connsiteX18-19995" fmla="*/ 11313493 w 12192000"/>
              <a:gd name="connsiteY18-19996" fmla="*/ 880860 h 3482342"/>
              <a:gd name="connsiteX19-19997" fmla="*/ 11228040 w 12192000"/>
              <a:gd name="connsiteY19-19998" fmla="*/ 958953 h 3482342"/>
              <a:gd name="connsiteX20-19999" fmla="*/ 11196987 w 12192000"/>
              <a:gd name="connsiteY20-20000" fmla="*/ 1000897 h 3482342"/>
              <a:gd name="connsiteX21-20001" fmla="*/ 11193568 w 12192000"/>
              <a:gd name="connsiteY21-20002" fmla="*/ 1039464 h 3482342"/>
              <a:gd name="connsiteX22-20003" fmla="*/ 11175804 w 12192000"/>
              <a:gd name="connsiteY22-20004" fmla="*/ 1067977 h 3482342"/>
              <a:gd name="connsiteX23-20005" fmla="*/ 11133438 w 12192000"/>
              <a:gd name="connsiteY23-20006" fmla="*/ 1106812 h 3482342"/>
              <a:gd name="connsiteX24-20007" fmla="*/ 11120819 w 12192000"/>
              <a:gd name="connsiteY24-20008" fmla="*/ 1126133 h 3482342"/>
              <a:gd name="connsiteX25-20009" fmla="*/ 11028687 w 12192000"/>
              <a:gd name="connsiteY25-20010" fmla="*/ 1199018 h 3482342"/>
              <a:gd name="connsiteX26-20011" fmla="*/ 10974565 w 12192000"/>
              <a:gd name="connsiteY26-20012" fmla="*/ 1226849 h 3482342"/>
              <a:gd name="connsiteX27-20013" fmla="*/ 10960443 w 12192000"/>
              <a:gd name="connsiteY27-20014" fmla="*/ 1244502 h 3482342"/>
              <a:gd name="connsiteX28-20015" fmla="*/ 10879242 w 12192000"/>
              <a:gd name="connsiteY28-20016" fmla="*/ 1269215 h 3482342"/>
              <a:gd name="connsiteX29-20017" fmla="*/ 10850998 w 12192000"/>
              <a:gd name="connsiteY29-20018" fmla="*/ 1269215 h 3482342"/>
              <a:gd name="connsiteX30-20019" fmla="*/ 10815658 w 12192000"/>
              <a:gd name="connsiteY30-20020" fmla="*/ 1287849 h 3482342"/>
              <a:gd name="connsiteX31-20021" fmla="*/ 10723900 w 12192000"/>
              <a:gd name="connsiteY31-20022" fmla="*/ 1318642 h 3482342"/>
              <a:gd name="connsiteX32-20023" fmla="*/ 10679906 w 12192000"/>
              <a:gd name="connsiteY32-20024" fmla="*/ 1332049 h 3482342"/>
              <a:gd name="connsiteX33-20025" fmla="*/ 10639834 w 12192000"/>
              <a:gd name="connsiteY33-20026" fmla="*/ 1324989 h 3482342"/>
              <a:gd name="connsiteX34-20027" fmla="*/ 10603863 w 12192000"/>
              <a:gd name="connsiteY34-20028" fmla="*/ 1346886 h 3482342"/>
              <a:gd name="connsiteX35-20029" fmla="*/ 10573203 w 12192000"/>
              <a:gd name="connsiteY35-20030" fmla="*/ 1351996 h 3482342"/>
              <a:gd name="connsiteX36-20031" fmla="*/ 10513263 w 12192000"/>
              <a:gd name="connsiteY36-20032" fmla="*/ 1350756 h 3482342"/>
              <a:gd name="connsiteX37-20033" fmla="*/ 10464012 w 12192000"/>
              <a:gd name="connsiteY37-20034" fmla="*/ 1391778 h 3482342"/>
              <a:gd name="connsiteX38-20035" fmla="*/ 10405409 w 12192000"/>
              <a:gd name="connsiteY38-20036" fmla="*/ 1422789 h 3482342"/>
              <a:gd name="connsiteX39-20037" fmla="*/ 10370530 w 12192000"/>
              <a:gd name="connsiteY39-20038" fmla="*/ 1441596 h 3482342"/>
              <a:gd name="connsiteX40-20039" fmla="*/ 10300239 w 12192000"/>
              <a:gd name="connsiteY40-20040" fmla="*/ 1456332 h 3482342"/>
              <a:gd name="connsiteX41-20041" fmla="*/ 10264922 w 12192000"/>
              <a:gd name="connsiteY41-20042" fmla="*/ 1472107 h 3482342"/>
              <a:gd name="connsiteX42-20043" fmla="*/ 10201385 w 12192000"/>
              <a:gd name="connsiteY42-20044" fmla="*/ 1477515 h 3482342"/>
              <a:gd name="connsiteX43-20045" fmla="*/ 10120184 w 12192000"/>
              <a:gd name="connsiteY43-20046" fmla="*/ 1466924 h 3482342"/>
              <a:gd name="connsiteX44-20047" fmla="*/ 10058690 w 12192000"/>
              <a:gd name="connsiteY44-20048" fmla="*/ 1474888 h 3482342"/>
              <a:gd name="connsiteX45-20049" fmla="*/ 10004424 w 12192000"/>
              <a:gd name="connsiteY45-20050" fmla="*/ 1489801 h 3482342"/>
              <a:gd name="connsiteX46-20051" fmla="*/ 9999951 w 12192000"/>
              <a:gd name="connsiteY46-20052" fmla="*/ 1499127 h 3482342"/>
              <a:gd name="connsiteX47-20053" fmla="*/ 9845462 w 12192000"/>
              <a:gd name="connsiteY47-20054" fmla="*/ 1548192 h 3482342"/>
              <a:gd name="connsiteX48-20055" fmla="*/ 9736156 w 12192000"/>
              <a:gd name="connsiteY48-20056" fmla="*/ 1581928 h 3482342"/>
              <a:gd name="connsiteX49-20057" fmla="*/ 9693355 w 12192000"/>
              <a:gd name="connsiteY49-20058" fmla="*/ 1602632 h 3482342"/>
              <a:gd name="connsiteX50-20059" fmla="*/ 9664242 w 12192000"/>
              <a:gd name="connsiteY50-20060" fmla="*/ 1622075 h 3482342"/>
              <a:gd name="connsiteX51-20061" fmla="*/ 9579195 w 12192000"/>
              <a:gd name="connsiteY51-20062" fmla="*/ 1648017 h 3482342"/>
              <a:gd name="connsiteX52-20063" fmla="*/ 9433652 w 12192000"/>
              <a:gd name="connsiteY52-20064" fmla="*/ 1681174 h 3482342"/>
              <a:gd name="connsiteX53-20065" fmla="*/ 9403775 w 12192000"/>
              <a:gd name="connsiteY53-20066" fmla="*/ 1690403 h 3482342"/>
              <a:gd name="connsiteX54-20067" fmla="*/ 9382503 w 12192000"/>
              <a:gd name="connsiteY54-20068" fmla="*/ 1706957 h 3482342"/>
              <a:gd name="connsiteX55-20069" fmla="*/ 9381410 w 12192000"/>
              <a:gd name="connsiteY55-20070" fmla="*/ 1718312 h 3482342"/>
              <a:gd name="connsiteX56-20071" fmla="*/ 9365685 w 12192000"/>
              <a:gd name="connsiteY56-20072" fmla="*/ 1724772 h 3482342"/>
              <a:gd name="connsiteX57-20073" fmla="*/ 9278020 w 12192000"/>
              <a:gd name="connsiteY57-20074" fmla="*/ 1741161 h 3482342"/>
              <a:gd name="connsiteX58-20075" fmla="*/ 9217145 w 12192000"/>
              <a:gd name="connsiteY58-20076" fmla="*/ 1771195 h 3482342"/>
              <a:gd name="connsiteX59-20077" fmla="*/ 8955875 w 12192000"/>
              <a:gd name="connsiteY59-20078" fmla="*/ 1796806 h 3482342"/>
              <a:gd name="connsiteX60-20079" fmla="*/ 8648415 w 12192000"/>
              <a:gd name="connsiteY60-20080" fmla="*/ 1878623 h 3482342"/>
              <a:gd name="connsiteX61-20081" fmla="*/ 8495949 w 12192000"/>
              <a:gd name="connsiteY61-20082" fmla="*/ 1902425 h 3482342"/>
              <a:gd name="connsiteX62-20083" fmla="*/ 8236214 w 12192000"/>
              <a:gd name="connsiteY62-20084" fmla="*/ 1909725 h 3482342"/>
              <a:gd name="connsiteX63-20085" fmla="*/ 8132104 w 12192000"/>
              <a:gd name="connsiteY63-20086" fmla="*/ 1895727 h 3482342"/>
              <a:gd name="connsiteX64-20087" fmla="*/ 7918078 w 12192000"/>
              <a:gd name="connsiteY64-20088" fmla="*/ 1862668 h 3482342"/>
              <a:gd name="connsiteX65-20089" fmla="*/ 7817899 w 12192000"/>
              <a:gd name="connsiteY65-20090" fmla="*/ 1862176 h 3482342"/>
              <a:gd name="connsiteX66-20091" fmla="*/ 7768994 w 12192000"/>
              <a:gd name="connsiteY66-20092" fmla="*/ 1855721 h 3482342"/>
              <a:gd name="connsiteX67-20093" fmla="*/ 7618027 w 12192000"/>
              <a:gd name="connsiteY67-20094" fmla="*/ 1830959 h 3482342"/>
              <a:gd name="connsiteX68-20095" fmla="*/ 7449425 w 12192000"/>
              <a:gd name="connsiteY68-20096" fmla="*/ 1810910 h 3482342"/>
              <a:gd name="connsiteX69-20097" fmla="*/ 7342915 w 12192000"/>
              <a:gd name="connsiteY69-20098" fmla="*/ 1819827 h 3482342"/>
              <a:gd name="connsiteX70-20099" fmla="*/ 7255191 w 12192000"/>
              <a:gd name="connsiteY70-20100" fmla="*/ 1834354 h 3482342"/>
              <a:gd name="connsiteX71-20101" fmla="*/ 7131205 w 12192000"/>
              <a:gd name="connsiteY71-20102" fmla="*/ 1845557 h 3482342"/>
              <a:gd name="connsiteX72-20103" fmla="*/ 6941837 w 12192000"/>
              <a:gd name="connsiteY72-20104" fmla="*/ 1840640 h 3482342"/>
              <a:gd name="connsiteX73-20105" fmla="*/ 6837145 w 12192000"/>
              <a:gd name="connsiteY73-20106" fmla="*/ 1870724 h 3482342"/>
              <a:gd name="connsiteX74-20107" fmla="*/ 6753991 w 12192000"/>
              <a:gd name="connsiteY74-20108" fmla="*/ 1860969 h 3482342"/>
              <a:gd name="connsiteX75-20109" fmla="*/ 6727754 w 12192000"/>
              <a:gd name="connsiteY75-20110" fmla="*/ 1882372 h 3482342"/>
              <a:gd name="connsiteX76-20111" fmla="*/ 6723371 w 12192000"/>
              <a:gd name="connsiteY76-20112" fmla="*/ 1886494 h 3482342"/>
              <a:gd name="connsiteX77-20113" fmla="*/ 6702779 w 12192000"/>
              <a:gd name="connsiteY77-20114" fmla="*/ 1893601 h 3482342"/>
              <a:gd name="connsiteX78-20115" fmla="*/ 6686657 w 12192000"/>
              <a:gd name="connsiteY78-20116" fmla="*/ 1907344 h 3482342"/>
              <a:gd name="connsiteX79-20117" fmla="*/ 6651330 w 12192000"/>
              <a:gd name="connsiteY79-20118" fmla="*/ 1922921 h 3482342"/>
              <a:gd name="connsiteX80-20119" fmla="*/ 6622958 w 12192000"/>
              <a:gd name="connsiteY80-20120" fmla="*/ 1936255 h 3482342"/>
              <a:gd name="connsiteX81-20121" fmla="*/ 6522602 w 12192000"/>
              <a:gd name="connsiteY81-20122" fmla="*/ 1954133 h 3482342"/>
              <a:gd name="connsiteX82-20123" fmla="*/ 6444344 w 12192000"/>
              <a:gd name="connsiteY82-20124" fmla="*/ 1969663 h 3482342"/>
              <a:gd name="connsiteX83-20125" fmla="*/ 6409626 w 12192000"/>
              <a:gd name="connsiteY83-20126" fmla="*/ 1978846 h 3482342"/>
              <a:gd name="connsiteX84-20127" fmla="*/ 6333446 w 12192000"/>
              <a:gd name="connsiteY84-20128" fmla="*/ 1997163 h 3482342"/>
              <a:gd name="connsiteX85-20129" fmla="*/ 6294933 w 12192000"/>
              <a:gd name="connsiteY85-20130" fmla="*/ 2019412 h 3482342"/>
              <a:gd name="connsiteX86-20131" fmla="*/ 6238719 w 12192000"/>
              <a:gd name="connsiteY86-20132" fmla="*/ 2042547 h 3482342"/>
              <a:gd name="connsiteX87-20133" fmla="*/ 6187205 w 12192000"/>
              <a:gd name="connsiteY87-20134" fmla="*/ 2060048 h 3482342"/>
              <a:gd name="connsiteX88-20135" fmla="*/ 6138780 w 12192000"/>
              <a:gd name="connsiteY88-20136" fmla="*/ 2081918 h 3482342"/>
              <a:gd name="connsiteX89-20137" fmla="*/ 6120125 w 12192000"/>
              <a:gd name="connsiteY89-20138" fmla="*/ 2109475 h 3482342"/>
              <a:gd name="connsiteX90-20139" fmla="*/ 6056576 w 12192000"/>
              <a:gd name="connsiteY90-20140" fmla="*/ 2120066 h 3482342"/>
              <a:gd name="connsiteX91-20141" fmla="*/ 5993794 w 12192000"/>
              <a:gd name="connsiteY91-20142" fmla="*/ 2122569 h 3482342"/>
              <a:gd name="connsiteX92-20143" fmla="*/ 5943601 w 12192000"/>
              <a:gd name="connsiteY92-20144" fmla="*/ 2137719 h 3482342"/>
              <a:gd name="connsiteX93-20145" fmla="*/ 5898141 w 12192000"/>
              <a:gd name="connsiteY93-20146" fmla="*/ 2144806 h 3482342"/>
              <a:gd name="connsiteX94-20147" fmla="*/ 5855337 w 12192000"/>
              <a:gd name="connsiteY94-20148" fmla="*/ 2137719 h 3482342"/>
              <a:gd name="connsiteX95-20149" fmla="*/ 5817682 w 12192000"/>
              <a:gd name="connsiteY95-20150" fmla="*/ 2157358 h 3482342"/>
              <a:gd name="connsiteX96-20151" fmla="*/ 5735300 w 12192000"/>
              <a:gd name="connsiteY96-20152" fmla="*/ 2158902 h 3482342"/>
              <a:gd name="connsiteX97-20153" fmla="*/ 5591469 w 12192000"/>
              <a:gd name="connsiteY97-20154" fmla="*/ 2178389 h 3482342"/>
              <a:gd name="connsiteX98-20155" fmla="*/ 5505818 w 12192000"/>
              <a:gd name="connsiteY98-20156" fmla="*/ 2194207 h 3482342"/>
              <a:gd name="connsiteX99-20157" fmla="*/ 5452860 w 12192000"/>
              <a:gd name="connsiteY99-20158" fmla="*/ 2180085 h 3482342"/>
              <a:gd name="connsiteX100-20159" fmla="*/ 5414282 w 12192000"/>
              <a:gd name="connsiteY100-20160" fmla="*/ 2183070 h 3482342"/>
              <a:gd name="connsiteX101-20161" fmla="*/ 5368369 w 12192000"/>
              <a:gd name="connsiteY101-20162" fmla="*/ 2204272 h 3482342"/>
              <a:gd name="connsiteX102-20163" fmla="*/ 5336354 w 12192000"/>
              <a:gd name="connsiteY102-20164" fmla="*/ 2218920 h 3482342"/>
              <a:gd name="connsiteX103-20165" fmla="*/ 5291263 w 12192000"/>
              <a:gd name="connsiteY103-20166" fmla="*/ 2239182 h 3482342"/>
              <a:gd name="connsiteX104-20167" fmla="*/ 5255152 w 12192000"/>
              <a:gd name="connsiteY104-20168" fmla="*/ 2247164 h 3482342"/>
              <a:gd name="connsiteX105-20169" fmla="*/ 5233796 w 12192000"/>
              <a:gd name="connsiteY105-20170" fmla="*/ 2268260 h 3482342"/>
              <a:gd name="connsiteX106-20171" fmla="*/ 5212786 w 12192000"/>
              <a:gd name="connsiteY106-20172" fmla="*/ 2296592 h 3482342"/>
              <a:gd name="connsiteX107-20173" fmla="*/ 5173523 w 12192000"/>
              <a:gd name="connsiteY107-20174" fmla="*/ 2309057 h 3482342"/>
              <a:gd name="connsiteX108-20175" fmla="*/ 5123830 w 12192000"/>
              <a:gd name="connsiteY108-20176" fmla="*/ 2307070 h 3482342"/>
              <a:gd name="connsiteX109-20177" fmla="*/ 5065426 w 12192000"/>
              <a:gd name="connsiteY109-20178" fmla="*/ 2324076 h 3482342"/>
              <a:gd name="connsiteX110-20179" fmla="*/ 4975908 w 12192000"/>
              <a:gd name="connsiteY110-20180" fmla="*/ 2364128 h 3482342"/>
              <a:gd name="connsiteX111-20181" fmla="*/ 4913723 w 12192000"/>
              <a:gd name="connsiteY111-20182" fmla="*/ 2385265 h 3482342"/>
              <a:gd name="connsiteX112-20183" fmla="*/ 4746485 w 12192000"/>
              <a:gd name="connsiteY112-20184" fmla="*/ 2451769 h 3482342"/>
              <a:gd name="connsiteX113-20185" fmla="*/ 4681588 w 12192000"/>
              <a:gd name="connsiteY113-20186" fmla="*/ 2467494 h 3482342"/>
              <a:gd name="connsiteX114-20187" fmla="*/ 1783655 w 12192000"/>
              <a:gd name="connsiteY114-20188" fmla="*/ 3163860 h 3482342"/>
              <a:gd name="connsiteX115-20189" fmla="*/ 1325955 w 12192000"/>
              <a:gd name="connsiteY115-20190" fmla="*/ 3176692 h 3482342"/>
              <a:gd name="connsiteX116-20191" fmla="*/ 1190384 w 12192000"/>
              <a:gd name="connsiteY116-20192" fmla="*/ 3203504 h 3482342"/>
              <a:gd name="connsiteX117-20193" fmla="*/ 1094537 w 12192000"/>
              <a:gd name="connsiteY117-20194" fmla="*/ 3229469 h 3482342"/>
              <a:gd name="connsiteX118-20195" fmla="*/ 779276 w 12192000"/>
              <a:gd name="connsiteY118-20196" fmla="*/ 3327290 h 3482342"/>
              <a:gd name="connsiteX119-20197" fmla="*/ 600378 w 12192000"/>
              <a:gd name="connsiteY119-20198" fmla="*/ 3335250 h 3482342"/>
              <a:gd name="connsiteX120-20199" fmla="*/ 493457 w 12192000"/>
              <a:gd name="connsiteY120-20200" fmla="*/ 3365044 h 3482342"/>
              <a:gd name="connsiteX121-20201" fmla="*/ 349402 w 12192000"/>
              <a:gd name="connsiteY121-20202" fmla="*/ 3380897 h 3482342"/>
              <a:gd name="connsiteX122-20203" fmla="*/ 192183 w 12192000"/>
              <a:gd name="connsiteY122-20204" fmla="*/ 3460075 h 3482342"/>
              <a:gd name="connsiteX123-20205" fmla="*/ 46713 w 12192000"/>
              <a:gd name="connsiteY123-20206" fmla="*/ 3462986 h 3482342"/>
              <a:gd name="connsiteX124-20207" fmla="*/ 2765 w 12192000"/>
              <a:gd name="connsiteY124-20208" fmla="*/ 3480770 h 3482342"/>
              <a:gd name="connsiteX125-20209" fmla="*/ 0 w 12192000"/>
              <a:gd name="connsiteY125-20210" fmla="*/ 3482342 h 3482342"/>
              <a:gd name="connsiteX126-20211" fmla="*/ 0 w 12192000"/>
              <a:gd name="connsiteY126-20212" fmla="*/ 0 h 3482342"/>
              <a:gd name="connsiteX0-20213" fmla="*/ 0 w 12192000"/>
              <a:gd name="connsiteY0-20214" fmla="*/ 0 h 3482342"/>
              <a:gd name="connsiteX1-20215" fmla="*/ 12192000 w 12192000"/>
              <a:gd name="connsiteY1-20216" fmla="*/ 0 h 3482342"/>
              <a:gd name="connsiteX2-20217" fmla="*/ 12192000 w 12192000"/>
              <a:gd name="connsiteY2-20218" fmla="*/ 635369 h 3482342"/>
              <a:gd name="connsiteX3-20219" fmla="*/ 12191789 w 12192000"/>
              <a:gd name="connsiteY3-20220" fmla="*/ 560396 h 3482342"/>
              <a:gd name="connsiteX4-20221" fmla="*/ 11983027 w 12192000"/>
              <a:gd name="connsiteY4-20222" fmla="*/ 646756 h 3482342"/>
              <a:gd name="connsiteX5-20223" fmla="*/ 11923051 w 12192000"/>
              <a:gd name="connsiteY5-20224" fmla="*/ 656045 h 3482342"/>
              <a:gd name="connsiteX6-20225" fmla="*/ 11832939 w 12192000"/>
              <a:gd name="connsiteY6-20226" fmla="*/ 674181 h 3482342"/>
              <a:gd name="connsiteX7-20227" fmla="*/ 11767770 w 12192000"/>
              <a:gd name="connsiteY7-20228" fmla="*/ 683807 h 3482342"/>
              <a:gd name="connsiteX8-20229" fmla="*/ 11728279 w 12192000"/>
              <a:gd name="connsiteY8-20230" fmla="*/ 700816 h 3482342"/>
              <a:gd name="connsiteX9-20231" fmla="*/ 11722533 w 12192000"/>
              <a:gd name="connsiteY9-20232" fmla="*/ 703421 h 3482342"/>
              <a:gd name="connsiteX10-20233" fmla="*/ 11720002 w 12192000"/>
              <a:gd name="connsiteY10-20234" fmla="*/ 710566 h 3482342"/>
              <a:gd name="connsiteX11-20235" fmla="*/ 11707351 w 12192000"/>
              <a:gd name="connsiteY11-20236" fmla="*/ 710310 h 3482342"/>
              <a:gd name="connsiteX12-20237" fmla="*/ 11700369 w 12192000"/>
              <a:gd name="connsiteY12-20238" fmla="*/ 713480 h 3482342"/>
              <a:gd name="connsiteX13-20239" fmla="*/ 11691126 w 12192000"/>
              <a:gd name="connsiteY13-20240" fmla="*/ 726131 h 3482342"/>
              <a:gd name="connsiteX14-20241" fmla="*/ 11656818 w 12192000"/>
              <a:gd name="connsiteY14-20242" fmla="*/ 769062 h 3482342"/>
              <a:gd name="connsiteX15-20243" fmla="*/ 11501920 w 12192000"/>
              <a:gd name="connsiteY15-20244" fmla="*/ 813109 h 3482342"/>
              <a:gd name="connsiteX16-20245" fmla="*/ 11405286 w 12192000"/>
              <a:gd name="connsiteY16-20246" fmla="*/ 849086 h 3482342"/>
              <a:gd name="connsiteX17-20247" fmla="*/ 11338523 w 12192000"/>
              <a:gd name="connsiteY17-20248" fmla="*/ 852810 h 3482342"/>
              <a:gd name="connsiteX18-20249" fmla="*/ 11313493 w 12192000"/>
              <a:gd name="connsiteY18-20250" fmla="*/ 880860 h 3482342"/>
              <a:gd name="connsiteX19-20251" fmla="*/ 11228040 w 12192000"/>
              <a:gd name="connsiteY19-20252" fmla="*/ 958953 h 3482342"/>
              <a:gd name="connsiteX20-20253" fmla="*/ 11196987 w 12192000"/>
              <a:gd name="connsiteY20-20254" fmla="*/ 1000897 h 3482342"/>
              <a:gd name="connsiteX21-20255" fmla="*/ 11193568 w 12192000"/>
              <a:gd name="connsiteY21-20256" fmla="*/ 1039464 h 3482342"/>
              <a:gd name="connsiteX22-20257" fmla="*/ 11175804 w 12192000"/>
              <a:gd name="connsiteY22-20258" fmla="*/ 1067977 h 3482342"/>
              <a:gd name="connsiteX23-20259" fmla="*/ 11133438 w 12192000"/>
              <a:gd name="connsiteY23-20260" fmla="*/ 1106812 h 3482342"/>
              <a:gd name="connsiteX24-20261" fmla="*/ 11120819 w 12192000"/>
              <a:gd name="connsiteY24-20262" fmla="*/ 1126133 h 3482342"/>
              <a:gd name="connsiteX25-20263" fmla="*/ 11028687 w 12192000"/>
              <a:gd name="connsiteY25-20264" fmla="*/ 1199018 h 3482342"/>
              <a:gd name="connsiteX26-20265" fmla="*/ 10974565 w 12192000"/>
              <a:gd name="connsiteY26-20266" fmla="*/ 1226849 h 3482342"/>
              <a:gd name="connsiteX27-20267" fmla="*/ 10960443 w 12192000"/>
              <a:gd name="connsiteY27-20268" fmla="*/ 1244502 h 3482342"/>
              <a:gd name="connsiteX28-20269" fmla="*/ 10879242 w 12192000"/>
              <a:gd name="connsiteY28-20270" fmla="*/ 1269215 h 3482342"/>
              <a:gd name="connsiteX29-20271" fmla="*/ 10850998 w 12192000"/>
              <a:gd name="connsiteY29-20272" fmla="*/ 1269215 h 3482342"/>
              <a:gd name="connsiteX30-20273" fmla="*/ 10815658 w 12192000"/>
              <a:gd name="connsiteY30-20274" fmla="*/ 1287849 h 3482342"/>
              <a:gd name="connsiteX31-20275" fmla="*/ 10723900 w 12192000"/>
              <a:gd name="connsiteY31-20276" fmla="*/ 1318642 h 3482342"/>
              <a:gd name="connsiteX32-20277" fmla="*/ 10679906 w 12192000"/>
              <a:gd name="connsiteY32-20278" fmla="*/ 1332049 h 3482342"/>
              <a:gd name="connsiteX33-20279" fmla="*/ 10639834 w 12192000"/>
              <a:gd name="connsiteY33-20280" fmla="*/ 1324989 h 3482342"/>
              <a:gd name="connsiteX34-20281" fmla="*/ 10603863 w 12192000"/>
              <a:gd name="connsiteY34-20282" fmla="*/ 1346886 h 3482342"/>
              <a:gd name="connsiteX35-20283" fmla="*/ 10573203 w 12192000"/>
              <a:gd name="connsiteY35-20284" fmla="*/ 1351996 h 3482342"/>
              <a:gd name="connsiteX36-20285" fmla="*/ 10513263 w 12192000"/>
              <a:gd name="connsiteY36-20286" fmla="*/ 1350756 h 3482342"/>
              <a:gd name="connsiteX37-20287" fmla="*/ 10464012 w 12192000"/>
              <a:gd name="connsiteY37-20288" fmla="*/ 1391778 h 3482342"/>
              <a:gd name="connsiteX38-20289" fmla="*/ 10405409 w 12192000"/>
              <a:gd name="connsiteY38-20290" fmla="*/ 1422789 h 3482342"/>
              <a:gd name="connsiteX39-20291" fmla="*/ 10370530 w 12192000"/>
              <a:gd name="connsiteY39-20292" fmla="*/ 1441596 h 3482342"/>
              <a:gd name="connsiteX40-20293" fmla="*/ 10300239 w 12192000"/>
              <a:gd name="connsiteY40-20294" fmla="*/ 1456332 h 3482342"/>
              <a:gd name="connsiteX41-20295" fmla="*/ 10264922 w 12192000"/>
              <a:gd name="connsiteY41-20296" fmla="*/ 1472107 h 3482342"/>
              <a:gd name="connsiteX42-20297" fmla="*/ 10201385 w 12192000"/>
              <a:gd name="connsiteY42-20298" fmla="*/ 1477515 h 3482342"/>
              <a:gd name="connsiteX43-20299" fmla="*/ 10151958 w 12192000"/>
              <a:gd name="connsiteY43-20300" fmla="*/ 1477515 h 3482342"/>
              <a:gd name="connsiteX44-20301" fmla="*/ 10120184 w 12192000"/>
              <a:gd name="connsiteY44-20302" fmla="*/ 1466924 h 3482342"/>
              <a:gd name="connsiteX45-20303" fmla="*/ 10058690 w 12192000"/>
              <a:gd name="connsiteY45-20304" fmla="*/ 1474888 h 3482342"/>
              <a:gd name="connsiteX46-20305" fmla="*/ 10004424 w 12192000"/>
              <a:gd name="connsiteY46-20306" fmla="*/ 1489801 h 3482342"/>
              <a:gd name="connsiteX47-20307" fmla="*/ 9999951 w 12192000"/>
              <a:gd name="connsiteY47-20308" fmla="*/ 1499127 h 3482342"/>
              <a:gd name="connsiteX48-20309" fmla="*/ 9845462 w 12192000"/>
              <a:gd name="connsiteY48-20310" fmla="*/ 1548192 h 3482342"/>
              <a:gd name="connsiteX49-20311" fmla="*/ 9736156 w 12192000"/>
              <a:gd name="connsiteY49-20312" fmla="*/ 1581928 h 3482342"/>
              <a:gd name="connsiteX50-20313" fmla="*/ 9693355 w 12192000"/>
              <a:gd name="connsiteY50-20314" fmla="*/ 1602632 h 3482342"/>
              <a:gd name="connsiteX51-20315" fmla="*/ 9664242 w 12192000"/>
              <a:gd name="connsiteY51-20316" fmla="*/ 1622075 h 3482342"/>
              <a:gd name="connsiteX52-20317" fmla="*/ 9579195 w 12192000"/>
              <a:gd name="connsiteY52-20318" fmla="*/ 1648017 h 3482342"/>
              <a:gd name="connsiteX53-20319" fmla="*/ 9433652 w 12192000"/>
              <a:gd name="connsiteY53-20320" fmla="*/ 1681174 h 3482342"/>
              <a:gd name="connsiteX54-20321" fmla="*/ 9403775 w 12192000"/>
              <a:gd name="connsiteY54-20322" fmla="*/ 1690403 h 3482342"/>
              <a:gd name="connsiteX55-20323" fmla="*/ 9382503 w 12192000"/>
              <a:gd name="connsiteY55-20324" fmla="*/ 1706957 h 3482342"/>
              <a:gd name="connsiteX56-20325" fmla="*/ 9381410 w 12192000"/>
              <a:gd name="connsiteY56-20326" fmla="*/ 1718312 h 3482342"/>
              <a:gd name="connsiteX57-20327" fmla="*/ 9365685 w 12192000"/>
              <a:gd name="connsiteY57-20328" fmla="*/ 1724772 h 3482342"/>
              <a:gd name="connsiteX58-20329" fmla="*/ 9278020 w 12192000"/>
              <a:gd name="connsiteY58-20330" fmla="*/ 1741161 h 3482342"/>
              <a:gd name="connsiteX59-20331" fmla="*/ 9217145 w 12192000"/>
              <a:gd name="connsiteY59-20332" fmla="*/ 1771195 h 3482342"/>
              <a:gd name="connsiteX60-20333" fmla="*/ 8955875 w 12192000"/>
              <a:gd name="connsiteY60-20334" fmla="*/ 1796806 h 3482342"/>
              <a:gd name="connsiteX61-20335" fmla="*/ 8648415 w 12192000"/>
              <a:gd name="connsiteY61-20336" fmla="*/ 1878623 h 3482342"/>
              <a:gd name="connsiteX62-20337" fmla="*/ 8495949 w 12192000"/>
              <a:gd name="connsiteY62-20338" fmla="*/ 1902425 h 3482342"/>
              <a:gd name="connsiteX63-20339" fmla="*/ 8236214 w 12192000"/>
              <a:gd name="connsiteY63-20340" fmla="*/ 1909725 h 3482342"/>
              <a:gd name="connsiteX64-20341" fmla="*/ 8132104 w 12192000"/>
              <a:gd name="connsiteY64-20342" fmla="*/ 1895727 h 3482342"/>
              <a:gd name="connsiteX65-20343" fmla="*/ 7918078 w 12192000"/>
              <a:gd name="connsiteY65-20344" fmla="*/ 1862668 h 3482342"/>
              <a:gd name="connsiteX66-20345" fmla="*/ 7817899 w 12192000"/>
              <a:gd name="connsiteY66-20346" fmla="*/ 1862176 h 3482342"/>
              <a:gd name="connsiteX67-20347" fmla="*/ 7768994 w 12192000"/>
              <a:gd name="connsiteY67-20348" fmla="*/ 1855721 h 3482342"/>
              <a:gd name="connsiteX68-20349" fmla="*/ 7618027 w 12192000"/>
              <a:gd name="connsiteY68-20350" fmla="*/ 1830959 h 3482342"/>
              <a:gd name="connsiteX69-20351" fmla="*/ 7449425 w 12192000"/>
              <a:gd name="connsiteY69-20352" fmla="*/ 1810910 h 3482342"/>
              <a:gd name="connsiteX70-20353" fmla="*/ 7342915 w 12192000"/>
              <a:gd name="connsiteY70-20354" fmla="*/ 1819827 h 3482342"/>
              <a:gd name="connsiteX71-20355" fmla="*/ 7255191 w 12192000"/>
              <a:gd name="connsiteY71-20356" fmla="*/ 1834354 h 3482342"/>
              <a:gd name="connsiteX72-20357" fmla="*/ 7131205 w 12192000"/>
              <a:gd name="connsiteY72-20358" fmla="*/ 1845557 h 3482342"/>
              <a:gd name="connsiteX73-20359" fmla="*/ 6941837 w 12192000"/>
              <a:gd name="connsiteY73-20360" fmla="*/ 1840640 h 3482342"/>
              <a:gd name="connsiteX74-20361" fmla="*/ 6837145 w 12192000"/>
              <a:gd name="connsiteY74-20362" fmla="*/ 1870724 h 3482342"/>
              <a:gd name="connsiteX75-20363" fmla="*/ 6753991 w 12192000"/>
              <a:gd name="connsiteY75-20364" fmla="*/ 1860969 h 3482342"/>
              <a:gd name="connsiteX76-20365" fmla="*/ 6727754 w 12192000"/>
              <a:gd name="connsiteY76-20366" fmla="*/ 1882372 h 3482342"/>
              <a:gd name="connsiteX77-20367" fmla="*/ 6723371 w 12192000"/>
              <a:gd name="connsiteY77-20368" fmla="*/ 1886494 h 3482342"/>
              <a:gd name="connsiteX78-20369" fmla="*/ 6702779 w 12192000"/>
              <a:gd name="connsiteY78-20370" fmla="*/ 1893601 h 3482342"/>
              <a:gd name="connsiteX79-20371" fmla="*/ 6686657 w 12192000"/>
              <a:gd name="connsiteY79-20372" fmla="*/ 1907344 h 3482342"/>
              <a:gd name="connsiteX80-20373" fmla="*/ 6651330 w 12192000"/>
              <a:gd name="connsiteY80-20374" fmla="*/ 1922921 h 3482342"/>
              <a:gd name="connsiteX81-20375" fmla="*/ 6622958 w 12192000"/>
              <a:gd name="connsiteY81-20376" fmla="*/ 1936255 h 3482342"/>
              <a:gd name="connsiteX82-20377" fmla="*/ 6522602 w 12192000"/>
              <a:gd name="connsiteY82-20378" fmla="*/ 1954133 h 3482342"/>
              <a:gd name="connsiteX83-20379" fmla="*/ 6444344 w 12192000"/>
              <a:gd name="connsiteY83-20380" fmla="*/ 1969663 h 3482342"/>
              <a:gd name="connsiteX84-20381" fmla="*/ 6409626 w 12192000"/>
              <a:gd name="connsiteY84-20382" fmla="*/ 1978846 h 3482342"/>
              <a:gd name="connsiteX85-20383" fmla="*/ 6333446 w 12192000"/>
              <a:gd name="connsiteY85-20384" fmla="*/ 1997163 h 3482342"/>
              <a:gd name="connsiteX86-20385" fmla="*/ 6294933 w 12192000"/>
              <a:gd name="connsiteY86-20386" fmla="*/ 2019412 h 3482342"/>
              <a:gd name="connsiteX87-20387" fmla="*/ 6238719 w 12192000"/>
              <a:gd name="connsiteY87-20388" fmla="*/ 2042547 h 3482342"/>
              <a:gd name="connsiteX88-20389" fmla="*/ 6187205 w 12192000"/>
              <a:gd name="connsiteY88-20390" fmla="*/ 2060048 h 3482342"/>
              <a:gd name="connsiteX89-20391" fmla="*/ 6138780 w 12192000"/>
              <a:gd name="connsiteY89-20392" fmla="*/ 2081918 h 3482342"/>
              <a:gd name="connsiteX90-20393" fmla="*/ 6120125 w 12192000"/>
              <a:gd name="connsiteY90-20394" fmla="*/ 2109475 h 3482342"/>
              <a:gd name="connsiteX91-20395" fmla="*/ 6056576 w 12192000"/>
              <a:gd name="connsiteY91-20396" fmla="*/ 2120066 h 3482342"/>
              <a:gd name="connsiteX92-20397" fmla="*/ 5993794 w 12192000"/>
              <a:gd name="connsiteY92-20398" fmla="*/ 2122569 h 3482342"/>
              <a:gd name="connsiteX93-20399" fmla="*/ 5943601 w 12192000"/>
              <a:gd name="connsiteY93-20400" fmla="*/ 2137719 h 3482342"/>
              <a:gd name="connsiteX94-20401" fmla="*/ 5898141 w 12192000"/>
              <a:gd name="connsiteY94-20402" fmla="*/ 2144806 h 3482342"/>
              <a:gd name="connsiteX95-20403" fmla="*/ 5855337 w 12192000"/>
              <a:gd name="connsiteY95-20404" fmla="*/ 2137719 h 3482342"/>
              <a:gd name="connsiteX96-20405" fmla="*/ 5817682 w 12192000"/>
              <a:gd name="connsiteY96-20406" fmla="*/ 2157358 h 3482342"/>
              <a:gd name="connsiteX97-20407" fmla="*/ 5735300 w 12192000"/>
              <a:gd name="connsiteY97-20408" fmla="*/ 2158902 h 3482342"/>
              <a:gd name="connsiteX98-20409" fmla="*/ 5591469 w 12192000"/>
              <a:gd name="connsiteY98-20410" fmla="*/ 2178389 h 3482342"/>
              <a:gd name="connsiteX99-20411" fmla="*/ 5505818 w 12192000"/>
              <a:gd name="connsiteY99-20412" fmla="*/ 2194207 h 3482342"/>
              <a:gd name="connsiteX100-20413" fmla="*/ 5452860 w 12192000"/>
              <a:gd name="connsiteY100-20414" fmla="*/ 2180085 h 3482342"/>
              <a:gd name="connsiteX101-20415" fmla="*/ 5414282 w 12192000"/>
              <a:gd name="connsiteY101-20416" fmla="*/ 2183070 h 3482342"/>
              <a:gd name="connsiteX102-20417" fmla="*/ 5368369 w 12192000"/>
              <a:gd name="connsiteY102-20418" fmla="*/ 2204272 h 3482342"/>
              <a:gd name="connsiteX103-20419" fmla="*/ 5336354 w 12192000"/>
              <a:gd name="connsiteY103-20420" fmla="*/ 2218920 h 3482342"/>
              <a:gd name="connsiteX104-20421" fmla="*/ 5291263 w 12192000"/>
              <a:gd name="connsiteY104-20422" fmla="*/ 2239182 h 3482342"/>
              <a:gd name="connsiteX105-20423" fmla="*/ 5255152 w 12192000"/>
              <a:gd name="connsiteY105-20424" fmla="*/ 2247164 h 3482342"/>
              <a:gd name="connsiteX106-20425" fmla="*/ 5233796 w 12192000"/>
              <a:gd name="connsiteY106-20426" fmla="*/ 2268260 h 3482342"/>
              <a:gd name="connsiteX107-20427" fmla="*/ 5212786 w 12192000"/>
              <a:gd name="connsiteY107-20428" fmla="*/ 2296592 h 3482342"/>
              <a:gd name="connsiteX108-20429" fmla="*/ 5173523 w 12192000"/>
              <a:gd name="connsiteY108-20430" fmla="*/ 2309057 h 3482342"/>
              <a:gd name="connsiteX109-20431" fmla="*/ 5123830 w 12192000"/>
              <a:gd name="connsiteY109-20432" fmla="*/ 2307070 h 3482342"/>
              <a:gd name="connsiteX110-20433" fmla="*/ 5065426 w 12192000"/>
              <a:gd name="connsiteY110-20434" fmla="*/ 2324076 h 3482342"/>
              <a:gd name="connsiteX111-20435" fmla="*/ 4975908 w 12192000"/>
              <a:gd name="connsiteY111-20436" fmla="*/ 2364128 h 3482342"/>
              <a:gd name="connsiteX112-20437" fmla="*/ 4913723 w 12192000"/>
              <a:gd name="connsiteY112-20438" fmla="*/ 2385265 h 3482342"/>
              <a:gd name="connsiteX113-20439" fmla="*/ 4746485 w 12192000"/>
              <a:gd name="connsiteY113-20440" fmla="*/ 2451769 h 3482342"/>
              <a:gd name="connsiteX114-20441" fmla="*/ 4681588 w 12192000"/>
              <a:gd name="connsiteY114-20442" fmla="*/ 2467494 h 3482342"/>
              <a:gd name="connsiteX115-20443" fmla="*/ 1783655 w 12192000"/>
              <a:gd name="connsiteY115-20444" fmla="*/ 3163860 h 3482342"/>
              <a:gd name="connsiteX116-20445" fmla="*/ 1325955 w 12192000"/>
              <a:gd name="connsiteY116-20446" fmla="*/ 3176692 h 3482342"/>
              <a:gd name="connsiteX117-20447" fmla="*/ 1190384 w 12192000"/>
              <a:gd name="connsiteY117-20448" fmla="*/ 3203504 h 3482342"/>
              <a:gd name="connsiteX118-20449" fmla="*/ 1094537 w 12192000"/>
              <a:gd name="connsiteY118-20450" fmla="*/ 3229469 h 3482342"/>
              <a:gd name="connsiteX119-20451" fmla="*/ 779276 w 12192000"/>
              <a:gd name="connsiteY119-20452" fmla="*/ 3327290 h 3482342"/>
              <a:gd name="connsiteX120-20453" fmla="*/ 600378 w 12192000"/>
              <a:gd name="connsiteY120-20454" fmla="*/ 3335250 h 3482342"/>
              <a:gd name="connsiteX121-20455" fmla="*/ 493457 w 12192000"/>
              <a:gd name="connsiteY121-20456" fmla="*/ 3365044 h 3482342"/>
              <a:gd name="connsiteX122-20457" fmla="*/ 349402 w 12192000"/>
              <a:gd name="connsiteY122-20458" fmla="*/ 3380897 h 3482342"/>
              <a:gd name="connsiteX123-20459" fmla="*/ 192183 w 12192000"/>
              <a:gd name="connsiteY123-20460" fmla="*/ 3460075 h 3482342"/>
              <a:gd name="connsiteX124-20461" fmla="*/ 46713 w 12192000"/>
              <a:gd name="connsiteY124-20462" fmla="*/ 3462986 h 3482342"/>
              <a:gd name="connsiteX125-20463" fmla="*/ 2765 w 12192000"/>
              <a:gd name="connsiteY125-20464" fmla="*/ 3480770 h 3482342"/>
              <a:gd name="connsiteX126-20465" fmla="*/ 0 w 12192000"/>
              <a:gd name="connsiteY126-20466" fmla="*/ 3482342 h 3482342"/>
              <a:gd name="connsiteX127" fmla="*/ 0 w 12192000"/>
              <a:gd name="connsiteY127" fmla="*/ 0 h 3482342"/>
              <a:gd name="connsiteX0-20467" fmla="*/ 0 w 12192000"/>
              <a:gd name="connsiteY0-20468" fmla="*/ 0 h 3482342"/>
              <a:gd name="connsiteX1-20469" fmla="*/ 12192000 w 12192000"/>
              <a:gd name="connsiteY1-20470" fmla="*/ 0 h 3482342"/>
              <a:gd name="connsiteX2-20471" fmla="*/ 12192000 w 12192000"/>
              <a:gd name="connsiteY2-20472" fmla="*/ 635369 h 3482342"/>
              <a:gd name="connsiteX3-20473" fmla="*/ 12191789 w 12192000"/>
              <a:gd name="connsiteY3-20474" fmla="*/ 560396 h 3482342"/>
              <a:gd name="connsiteX4-20475" fmla="*/ 11983027 w 12192000"/>
              <a:gd name="connsiteY4-20476" fmla="*/ 646756 h 3482342"/>
              <a:gd name="connsiteX5-20477" fmla="*/ 11923051 w 12192000"/>
              <a:gd name="connsiteY5-20478" fmla="*/ 656045 h 3482342"/>
              <a:gd name="connsiteX6-20479" fmla="*/ 11832939 w 12192000"/>
              <a:gd name="connsiteY6-20480" fmla="*/ 674181 h 3482342"/>
              <a:gd name="connsiteX7-20481" fmla="*/ 11767770 w 12192000"/>
              <a:gd name="connsiteY7-20482" fmla="*/ 683807 h 3482342"/>
              <a:gd name="connsiteX8-20483" fmla="*/ 11728279 w 12192000"/>
              <a:gd name="connsiteY8-20484" fmla="*/ 700816 h 3482342"/>
              <a:gd name="connsiteX9-20485" fmla="*/ 11722533 w 12192000"/>
              <a:gd name="connsiteY9-20486" fmla="*/ 703421 h 3482342"/>
              <a:gd name="connsiteX10-20487" fmla="*/ 11720002 w 12192000"/>
              <a:gd name="connsiteY10-20488" fmla="*/ 710566 h 3482342"/>
              <a:gd name="connsiteX11-20489" fmla="*/ 11707351 w 12192000"/>
              <a:gd name="connsiteY11-20490" fmla="*/ 710310 h 3482342"/>
              <a:gd name="connsiteX12-20491" fmla="*/ 11700369 w 12192000"/>
              <a:gd name="connsiteY12-20492" fmla="*/ 713480 h 3482342"/>
              <a:gd name="connsiteX13-20493" fmla="*/ 11691126 w 12192000"/>
              <a:gd name="connsiteY13-20494" fmla="*/ 726131 h 3482342"/>
              <a:gd name="connsiteX14-20495" fmla="*/ 11656818 w 12192000"/>
              <a:gd name="connsiteY14-20496" fmla="*/ 769062 h 3482342"/>
              <a:gd name="connsiteX15-20497" fmla="*/ 11501920 w 12192000"/>
              <a:gd name="connsiteY15-20498" fmla="*/ 813109 h 3482342"/>
              <a:gd name="connsiteX16-20499" fmla="*/ 11405286 w 12192000"/>
              <a:gd name="connsiteY16-20500" fmla="*/ 849086 h 3482342"/>
              <a:gd name="connsiteX17-20501" fmla="*/ 11338523 w 12192000"/>
              <a:gd name="connsiteY17-20502" fmla="*/ 852810 h 3482342"/>
              <a:gd name="connsiteX18-20503" fmla="*/ 11313493 w 12192000"/>
              <a:gd name="connsiteY18-20504" fmla="*/ 880860 h 3482342"/>
              <a:gd name="connsiteX19-20505" fmla="*/ 11228040 w 12192000"/>
              <a:gd name="connsiteY19-20506" fmla="*/ 958953 h 3482342"/>
              <a:gd name="connsiteX20-20507" fmla="*/ 11196987 w 12192000"/>
              <a:gd name="connsiteY20-20508" fmla="*/ 1000897 h 3482342"/>
              <a:gd name="connsiteX21-20509" fmla="*/ 11193568 w 12192000"/>
              <a:gd name="connsiteY21-20510" fmla="*/ 1039464 h 3482342"/>
              <a:gd name="connsiteX22-20511" fmla="*/ 11175804 w 12192000"/>
              <a:gd name="connsiteY22-20512" fmla="*/ 1067977 h 3482342"/>
              <a:gd name="connsiteX23-20513" fmla="*/ 11133438 w 12192000"/>
              <a:gd name="connsiteY23-20514" fmla="*/ 1106812 h 3482342"/>
              <a:gd name="connsiteX24-20515" fmla="*/ 11120819 w 12192000"/>
              <a:gd name="connsiteY24-20516" fmla="*/ 1126133 h 3482342"/>
              <a:gd name="connsiteX25-20517" fmla="*/ 11028687 w 12192000"/>
              <a:gd name="connsiteY25-20518" fmla="*/ 1199018 h 3482342"/>
              <a:gd name="connsiteX26-20519" fmla="*/ 10974565 w 12192000"/>
              <a:gd name="connsiteY26-20520" fmla="*/ 1226849 h 3482342"/>
              <a:gd name="connsiteX27-20521" fmla="*/ 10960443 w 12192000"/>
              <a:gd name="connsiteY27-20522" fmla="*/ 1244502 h 3482342"/>
              <a:gd name="connsiteX28-20523" fmla="*/ 10879242 w 12192000"/>
              <a:gd name="connsiteY28-20524" fmla="*/ 1269215 h 3482342"/>
              <a:gd name="connsiteX29-20525" fmla="*/ 10850998 w 12192000"/>
              <a:gd name="connsiteY29-20526" fmla="*/ 1269215 h 3482342"/>
              <a:gd name="connsiteX30-20527" fmla="*/ 10815658 w 12192000"/>
              <a:gd name="connsiteY30-20528" fmla="*/ 1287849 h 3482342"/>
              <a:gd name="connsiteX31-20529" fmla="*/ 10723900 w 12192000"/>
              <a:gd name="connsiteY31-20530" fmla="*/ 1318642 h 3482342"/>
              <a:gd name="connsiteX32-20531" fmla="*/ 10679906 w 12192000"/>
              <a:gd name="connsiteY32-20532" fmla="*/ 1332049 h 3482342"/>
              <a:gd name="connsiteX33-20533" fmla="*/ 10639834 w 12192000"/>
              <a:gd name="connsiteY33-20534" fmla="*/ 1324989 h 3482342"/>
              <a:gd name="connsiteX34-20535" fmla="*/ 10603863 w 12192000"/>
              <a:gd name="connsiteY34-20536" fmla="*/ 1346886 h 3482342"/>
              <a:gd name="connsiteX35-20537" fmla="*/ 10573203 w 12192000"/>
              <a:gd name="connsiteY35-20538" fmla="*/ 1351996 h 3482342"/>
              <a:gd name="connsiteX36-20539" fmla="*/ 10513263 w 12192000"/>
              <a:gd name="connsiteY36-20540" fmla="*/ 1350756 h 3482342"/>
              <a:gd name="connsiteX37-20541" fmla="*/ 10464012 w 12192000"/>
              <a:gd name="connsiteY37-20542" fmla="*/ 1391778 h 3482342"/>
              <a:gd name="connsiteX38-20543" fmla="*/ 10405409 w 12192000"/>
              <a:gd name="connsiteY38-20544" fmla="*/ 1422789 h 3482342"/>
              <a:gd name="connsiteX39-20545" fmla="*/ 10370530 w 12192000"/>
              <a:gd name="connsiteY39-20546" fmla="*/ 1441596 h 3482342"/>
              <a:gd name="connsiteX40-20547" fmla="*/ 10300239 w 12192000"/>
              <a:gd name="connsiteY40-20548" fmla="*/ 1456332 h 3482342"/>
              <a:gd name="connsiteX41-20549" fmla="*/ 10264922 w 12192000"/>
              <a:gd name="connsiteY41-20550" fmla="*/ 1472107 h 3482342"/>
              <a:gd name="connsiteX42-20551" fmla="*/ 10229629 w 12192000"/>
              <a:gd name="connsiteY42-20552" fmla="*/ 1470454 h 3482342"/>
              <a:gd name="connsiteX43-20553" fmla="*/ 10201385 w 12192000"/>
              <a:gd name="connsiteY43-20554" fmla="*/ 1477515 h 3482342"/>
              <a:gd name="connsiteX44-20555" fmla="*/ 10151958 w 12192000"/>
              <a:gd name="connsiteY44-20556" fmla="*/ 1477515 h 3482342"/>
              <a:gd name="connsiteX45-20557" fmla="*/ 10120184 w 12192000"/>
              <a:gd name="connsiteY45-20558" fmla="*/ 1466924 h 3482342"/>
              <a:gd name="connsiteX46-20559" fmla="*/ 10058690 w 12192000"/>
              <a:gd name="connsiteY46-20560" fmla="*/ 1474888 h 3482342"/>
              <a:gd name="connsiteX47-20561" fmla="*/ 10004424 w 12192000"/>
              <a:gd name="connsiteY47-20562" fmla="*/ 1489801 h 3482342"/>
              <a:gd name="connsiteX48-20563" fmla="*/ 9999951 w 12192000"/>
              <a:gd name="connsiteY48-20564" fmla="*/ 1499127 h 3482342"/>
              <a:gd name="connsiteX49-20565" fmla="*/ 9845462 w 12192000"/>
              <a:gd name="connsiteY49-20566" fmla="*/ 1548192 h 3482342"/>
              <a:gd name="connsiteX50-20567" fmla="*/ 9736156 w 12192000"/>
              <a:gd name="connsiteY50-20568" fmla="*/ 1581928 h 3482342"/>
              <a:gd name="connsiteX51-20569" fmla="*/ 9693355 w 12192000"/>
              <a:gd name="connsiteY51-20570" fmla="*/ 1602632 h 3482342"/>
              <a:gd name="connsiteX52-20571" fmla="*/ 9664242 w 12192000"/>
              <a:gd name="connsiteY52-20572" fmla="*/ 1622075 h 3482342"/>
              <a:gd name="connsiteX53-20573" fmla="*/ 9579195 w 12192000"/>
              <a:gd name="connsiteY53-20574" fmla="*/ 1648017 h 3482342"/>
              <a:gd name="connsiteX54-20575" fmla="*/ 9433652 w 12192000"/>
              <a:gd name="connsiteY54-20576" fmla="*/ 1681174 h 3482342"/>
              <a:gd name="connsiteX55-20577" fmla="*/ 9403775 w 12192000"/>
              <a:gd name="connsiteY55-20578" fmla="*/ 1690403 h 3482342"/>
              <a:gd name="connsiteX56-20579" fmla="*/ 9382503 w 12192000"/>
              <a:gd name="connsiteY56-20580" fmla="*/ 1706957 h 3482342"/>
              <a:gd name="connsiteX57-20581" fmla="*/ 9381410 w 12192000"/>
              <a:gd name="connsiteY57-20582" fmla="*/ 1718312 h 3482342"/>
              <a:gd name="connsiteX58-20583" fmla="*/ 9365685 w 12192000"/>
              <a:gd name="connsiteY58-20584" fmla="*/ 1724772 h 3482342"/>
              <a:gd name="connsiteX59-20585" fmla="*/ 9278020 w 12192000"/>
              <a:gd name="connsiteY59-20586" fmla="*/ 1741161 h 3482342"/>
              <a:gd name="connsiteX60-20587" fmla="*/ 9217145 w 12192000"/>
              <a:gd name="connsiteY60-20588" fmla="*/ 1771195 h 3482342"/>
              <a:gd name="connsiteX61-20589" fmla="*/ 8955875 w 12192000"/>
              <a:gd name="connsiteY61-20590" fmla="*/ 1796806 h 3482342"/>
              <a:gd name="connsiteX62-20591" fmla="*/ 8648415 w 12192000"/>
              <a:gd name="connsiteY62-20592" fmla="*/ 1878623 h 3482342"/>
              <a:gd name="connsiteX63-20593" fmla="*/ 8495949 w 12192000"/>
              <a:gd name="connsiteY63-20594" fmla="*/ 1902425 h 3482342"/>
              <a:gd name="connsiteX64-20595" fmla="*/ 8236214 w 12192000"/>
              <a:gd name="connsiteY64-20596" fmla="*/ 1909725 h 3482342"/>
              <a:gd name="connsiteX65-20597" fmla="*/ 8132104 w 12192000"/>
              <a:gd name="connsiteY65-20598" fmla="*/ 1895727 h 3482342"/>
              <a:gd name="connsiteX66-20599" fmla="*/ 7918078 w 12192000"/>
              <a:gd name="connsiteY66-20600" fmla="*/ 1862668 h 3482342"/>
              <a:gd name="connsiteX67-20601" fmla="*/ 7817899 w 12192000"/>
              <a:gd name="connsiteY67-20602" fmla="*/ 1862176 h 3482342"/>
              <a:gd name="connsiteX68-20603" fmla="*/ 7768994 w 12192000"/>
              <a:gd name="connsiteY68-20604" fmla="*/ 1855721 h 3482342"/>
              <a:gd name="connsiteX69-20605" fmla="*/ 7618027 w 12192000"/>
              <a:gd name="connsiteY69-20606" fmla="*/ 1830959 h 3482342"/>
              <a:gd name="connsiteX70-20607" fmla="*/ 7449425 w 12192000"/>
              <a:gd name="connsiteY70-20608" fmla="*/ 1810910 h 3482342"/>
              <a:gd name="connsiteX71-20609" fmla="*/ 7342915 w 12192000"/>
              <a:gd name="connsiteY71-20610" fmla="*/ 1819827 h 3482342"/>
              <a:gd name="connsiteX72-20611" fmla="*/ 7255191 w 12192000"/>
              <a:gd name="connsiteY72-20612" fmla="*/ 1834354 h 3482342"/>
              <a:gd name="connsiteX73-20613" fmla="*/ 7131205 w 12192000"/>
              <a:gd name="connsiteY73-20614" fmla="*/ 1845557 h 3482342"/>
              <a:gd name="connsiteX74-20615" fmla="*/ 6941837 w 12192000"/>
              <a:gd name="connsiteY74-20616" fmla="*/ 1840640 h 3482342"/>
              <a:gd name="connsiteX75-20617" fmla="*/ 6837145 w 12192000"/>
              <a:gd name="connsiteY75-20618" fmla="*/ 1870724 h 3482342"/>
              <a:gd name="connsiteX76-20619" fmla="*/ 6753991 w 12192000"/>
              <a:gd name="connsiteY76-20620" fmla="*/ 1860969 h 3482342"/>
              <a:gd name="connsiteX77-20621" fmla="*/ 6727754 w 12192000"/>
              <a:gd name="connsiteY77-20622" fmla="*/ 1882372 h 3482342"/>
              <a:gd name="connsiteX78-20623" fmla="*/ 6723371 w 12192000"/>
              <a:gd name="connsiteY78-20624" fmla="*/ 1886494 h 3482342"/>
              <a:gd name="connsiteX79-20625" fmla="*/ 6702779 w 12192000"/>
              <a:gd name="connsiteY79-20626" fmla="*/ 1893601 h 3482342"/>
              <a:gd name="connsiteX80-20627" fmla="*/ 6686657 w 12192000"/>
              <a:gd name="connsiteY80-20628" fmla="*/ 1907344 h 3482342"/>
              <a:gd name="connsiteX81-20629" fmla="*/ 6651330 w 12192000"/>
              <a:gd name="connsiteY81-20630" fmla="*/ 1922921 h 3482342"/>
              <a:gd name="connsiteX82-20631" fmla="*/ 6622958 w 12192000"/>
              <a:gd name="connsiteY82-20632" fmla="*/ 1936255 h 3482342"/>
              <a:gd name="connsiteX83-20633" fmla="*/ 6522602 w 12192000"/>
              <a:gd name="connsiteY83-20634" fmla="*/ 1954133 h 3482342"/>
              <a:gd name="connsiteX84-20635" fmla="*/ 6444344 w 12192000"/>
              <a:gd name="connsiteY84-20636" fmla="*/ 1969663 h 3482342"/>
              <a:gd name="connsiteX85-20637" fmla="*/ 6409626 w 12192000"/>
              <a:gd name="connsiteY85-20638" fmla="*/ 1978846 h 3482342"/>
              <a:gd name="connsiteX86-20639" fmla="*/ 6333446 w 12192000"/>
              <a:gd name="connsiteY86-20640" fmla="*/ 1997163 h 3482342"/>
              <a:gd name="connsiteX87-20641" fmla="*/ 6294933 w 12192000"/>
              <a:gd name="connsiteY87-20642" fmla="*/ 2019412 h 3482342"/>
              <a:gd name="connsiteX88-20643" fmla="*/ 6238719 w 12192000"/>
              <a:gd name="connsiteY88-20644" fmla="*/ 2042547 h 3482342"/>
              <a:gd name="connsiteX89-20645" fmla="*/ 6187205 w 12192000"/>
              <a:gd name="connsiteY89-20646" fmla="*/ 2060048 h 3482342"/>
              <a:gd name="connsiteX90-20647" fmla="*/ 6138780 w 12192000"/>
              <a:gd name="connsiteY90-20648" fmla="*/ 2081918 h 3482342"/>
              <a:gd name="connsiteX91-20649" fmla="*/ 6120125 w 12192000"/>
              <a:gd name="connsiteY91-20650" fmla="*/ 2109475 h 3482342"/>
              <a:gd name="connsiteX92-20651" fmla="*/ 6056576 w 12192000"/>
              <a:gd name="connsiteY92-20652" fmla="*/ 2120066 h 3482342"/>
              <a:gd name="connsiteX93-20653" fmla="*/ 5993794 w 12192000"/>
              <a:gd name="connsiteY93-20654" fmla="*/ 2122569 h 3482342"/>
              <a:gd name="connsiteX94-20655" fmla="*/ 5943601 w 12192000"/>
              <a:gd name="connsiteY94-20656" fmla="*/ 2137719 h 3482342"/>
              <a:gd name="connsiteX95-20657" fmla="*/ 5898141 w 12192000"/>
              <a:gd name="connsiteY95-20658" fmla="*/ 2144806 h 3482342"/>
              <a:gd name="connsiteX96-20659" fmla="*/ 5855337 w 12192000"/>
              <a:gd name="connsiteY96-20660" fmla="*/ 2137719 h 3482342"/>
              <a:gd name="connsiteX97-20661" fmla="*/ 5817682 w 12192000"/>
              <a:gd name="connsiteY97-20662" fmla="*/ 2157358 h 3482342"/>
              <a:gd name="connsiteX98-20663" fmla="*/ 5735300 w 12192000"/>
              <a:gd name="connsiteY98-20664" fmla="*/ 2158902 h 3482342"/>
              <a:gd name="connsiteX99-20665" fmla="*/ 5591469 w 12192000"/>
              <a:gd name="connsiteY99-20666" fmla="*/ 2178389 h 3482342"/>
              <a:gd name="connsiteX100-20667" fmla="*/ 5505818 w 12192000"/>
              <a:gd name="connsiteY100-20668" fmla="*/ 2194207 h 3482342"/>
              <a:gd name="connsiteX101-20669" fmla="*/ 5452860 w 12192000"/>
              <a:gd name="connsiteY101-20670" fmla="*/ 2180085 h 3482342"/>
              <a:gd name="connsiteX102-20671" fmla="*/ 5414282 w 12192000"/>
              <a:gd name="connsiteY102-20672" fmla="*/ 2183070 h 3482342"/>
              <a:gd name="connsiteX103-20673" fmla="*/ 5368369 w 12192000"/>
              <a:gd name="connsiteY103-20674" fmla="*/ 2204272 h 3482342"/>
              <a:gd name="connsiteX104-20675" fmla="*/ 5336354 w 12192000"/>
              <a:gd name="connsiteY104-20676" fmla="*/ 2218920 h 3482342"/>
              <a:gd name="connsiteX105-20677" fmla="*/ 5291263 w 12192000"/>
              <a:gd name="connsiteY105-20678" fmla="*/ 2239182 h 3482342"/>
              <a:gd name="connsiteX106-20679" fmla="*/ 5255152 w 12192000"/>
              <a:gd name="connsiteY106-20680" fmla="*/ 2247164 h 3482342"/>
              <a:gd name="connsiteX107-20681" fmla="*/ 5233796 w 12192000"/>
              <a:gd name="connsiteY107-20682" fmla="*/ 2268260 h 3482342"/>
              <a:gd name="connsiteX108-20683" fmla="*/ 5212786 w 12192000"/>
              <a:gd name="connsiteY108-20684" fmla="*/ 2296592 h 3482342"/>
              <a:gd name="connsiteX109-20685" fmla="*/ 5173523 w 12192000"/>
              <a:gd name="connsiteY109-20686" fmla="*/ 2309057 h 3482342"/>
              <a:gd name="connsiteX110-20687" fmla="*/ 5123830 w 12192000"/>
              <a:gd name="connsiteY110-20688" fmla="*/ 2307070 h 3482342"/>
              <a:gd name="connsiteX111-20689" fmla="*/ 5065426 w 12192000"/>
              <a:gd name="connsiteY111-20690" fmla="*/ 2324076 h 3482342"/>
              <a:gd name="connsiteX112-20691" fmla="*/ 4975908 w 12192000"/>
              <a:gd name="connsiteY112-20692" fmla="*/ 2364128 h 3482342"/>
              <a:gd name="connsiteX113-20693" fmla="*/ 4913723 w 12192000"/>
              <a:gd name="connsiteY113-20694" fmla="*/ 2385265 h 3482342"/>
              <a:gd name="connsiteX114-20695" fmla="*/ 4746485 w 12192000"/>
              <a:gd name="connsiteY114-20696" fmla="*/ 2451769 h 3482342"/>
              <a:gd name="connsiteX115-20697" fmla="*/ 4681588 w 12192000"/>
              <a:gd name="connsiteY115-20698" fmla="*/ 2467494 h 3482342"/>
              <a:gd name="connsiteX116-20699" fmla="*/ 1783655 w 12192000"/>
              <a:gd name="connsiteY116-20700" fmla="*/ 3163860 h 3482342"/>
              <a:gd name="connsiteX117-20701" fmla="*/ 1325955 w 12192000"/>
              <a:gd name="connsiteY117-20702" fmla="*/ 3176692 h 3482342"/>
              <a:gd name="connsiteX118-20703" fmla="*/ 1190384 w 12192000"/>
              <a:gd name="connsiteY118-20704" fmla="*/ 3203504 h 3482342"/>
              <a:gd name="connsiteX119-20705" fmla="*/ 1094537 w 12192000"/>
              <a:gd name="connsiteY119-20706" fmla="*/ 3229469 h 3482342"/>
              <a:gd name="connsiteX120-20707" fmla="*/ 779276 w 12192000"/>
              <a:gd name="connsiteY120-20708" fmla="*/ 3327290 h 3482342"/>
              <a:gd name="connsiteX121-20709" fmla="*/ 600378 w 12192000"/>
              <a:gd name="connsiteY121-20710" fmla="*/ 3335250 h 3482342"/>
              <a:gd name="connsiteX122-20711" fmla="*/ 493457 w 12192000"/>
              <a:gd name="connsiteY122-20712" fmla="*/ 3365044 h 3482342"/>
              <a:gd name="connsiteX123-20713" fmla="*/ 349402 w 12192000"/>
              <a:gd name="connsiteY123-20714" fmla="*/ 3380897 h 3482342"/>
              <a:gd name="connsiteX124-20715" fmla="*/ 192183 w 12192000"/>
              <a:gd name="connsiteY124-20716" fmla="*/ 3460075 h 3482342"/>
              <a:gd name="connsiteX125-20717" fmla="*/ 46713 w 12192000"/>
              <a:gd name="connsiteY125-20718" fmla="*/ 3462986 h 3482342"/>
              <a:gd name="connsiteX126-20719" fmla="*/ 2765 w 12192000"/>
              <a:gd name="connsiteY126-20720" fmla="*/ 3480770 h 3482342"/>
              <a:gd name="connsiteX127-20721" fmla="*/ 0 w 12192000"/>
              <a:gd name="connsiteY127-20722" fmla="*/ 3482342 h 3482342"/>
              <a:gd name="connsiteX128" fmla="*/ 0 w 12192000"/>
              <a:gd name="connsiteY128" fmla="*/ 0 h 3482342"/>
              <a:gd name="connsiteX0-20723" fmla="*/ 0 w 12192000"/>
              <a:gd name="connsiteY0-20724" fmla="*/ 0 h 3482342"/>
              <a:gd name="connsiteX1-20725" fmla="*/ 12192000 w 12192000"/>
              <a:gd name="connsiteY1-20726" fmla="*/ 0 h 3482342"/>
              <a:gd name="connsiteX2-20727" fmla="*/ 12192000 w 12192000"/>
              <a:gd name="connsiteY2-20728" fmla="*/ 635369 h 3482342"/>
              <a:gd name="connsiteX3-20729" fmla="*/ 12191789 w 12192000"/>
              <a:gd name="connsiteY3-20730" fmla="*/ 560396 h 3482342"/>
              <a:gd name="connsiteX4-20731" fmla="*/ 11983027 w 12192000"/>
              <a:gd name="connsiteY4-20732" fmla="*/ 646756 h 3482342"/>
              <a:gd name="connsiteX5-20733" fmla="*/ 11923051 w 12192000"/>
              <a:gd name="connsiteY5-20734" fmla="*/ 656045 h 3482342"/>
              <a:gd name="connsiteX6-20735" fmla="*/ 11832939 w 12192000"/>
              <a:gd name="connsiteY6-20736" fmla="*/ 674181 h 3482342"/>
              <a:gd name="connsiteX7-20737" fmla="*/ 11767770 w 12192000"/>
              <a:gd name="connsiteY7-20738" fmla="*/ 683807 h 3482342"/>
              <a:gd name="connsiteX8-20739" fmla="*/ 11728279 w 12192000"/>
              <a:gd name="connsiteY8-20740" fmla="*/ 700816 h 3482342"/>
              <a:gd name="connsiteX9-20741" fmla="*/ 11722533 w 12192000"/>
              <a:gd name="connsiteY9-20742" fmla="*/ 703421 h 3482342"/>
              <a:gd name="connsiteX10-20743" fmla="*/ 11720002 w 12192000"/>
              <a:gd name="connsiteY10-20744" fmla="*/ 710566 h 3482342"/>
              <a:gd name="connsiteX11-20745" fmla="*/ 11707351 w 12192000"/>
              <a:gd name="connsiteY11-20746" fmla="*/ 710310 h 3482342"/>
              <a:gd name="connsiteX12-20747" fmla="*/ 11700369 w 12192000"/>
              <a:gd name="connsiteY12-20748" fmla="*/ 713480 h 3482342"/>
              <a:gd name="connsiteX13-20749" fmla="*/ 11691126 w 12192000"/>
              <a:gd name="connsiteY13-20750" fmla="*/ 726131 h 3482342"/>
              <a:gd name="connsiteX14-20751" fmla="*/ 11656818 w 12192000"/>
              <a:gd name="connsiteY14-20752" fmla="*/ 769062 h 3482342"/>
              <a:gd name="connsiteX15-20753" fmla="*/ 11501920 w 12192000"/>
              <a:gd name="connsiteY15-20754" fmla="*/ 813109 h 3482342"/>
              <a:gd name="connsiteX16-20755" fmla="*/ 11405286 w 12192000"/>
              <a:gd name="connsiteY16-20756" fmla="*/ 849086 h 3482342"/>
              <a:gd name="connsiteX17-20757" fmla="*/ 11338523 w 12192000"/>
              <a:gd name="connsiteY17-20758" fmla="*/ 852810 h 3482342"/>
              <a:gd name="connsiteX18-20759" fmla="*/ 11313493 w 12192000"/>
              <a:gd name="connsiteY18-20760" fmla="*/ 880860 h 3482342"/>
              <a:gd name="connsiteX19-20761" fmla="*/ 11228040 w 12192000"/>
              <a:gd name="connsiteY19-20762" fmla="*/ 958953 h 3482342"/>
              <a:gd name="connsiteX20-20763" fmla="*/ 11196987 w 12192000"/>
              <a:gd name="connsiteY20-20764" fmla="*/ 1000897 h 3482342"/>
              <a:gd name="connsiteX21-20765" fmla="*/ 11193568 w 12192000"/>
              <a:gd name="connsiteY21-20766" fmla="*/ 1039464 h 3482342"/>
              <a:gd name="connsiteX22-20767" fmla="*/ 11175804 w 12192000"/>
              <a:gd name="connsiteY22-20768" fmla="*/ 1067977 h 3482342"/>
              <a:gd name="connsiteX23-20769" fmla="*/ 11133438 w 12192000"/>
              <a:gd name="connsiteY23-20770" fmla="*/ 1106812 h 3482342"/>
              <a:gd name="connsiteX24-20771" fmla="*/ 11120819 w 12192000"/>
              <a:gd name="connsiteY24-20772" fmla="*/ 1126133 h 3482342"/>
              <a:gd name="connsiteX25-20773" fmla="*/ 11028687 w 12192000"/>
              <a:gd name="connsiteY25-20774" fmla="*/ 1199018 h 3482342"/>
              <a:gd name="connsiteX26-20775" fmla="*/ 10974565 w 12192000"/>
              <a:gd name="connsiteY26-20776" fmla="*/ 1226849 h 3482342"/>
              <a:gd name="connsiteX27-20777" fmla="*/ 10960443 w 12192000"/>
              <a:gd name="connsiteY27-20778" fmla="*/ 1244502 h 3482342"/>
              <a:gd name="connsiteX28-20779" fmla="*/ 10879242 w 12192000"/>
              <a:gd name="connsiteY28-20780" fmla="*/ 1269215 h 3482342"/>
              <a:gd name="connsiteX29-20781" fmla="*/ 10850998 w 12192000"/>
              <a:gd name="connsiteY29-20782" fmla="*/ 1269215 h 3482342"/>
              <a:gd name="connsiteX30-20783" fmla="*/ 10815658 w 12192000"/>
              <a:gd name="connsiteY30-20784" fmla="*/ 1287849 h 3482342"/>
              <a:gd name="connsiteX31-20785" fmla="*/ 10723900 w 12192000"/>
              <a:gd name="connsiteY31-20786" fmla="*/ 1318642 h 3482342"/>
              <a:gd name="connsiteX32-20787" fmla="*/ 10679906 w 12192000"/>
              <a:gd name="connsiteY32-20788" fmla="*/ 1332049 h 3482342"/>
              <a:gd name="connsiteX33-20789" fmla="*/ 10639834 w 12192000"/>
              <a:gd name="connsiteY33-20790" fmla="*/ 1324989 h 3482342"/>
              <a:gd name="connsiteX34-20791" fmla="*/ 10603863 w 12192000"/>
              <a:gd name="connsiteY34-20792" fmla="*/ 1346886 h 3482342"/>
              <a:gd name="connsiteX35-20793" fmla="*/ 10573203 w 12192000"/>
              <a:gd name="connsiteY35-20794" fmla="*/ 1351996 h 3482342"/>
              <a:gd name="connsiteX36-20795" fmla="*/ 10513263 w 12192000"/>
              <a:gd name="connsiteY36-20796" fmla="*/ 1350756 h 3482342"/>
              <a:gd name="connsiteX37-20797" fmla="*/ 10487356 w 12192000"/>
              <a:gd name="connsiteY37-20798" fmla="*/ 1385722 h 3482342"/>
              <a:gd name="connsiteX38-20799" fmla="*/ 10464012 w 12192000"/>
              <a:gd name="connsiteY38-20800" fmla="*/ 1391778 h 3482342"/>
              <a:gd name="connsiteX39-20801" fmla="*/ 10405409 w 12192000"/>
              <a:gd name="connsiteY39-20802" fmla="*/ 1422789 h 3482342"/>
              <a:gd name="connsiteX40-20803" fmla="*/ 10370530 w 12192000"/>
              <a:gd name="connsiteY40-20804" fmla="*/ 1441596 h 3482342"/>
              <a:gd name="connsiteX41-20805" fmla="*/ 10300239 w 12192000"/>
              <a:gd name="connsiteY41-20806" fmla="*/ 1456332 h 3482342"/>
              <a:gd name="connsiteX42-20807" fmla="*/ 10264922 w 12192000"/>
              <a:gd name="connsiteY42-20808" fmla="*/ 1472107 h 3482342"/>
              <a:gd name="connsiteX43-20809" fmla="*/ 10229629 w 12192000"/>
              <a:gd name="connsiteY43-20810" fmla="*/ 1470454 h 3482342"/>
              <a:gd name="connsiteX44-20811" fmla="*/ 10201385 w 12192000"/>
              <a:gd name="connsiteY44-20812" fmla="*/ 1477515 h 3482342"/>
              <a:gd name="connsiteX45-20813" fmla="*/ 10151958 w 12192000"/>
              <a:gd name="connsiteY45-20814" fmla="*/ 1477515 h 3482342"/>
              <a:gd name="connsiteX46-20815" fmla="*/ 10120184 w 12192000"/>
              <a:gd name="connsiteY46-20816" fmla="*/ 1466924 h 3482342"/>
              <a:gd name="connsiteX47-20817" fmla="*/ 10058690 w 12192000"/>
              <a:gd name="connsiteY47-20818" fmla="*/ 1474888 h 3482342"/>
              <a:gd name="connsiteX48-20819" fmla="*/ 10004424 w 12192000"/>
              <a:gd name="connsiteY48-20820" fmla="*/ 1489801 h 3482342"/>
              <a:gd name="connsiteX49-20821" fmla="*/ 9999951 w 12192000"/>
              <a:gd name="connsiteY49-20822" fmla="*/ 1499127 h 3482342"/>
              <a:gd name="connsiteX50-20823" fmla="*/ 9845462 w 12192000"/>
              <a:gd name="connsiteY50-20824" fmla="*/ 1548192 h 3482342"/>
              <a:gd name="connsiteX51-20825" fmla="*/ 9736156 w 12192000"/>
              <a:gd name="connsiteY51-20826" fmla="*/ 1581928 h 3482342"/>
              <a:gd name="connsiteX52-20827" fmla="*/ 9693355 w 12192000"/>
              <a:gd name="connsiteY52-20828" fmla="*/ 1602632 h 3482342"/>
              <a:gd name="connsiteX53-20829" fmla="*/ 9664242 w 12192000"/>
              <a:gd name="connsiteY53-20830" fmla="*/ 1622075 h 3482342"/>
              <a:gd name="connsiteX54-20831" fmla="*/ 9579195 w 12192000"/>
              <a:gd name="connsiteY54-20832" fmla="*/ 1648017 h 3482342"/>
              <a:gd name="connsiteX55-20833" fmla="*/ 9433652 w 12192000"/>
              <a:gd name="connsiteY55-20834" fmla="*/ 1681174 h 3482342"/>
              <a:gd name="connsiteX56-20835" fmla="*/ 9403775 w 12192000"/>
              <a:gd name="connsiteY56-20836" fmla="*/ 1690403 h 3482342"/>
              <a:gd name="connsiteX57-20837" fmla="*/ 9382503 w 12192000"/>
              <a:gd name="connsiteY57-20838" fmla="*/ 1706957 h 3482342"/>
              <a:gd name="connsiteX58-20839" fmla="*/ 9381410 w 12192000"/>
              <a:gd name="connsiteY58-20840" fmla="*/ 1718312 h 3482342"/>
              <a:gd name="connsiteX59-20841" fmla="*/ 9365685 w 12192000"/>
              <a:gd name="connsiteY59-20842" fmla="*/ 1724772 h 3482342"/>
              <a:gd name="connsiteX60-20843" fmla="*/ 9278020 w 12192000"/>
              <a:gd name="connsiteY60-20844" fmla="*/ 1741161 h 3482342"/>
              <a:gd name="connsiteX61-20845" fmla="*/ 9217145 w 12192000"/>
              <a:gd name="connsiteY61-20846" fmla="*/ 1771195 h 3482342"/>
              <a:gd name="connsiteX62-20847" fmla="*/ 8955875 w 12192000"/>
              <a:gd name="connsiteY62-20848" fmla="*/ 1796806 h 3482342"/>
              <a:gd name="connsiteX63-20849" fmla="*/ 8648415 w 12192000"/>
              <a:gd name="connsiteY63-20850" fmla="*/ 1878623 h 3482342"/>
              <a:gd name="connsiteX64-20851" fmla="*/ 8495949 w 12192000"/>
              <a:gd name="connsiteY64-20852" fmla="*/ 1902425 h 3482342"/>
              <a:gd name="connsiteX65-20853" fmla="*/ 8236214 w 12192000"/>
              <a:gd name="connsiteY65-20854" fmla="*/ 1909725 h 3482342"/>
              <a:gd name="connsiteX66-20855" fmla="*/ 8132104 w 12192000"/>
              <a:gd name="connsiteY66-20856" fmla="*/ 1895727 h 3482342"/>
              <a:gd name="connsiteX67-20857" fmla="*/ 7918078 w 12192000"/>
              <a:gd name="connsiteY67-20858" fmla="*/ 1862668 h 3482342"/>
              <a:gd name="connsiteX68-20859" fmla="*/ 7817899 w 12192000"/>
              <a:gd name="connsiteY68-20860" fmla="*/ 1862176 h 3482342"/>
              <a:gd name="connsiteX69-20861" fmla="*/ 7768994 w 12192000"/>
              <a:gd name="connsiteY69-20862" fmla="*/ 1855721 h 3482342"/>
              <a:gd name="connsiteX70-20863" fmla="*/ 7618027 w 12192000"/>
              <a:gd name="connsiteY70-20864" fmla="*/ 1830959 h 3482342"/>
              <a:gd name="connsiteX71-20865" fmla="*/ 7449425 w 12192000"/>
              <a:gd name="connsiteY71-20866" fmla="*/ 1810910 h 3482342"/>
              <a:gd name="connsiteX72-20867" fmla="*/ 7342915 w 12192000"/>
              <a:gd name="connsiteY72-20868" fmla="*/ 1819827 h 3482342"/>
              <a:gd name="connsiteX73-20869" fmla="*/ 7255191 w 12192000"/>
              <a:gd name="connsiteY73-20870" fmla="*/ 1834354 h 3482342"/>
              <a:gd name="connsiteX74-20871" fmla="*/ 7131205 w 12192000"/>
              <a:gd name="connsiteY74-20872" fmla="*/ 1845557 h 3482342"/>
              <a:gd name="connsiteX75-20873" fmla="*/ 6941837 w 12192000"/>
              <a:gd name="connsiteY75-20874" fmla="*/ 1840640 h 3482342"/>
              <a:gd name="connsiteX76-20875" fmla="*/ 6837145 w 12192000"/>
              <a:gd name="connsiteY76-20876" fmla="*/ 1870724 h 3482342"/>
              <a:gd name="connsiteX77-20877" fmla="*/ 6753991 w 12192000"/>
              <a:gd name="connsiteY77-20878" fmla="*/ 1860969 h 3482342"/>
              <a:gd name="connsiteX78-20879" fmla="*/ 6727754 w 12192000"/>
              <a:gd name="connsiteY78-20880" fmla="*/ 1882372 h 3482342"/>
              <a:gd name="connsiteX79-20881" fmla="*/ 6723371 w 12192000"/>
              <a:gd name="connsiteY79-20882" fmla="*/ 1886494 h 3482342"/>
              <a:gd name="connsiteX80-20883" fmla="*/ 6702779 w 12192000"/>
              <a:gd name="connsiteY80-20884" fmla="*/ 1893601 h 3482342"/>
              <a:gd name="connsiteX81-20885" fmla="*/ 6686657 w 12192000"/>
              <a:gd name="connsiteY81-20886" fmla="*/ 1907344 h 3482342"/>
              <a:gd name="connsiteX82-20887" fmla="*/ 6651330 w 12192000"/>
              <a:gd name="connsiteY82-20888" fmla="*/ 1922921 h 3482342"/>
              <a:gd name="connsiteX83-20889" fmla="*/ 6622958 w 12192000"/>
              <a:gd name="connsiteY83-20890" fmla="*/ 1936255 h 3482342"/>
              <a:gd name="connsiteX84-20891" fmla="*/ 6522602 w 12192000"/>
              <a:gd name="connsiteY84-20892" fmla="*/ 1954133 h 3482342"/>
              <a:gd name="connsiteX85-20893" fmla="*/ 6444344 w 12192000"/>
              <a:gd name="connsiteY85-20894" fmla="*/ 1969663 h 3482342"/>
              <a:gd name="connsiteX86-20895" fmla="*/ 6409626 w 12192000"/>
              <a:gd name="connsiteY86-20896" fmla="*/ 1978846 h 3482342"/>
              <a:gd name="connsiteX87-20897" fmla="*/ 6333446 w 12192000"/>
              <a:gd name="connsiteY87-20898" fmla="*/ 1997163 h 3482342"/>
              <a:gd name="connsiteX88-20899" fmla="*/ 6294933 w 12192000"/>
              <a:gd name="connsiteY88-20900" fmla="*/ 2019412 h 3482342"/>
              <a:gd name="connsiteX89-20901" fmla="*/ 6238719 w 12192000"/>
              <a:gd name="connsiteY89-20902" fmla="*/ 2042547 h 3482342"/>
              <a:gd name="connsiteX90-20903" fmla="*/ 6187205 w 12192000"/>
              <a:gd name="connsiteY90-20904" fmla="*/ 2060048 h 3482342"/>
              <a:gd name="connsiteX91-20905" fmla="*/ 6138780 w 12192000"/>
              <a:gd name="connsiteY91-20906" fmla="*/ 2081918 h 3482342"/>
              <a:gd name="connsiteX92-20907" fmla="*/ 6120125 w 12192000"/>
              <a:gd name="connsiteY92-20908" fmla="*/ 2109475 h 3482342"/>
              <a:gd name="connsiteX93-20909" fmla="*/ 6056576 w 12192000"/>
              <a:gd name="connsiteY93-20910" fmla="*/ 2120066 h 3482342"/>
              <a:gd name="connsiteX94-20911" fmla="*/ 5993794 w 12192000"/>
              <a:gd name="connsiteY94-20912" fmla="*/ 2122569 h 3482342"/>
              <a:gd name="connsiteX95-20913" fmla="*/ 5943601 w 12192000"/>
              <a:gd name="connsiteY95-20914" fmla="*/ 2137719 h 3482342"/>
              <a:gd name="connsiteX96-20915" fmla="*/ 5898141 w 12192000"/>
              <a:gd name="connsiteY96-20916" fmla="*/ 2144806 h 3482342"/>
              <a:gd name="connsiteX97-20917" fmla="*/ 5855337 w 12192000"/>
              <a:gd name="connsiteY97-20918" fmla="*/ 2137719 h 3482342"/>
              <a:gd name="connsiteX98-20919" fmla="*/ 5817682 w 12192000"/>
              <a:gd name="connsiteY98-20920" fmla="*/ 2157358 h 3482342"/>
              <a:gd name="connsiteX99-20921" fmla="*/ 5735300 w 12192000"/>
              <a:gd name="connsiteY99-20922" fmla="*/ 2158902 h 3482342"/>
              <a:gd name="connsiteX100-20923" fmla="*/ 5591469 w 12192000"/>
              <a:gd name="connsiteY100-20924" fmla="*/ 2178389 h 3482342"/>
              <a:gd name="connsiteX101-20925" fmla="*/ 5505818 w 12192000"/>
              <a:gd name="connsiteY101-20926" fmla="*/ 2194207 h 3482342"/>
              <a:gd name="connsiteX102-20927" fmla="*/ 5452860 w 12192000"/>
              <a:gd name="connsiteY102-20928" fmla="*/ 2180085 h 3482342"/>
              <a:gd name="connsiteX103-20929" fmla="*/ 5414282 w 12192000"/>
              <a:gd name="connsiteY103-20930" fmla="*/ 2183070 h 3482342"/>
              <a:gd name="connsiteX104-20931" fmla="*/ 5368369 w 12192000"/>
              <a:gd name="connsiteY104-20932" fmla="*/ 2204272 h 3482342"/>
              <a:gd name="connsiteX105-20933" fmla="*/ 5336354 w 12192000"/>
              <a:gd name="connsiteY105-20934" fmla="*/ 2218920 h 3482342"/>
              <a:gd name="connsiteX106-20935" fmla="*/ 5291263 w 12192000"/>
              <a:gd name="connsiteY106-20936" fmla="*/ 2239182 h 3482342"/>
              <a:gd name="connsiteX107-20937" fmla="*/ 5255152 w 12192000"/>
              <a:gd name="connsiteY107-20938" fmla="*/ 2247164 h 3482342"/>
              <a:gd name="connsiteX108-20939" fmla="*/ 5233796 w 12192000"/>
              <a:gd name="connsiteY108-20940" fmla="*/ 2268260 h 3482342"/>
              <a:gd name="connsiteX109-20941" fmla="*/ 5212786 w 12192000"/>
              <a:gd name="connsiteY109-20942" fmla="*/ 2296592 h 3482342"/>
              <a:gd name="connsiteX110-20943" fmla="*/ 5173523 w 12192000"/>
              <a:gd name="connsiteY110-20944" fmla="*/ 2309057 h 3482342"/>
              <a:gd name="connsiteX111-20945" fmla="*/ 5123830 w 12192000"/>
              <a:gd name="connsiteY111-20946" fmla="*/ 2307070 h 3482342"/>
              <a:gd name="connsiteX112-20947" fmla="*/ 5065426 w 12192000"/>
              <a:gd name="connsiteY112-20948" fmla="*/ 2324076 h 3482342"/>
              <a:gd name="connsiteX113-20949" fmla="*/ 4975908 w 12192000"/>
              <a:gd name="connsiteY113-20950" fmla="*/ 2364128 h 3482342"/>
              <a:gd name="connsiteX114-20951" fmla="*/ 4913723 w 12192000"/>
              <a:gd name="connsiteY114-20952" fmla="*/ 2385265 h 3482342"/>
              <a:gd name="connsiteX115-20953" fmla="*/ 4746485 w 12192000"/>
              <a:gd name="connsiteY115-20954" fmla="*/ 2451769 h 3482342"/>
              <a:gd name="connsiteX116-20955" fmla="*/ 4681588 w 12192000"/>
              <a:gd name="connsiteY116-20956" fmla="*/ 2467494 h 3482342"/>
              <a:gd name="connsiteX117-20957" fmla="*/ 1783655 w 12192000"/>
              <a:gd name="connsiteY117-20958" fmla="*/ 3163860 h 3482342"/>
              <a:gd name="connsiteX118-20959" fmla="*/ 1325955 w 12192000"/>
              <a:gd name="connsiteY118-20960" fmla="*/ 3176692 h 3482342"/>
              <a:gd name="connsiteX119-20961" fmla="*/ 1190384 w 12192000"/>
              <a:gd name="connsiteY119-20962" fmla="*/ 3203504 h 3482342"/>
              <a:gd name="connsiteX120-20963" fmla="*/ 1094537 w 12192000"/>
              <a:gd name="connsiteY120-20964" fmla="*/ 3229469 h 3482342"/>
              <a:gd name="connsiteX121-20965" fmla="*/ 779276 w 12192000"/>
              <a:gd name="connsiteY121-20966" fmla="*/ 3327290 h 3482342"/>
              <a:gd name="connsiteX122-20967" fmla="*/ 600378 w 12192000"/>
              <a:gd name="connsiteY122-20968" fmla="*/ 3335250 h 3482342"/>
              <a:gd name="connsiteX123-20969" fmla="*/ 493457 w 12192000"/>
              <a:gd name="connsiteY123-20970" fmla="*/ 3365044 h 3482342"/>
              <a:gd name="connsiteX124-20971" fmla="*/ 349402 w 12192000"/>
              <a:gd name="connsiteY124-20972" fmla="*/ 3380897 h 3482342"/>
              <a:gd name="connsiteX125-20973" fmla="*/ 192183 w 12192000"/>
              <a:gd name="connsiteY125-20974" fmla="*/ 3460075 h 3482342"/>
              <a:gd name="connsiteX126-20975" fmla="*/ 46713 w 12192000"/>
              <a:gd name="connsiteY126-20976" fmla="*/ 3462986 h 3482342"/>
              <a:gd name="connsiteX127-20977" fmla="*/ 2765 w 12192000"/>
              <a:gd name="connsiteY127-20978" fmla="*/ 3480770 h 3482342"/>
              <a:gd name="connsiteX128-20979" fmla="*/ 0 w 12192000"/>
              <a:gd name="connsiteY128-20980" fmla="*/ 3482342 h 3482342"/>
              <a:gd name="connsiteX129" fmla="*/ 0 w 12192000"/>
              <a:gd name="connsiteY129" fmla="*/ 0 h 3482342"/>
              <a:gd name="connsiteX0-20981" fmla="*/ 0 w 12192000"/>
              <a:gd name="connsiteY0-20982" fmla="*/ 0 h 3482342"/>
              <a:gd name="connsiteX1-20983" fmla="*/ 12192000 w 12192000"/>
              <a:gd name="connsiteY1-20984" fmla="*/ 0 h 3482342"/>
              <a:gd name="connsiteX2-20985" fmla="*/ 12192000 w 12192000"/>
              <a:gd name="connsiteY2-20986" fmla="*/ 635369 h 3482342"/>
              <a:gd name="connsiteX3-20987" fmla="*/ 12191789 w 12192000"/>
              <a:gd name="connsiteY3-20988" fmla="*/ 560396 h 3482342"/>
              <a:gd name="connsiteX4-20989" fmla="*/ 11983027 w 12192000"/>
              <a:gd name="connsiteY4-20990" fmla="*/ 646756 h 3482342"/>
              <a:gd name="connsiteX5-20991" fmla="*/ 11923051 w 12192000"/>
              <a:gd name="connsiteY5-20992" fmla="*/ 656045 h 3482342"/>
              <a:gd name="connsiteX6-20993" fmla="*/ 11832939 w 12192000"/>
              <a:gd name="connsiteY6-20994" fmla="*/ 674181 h 3482342"/>
              <a:gd name="connsiteX7-20995" fmla="*/ 11767770 w 12192000"/>
              <a:gd name="connsiteY7-20996" fmla="*/ 683807 h 3482342"/>
              <a:gd name="connsiteX8-20997" fmla="*/ 11728279 w 12192000"/>
              <a:gd name="connsiteY8-20998" fmla="*/ 700816 h 3482342"/>
              <a:gd name="connsiteX9-20999" fmla="*/ 11722533 w 12192000"/>
              <a:gd name="connsiteY9-21000" fmla="*/ 703421 h 3482342"/>
              <a:gd name="connsiteX10-21001" fmla="*/ 11720002 w 12192000"/>
              <a:gd name="connsiteY10-21002" fmla="*/ 710566 h 3482342"/>
              <a:gd name="connsiteX11-21003" fmla="*/ 11707351 w 12192000"/>
              <a:gd name="connsiteY11-21004" fmla="*/ 710310 h 3482342"/>
              <a:gd name="connsiteX12-21005" fmla="*/ 11700369 w 12192000"/>
              <a:gd name="connsiteY12-21006" fmla="*/ 713480 h 3482342"/>
              <a:gd name="connsiteX13-21007" fmla="*/ 11691126 w 12192000"/>
              <a:gd name="connsiteY13-21008" fmla="*/ 726131 h 3482342"/>
              <a:gd name="connsiteX14-21009" fmla="*/ 11656818 w 12192000"/>
              <a:gd name="connsiteY14-21010" fmla="*/ 769062 h 3482342"/>
              <a:gd name="connsiteX15-21011" fmla="*/ 11501920 w 12192000"/>
              <a:gd name="connsiteY15-21012" fmla="*/ 813109 h 3482342"/>
              <a:gd name="connsiteX16-21013" fmla="*/ 11405286 w 12192000"/>
              <a:gd name="connsiteY16-21014" fmla="*/ 849086 h 3482342"/>
              <a:gd name="connsiteX17-21015" fmla="*/ 11338523 w 12192000"/>
              <a:gd name="connsiteY17-21016" fmla="*/ 852810 h 3482342"/>
              <a:gd name="connsiteX18-21017" fmla="*/ 11313493 w 12192000"/>
              <a:gd name="connsiteY18-21018" fmla="*/ 880860 h 3482342"/>
              <a:gd name="connsiteX19-21019" fmla="*/ 11228040 w 12192000"/>
              <a:gd name="connsiteY19-21020" fmla="*/ 958953 h 3482342"/>
              <a:gd name="connsiteX20-21021" fmla="*/ 11196987 w 12192000"/>
              <a:gd name="connsiteY20-21022" fmla="*/ 1000897 h 3482342"/>
              <a:gd name="connsiteX21-21023" fmla="*/ 11193568 w 12192000"/>
              <a:gd name="connsiteY21-21024" fmla="*/ 1039464 h 3482342"/>
              <a:gd name="connsiteX22-21025" fmla="*/ 11175804 w 12192000"/>
              <a:gd name="connsiteY22-21026" fmla="*/ 1067977 h 3482342"/>
              <a:gd name="connsiteX23-21027" fmla="*/ 11133438 w 12192000"/>
              <a:gd name="connsiteY23-21028" fmla="*/ 1106812 h 3482342"/>
              <a:gd name="connsiteX24-21029" fmla="*/ 11120819 w 12192000"/>
              <a:gd name="connsiteY24-21030" fmla="*/ 1126133 h 3482342"/>
              <a:gd name="connsiteX25-21031" fmla="*/ 11028687 w 12192000"/>
              <a:gd name="connsiteY25-21032" fmla="*/ 1199018 h 3482342"/>
              <a:gd name="connsiteX26-21033" fmla="*/ 10974565 w 12192000"/>
              <a:gd name="connsiteY26-21034" fmla="*/ 1226849 h 3482342"/>
              <a:gd name="connsiteX27-21035" fmla="*/ 10960443 w 12192000"/>
              <a:gd name="connsiteY27-21036" fmla="*/ 1244502 h 3482342"/>
              <a:gd name="connsiteX28-21037" fmla="*/ 10879242 w 12192000"/>
              <a:gd name="connsiteY28-21038" fmla="*/ 1269215 h 3482342"/>
              <a:gd name="connsiteX29-21039" fmla="*/ 10850998 w 12192000"/>
              <a:gd name="connsiteY29-21040" fmla="*/ 1269215 h 3482342"/>
              <a:gd name="connsiteX30-21041" fmla="*/ 10815658 w 12192000"/>
              <a:gd name="connsiteY30-21042" fmla="*/ 1287849 h 3482342"/>
              <a:gd name="connsiteX31-21043" fmla="*/ 10723900 w 12192000"/>
              <a:gd name="connsiteY31-21044" fmla="*/ 1318642 h 3482342"/>
              <a:gd name="connsiteX32-21045" fmla="*/ 10679906 w 12192000"/>
              <a:gd name="connsiteY32-21046" fmla="*/ 1332049 h 3482342"/>
              <a:gd name="connsiteX33-21047" fmla="*/ 10639834 w 12192000"/>
              <a:gd name="connsiteY33-21048" fmla="*/ 1324989 h 3482342"/>
              <a:gd name="connsiteX34-21049" fmla="*/ 10603863 w 12192000"/>
              <a:gd name="connsiteY34-21050" fmla="*/ 1346886 h 3482342"/>
              <a:gd name="connsiteX35-21051" fmla="*/ 10573203 w 12192000"/>
              <a:gd name="connsiteY35-21052" fmla="*/ 1351996 h 3482342"/>
              <a:gd name="connsiteX36-21053" fmla="*/ 10540314 w 12192000"/>
              <a:gd name="connsiteY36-21054" fmla="*/ 1343356 h 3482342"/>
              <a:gd name="connsiteX37-21055" fmla="*/ 10513263 w 12192000"/>
              <a:gd name="connsiteY37-21056" fmla="*/ 1350756 h 3482342"/>
              <a:gd name="connsiteX38-21057" fmla="*/ 10487356 w 12192000"/>
              <a:gd name="connsiteY38-21058" fmla="*/ 1385722 h 3482342"/>
              <a:gd name="connsiteX39-21059" fmla="*/ 10464012 w 12192000"/>
              <a:gd name="connsiteY39-21060" fmla="*/ 1391778 h 3482342"/>
              <a:gd name="connsiteX40-21061" fmla="*/ 10405409 w 12192000"/>
              <a:gd name="connsiteY40-21062" fmla="*/ 1422789 h 3482342"/>
              <a:gd name="connsiteX41-21063" fmla="*/ 10370530 w 12192000"/>
              <a:gd name="connsiteY41-21064" fmla="*/ 1441596 h 3482342"/>
              <a:gd name="connsiteX42-21065" fmla="*/ 10300239 w 12192000"/>
              <a:gd name="connsiteY42-21066" fmla="*/ 1456332 h 3482342"/>
              <a:gd name="connsiteX43-21067" fmla="*/ 10264922 w 12192000"/>
              <a:gd name="connsiteY43-21068" fmla="*/ 1472107 h 3482342"/>
              <a:gd name="connsiteX44-21069" fmla="*/ 10229629 w 12192000"/>
              <a:gd name="connsiteY44-21070" fmla="*/ 1470454 h 3482342"/>
              <a:gd name="connsiteX45-21071" fmla="*/ 10201385 w 12192000"/>
              <a:gd name="connsiteY45-21072" fmla="*/ 1477515 h 3482342"/>
              <a:gd name="connsiteX46-21073" fmla="*/ 10151958 w 12192000"/>
              <a:gd name="connsiteY46-21074" fmla="*/ 1477515 h 3482342"/>
              <a:gd name="connsiteX47-21075" fmla="*/ 10120184 w 12192000"/>
              <a:gd name="connsiteY47-21076" fmla="*/ 1466924 h 3482342"/>
              <a:gd name="connsiteX48-21077" fmla="*/ 10058690 w 12192000"/>
              <a:gd name="connsiteY48-21078" fmla="*/ 1474888 h 3482342"/>
              <a:gd name="connsiteX49-21079" fmla="*/ 10004424 w 12192000"/>
              <a:gd name="connsiteY49-21080" fmla="*/ 1489801 h 3482342"/>
              <a:gd name="connsiteX50-21081" fmla="*/ 9999951 w 12192000"/>
              <a:gd name="connsiteY50-21082" fmla="*/ 1499127 h 3482342"/>
              <a:gd name="connsiteX51-21083" fmla="*/ 9845462 w 12192000"/>
              <a:gd name="connsiteY51-21084" fmla="*/ 1548192 h 3482342"/>
              <a:gd name="connsiteX52-21085" fmla="*/ 9736156 w 12192000"/>
              <a:gd name="connsiteY52-21086" fmla="*/ 1581928 h 3482342"/>
              <a:gd name="connsiteX53-21087" fmla="*/ 9693355 w 12192000"/>
              <a:gd name="connsiteY53-21088" fmla="*/ 1602632 h 3482342"/>
              <a:gd name="connsiteX54-21089" fmla="*/ 9664242 w 12192000"/>
              <a:gd name="connsiteY54-21090" fmla="*/ 1622075 h 3482342"/>
              <a:gd name="connsiteX55-21091" fmla="*/ 9579195 w 12192000"/>
              <a:gd name="connsiteY55-21092" fmla="*/ 1648017 h 3482342"/>
              <a:gd name="connsiteX56-21093" fmla="*/ 9433652 w 12192000"/>
              <a:gd name="connsiteY56-21094" fmla="*/ 1681174 h 3482342"/>
              <a:gd name="connsiteX57-21095" fmla="*/ 9403775 w 12192000"/>
              <a:gd name="connsiteY57-21096" fmla="*/ 1690403 h 3482342"/>
              <a:gd name="connsiteX58-21097" fmla="*/ 9382503 w 12192000"/>
              <a:gd name="connsiteY58-21098" fmla="*/ 1706957 h 3482342"/>
              <a:gd name="connsiteX59-21099" fmla="*/ 9381410 w 12192000"/>
              <a:gd name="connsiteY59-21100" fmla="*/ 1718312 h 3482342"/>
              <a:gd name="connsiteX60-21101" fmla="*/ 9365685 w 12192000"/>
              <a:gd name="connsiteY60-21102" fmla="*/ 1724772 h 3482342"/>
              <a:gd name="connsiteX61-21103" fmla="*/ 9278020 w 12192000"/>
              <a:gd name="connsiteY61-21104" fmla="*/ 1741161 h 3482342"/>
              <a:gd name="connsiteX62-21105" fmla="*/ 9217145 w 12192000"/>
              <a:gd name="connsiteY62-21106" fmla="*/ 1771195 h 3482342"/>
              <a:gd name="connsiteX63-21107" fmla="*/ 8955875 w 12192000"/>
              <a:gd name="connsiteY63-21108" fmla="*/ 1796806 h 3482342"/>
              <a:gd name="connsiteX64-21109" fmla="*/ 8648415 w 12192000"/>
              <a:gd name="connsiteY64-21110" fmla="*/ 1878623 h 3482342"/>
              <a:gd name="connsiteX65-21111" fmla="*/ 8495949 w 12192000"/>
              <a:gd name="connsiteY65-21112" fmla="*/ 1902425 h 3482342"/>
              <a:gd name="connsiteX66-21113" fmla="*/ 8236214 w 12192000"/>
              <a:gd name="connsiteY66-21114" fmla="*/ 1909725 h 3482342"/>
              <a:gd name="connsiteX67-21115" fmla="*/ 8132104 w 12192000"/>
              <a:gd name="connsiteY67-21116" fmla="*/ 1895727 h 3482342"/>
              <a:gd name="connsiteX68-21117" fmla="*/ 7918078 w 12192000"/>
              <a:gd name="connsiteY68-21118" fmla="*/ 1862668 h 3482342"/>
              <a:gd name="connsiteX69-21119" fmla="*/ 7817899 w 12192000"/>
              <a:gd name="connsiteY69-21120" fmla="*/ 1862176 h 3482342"/>
              <a:gd name="connsiteX70-21121" fmla="*/ 7768994 w 12192000"/>
              <a:gd name="connsiteY70-21122" fmla="*/ 1855721 h 3482342"/>
              <a:gd name="connsiteX71-21123" fmla="*/ 7618027 w 12192000"/>
              <a:gd name="connsiteY71-21124" fmla="*/ 1830959 h 3482342"/>
              <a:gd name="connsiteX72-21125" fmla="*/ 7449425 w 12192000"/>
              <a:gd name="connsiteY72-21126" fmla="*/ 1810910 h 3482342"/>
              <a:gd name="connsiteX73-21127" fmla="*/ 7342915 w 12192000"/>
              <a:gd name="connsiteY73-21128" fmla="*/ 1819827 h 3482342"/>
              <a:gd name="connsiteX74-21129" fmla="*/ 7255191 w 12192000"/>
              <a:gd name="connsiteY74-21130" fmla="*/ 1834354 h 3482342"/>
              <a:gd name="connsiteX75-21131" fmla="*/ 7131205 w 12192000"/>
              <a:gd name="connsiteY75-21132" fmla="*/ 1845557 h 3482342"/>
              <a:gd name="connsiteX76-21133" fmla="*/ 6941837 w 12192000"/>
              <a:gd name="connsiteY76-21134" fmla="*/ 1840640 h 3482342"/>
              <a:gd name="connsiteX77-21135" fmla="*/ 6837145 w 12192000"/>
              <a:gd name="connsiteY77-21136" fmla="*/ 1870724 h 3482342"/>
              <a:gd name="connsiteX78-21137" fmla="*/ 6753991 w 12192000"/>
              <a:gd name="connsiteY78-21138" fmla="*/ 1860969 h 3482342"/>
              <a:gd name="connsiteX79-21139" fmla="*/ 6727754 w 12192000"/>
              <a:gd name="connsiteY79-21140" fmla="*/ 1882372 h 3482342"/>
              <a:gd name="connsiteX80-21141" fmla="*/ 6723371 w 12192000"/>
              <a:gd name="connsiteY80-21142" fmla="*/ 1886494 h 3482342"/>
              <a:gd name="connsiteX81-21143" fmla="*/ 6702779 w 12192000"/>
              <a:gd name="connsiteY81-21144" fmla="*/ 1893601 h 3482342"/>
              <a:gd name="connsiteX82-21145" fmla="*/ 6686657 w 12192000"/>
              <a:gd name="connsiteY82-21146" fmla="*/ 1907344 h 3482342"/>
              <a:gd name="connsiteX83-21147" fmla="*/ 6651330 w 12192000"/>
              <a:gd name="connsiteY83-21148" fmla="*/ 1922921 h 3482342"/>
              <a:gd name="connsiteX84-21149" fmla="*/ 6622958 w 12192000"/>
              <a:gd name="connsiteY84-21150" fmla="*/ 1936255 h 3482342"/>
              <a:gd name="connsiteX85-21151" fmla="*/ 6522602 w 12192000"/>
              <a:gd name="connsiteY85-21152" fmla="*/ 1954133 h 3482342"/>
              <a:gd name="connsiteX86-21153" fmla="*/ 6444344 w 12192000"/>
              <a:gd name="connsiteY86-21154" fmla="*/ 1969663 h 3482342"/>
              <a:gd name="connsiteX87-21155" fmla="*/ 6409626 w 12192000"/>
              <a:gd name="connsiteY87-21156" fmla="*/ 1978846 h 3482342"/>
              <a:gd name="connsiteX88-21157" fmla="*/ 6333446 w 12192000"/>
              <a:gd name="connsiteY88-21158" fmla="*/ 1997163 h 3482342"/>
              <a:gd name="connsiteX89-21159" fmla="*/ 6294933 w 12192000"/>
              <a:gd name="connsiteY89-21160" fmla="*/ 2019412 h 3482342"/>
              <a:gd name="connsiteX90-21161" fmla="*/ 6238719 w 12192000"/>
              <a:gd name="connsiteY90-21162" fmla="*/ 2042547 h 3482342"/>
              <a:gd name="connsiteX91-21163" fmla="*/ 6187205 w 12192000"/>
              <a:gd name="connsiteY91-21164" fmla="*/ 2060048 h 3482342"/>
              <a:gd name="connsiteX92-21165" fmla="*/ 6138780 w 12192000"/>
              <a:gd name="connsiteY92-21166" fmla="*/ 2081918 h 3482342"/>
              <a:gd name="connsiteX93-21167" fmla="*/ 6120125 w 12192000"/>
              <a:gd name="connsiteY93-21168" fmla="*/ 2109475 h 3482342"/>
              <a:gd name="connsiteX94-21169" fmla="*/ 6056576 w 12192000"/>
              <a:gd name="connsiteY94-21170" fmla="*/ 2120066 h 3482342"/>
              <a:gd name="connsiteX95-21171" fmla="*/ 5993794 w 12192000"/>
              <a:gd name="connsiteY95-21172" fmla="*/ 2122569 h 3482342"/>
              <a:gd name="connsiteX96-21173" fmla="*/ 5943601 w 12192000"/>
              <a:gd name="connsiteY96-21174" fmla="*/ 2137719 h 3482342"/>
              <a:gd name="connsiteX97-21175" fmla="*/ 5898141 w 12192000"/>
              <a:gd name="connsiteY97-21176" fmla="*/ 2144806 h 3482342"/>
              <a:gd name="connsiteX98-21177" fmla="*/ 5855337 w 12192000"/>
              <a:gd name="connsiteY98-21178" fmla="*/ 2137719 h 3482342"/>
              <a:gd name="connsiteX99-21179" fmla="*/ 5817682 w 12192000"/>
              <a:gd name="connsiteY99-21180" fmla="*/ 2157358 h 3482342"/>
              <a:gd name="connsiteX100-21181" fmla="*/ 5735300 w 12192000"/>
              <a:gd name="connsiteY100-21182" fmla="*/ 2158902 h 3482342"/>
              <a:gd name="connsiteX101-21183" fmla="*/ 5591469 w 12192000"/>
              <a:gd name="connsiteY101-21184" fmla="*/ 2178389 h 3482342"/>
              <a:gd name="connsiteX102-21185" fmla="*/ 5505818 w 12192000"/>
              <a:gd name="connsiteY102-21186" fmla="*/ 2194207 h 3482342"/>
              <a:gd name="connsiteX103-21187" fmla="*/ 5452860 w 12192000"/>
              <a:gd name="connsiteY103-21188" fmla="*/ 2180085 h 3482342"/>
              <a:gd name="connsiteX104-21189" fmla="*/ 5414282 w 12192000"/>
              <a:gd name="connsiteY104-21190" fmla="*/ 2183070 h 3482342"/>
              <a:gd name="connsiteX105-21191" fmla="*/ 5368369 w 12192000"/>
              <a:gd name="connsiteY105-21192" fmla="*/ 2204272 h 3482342"/>
              <a:gd name="connsiteX106-21193" fmla="*/ 5336354 w 12192000"/>
              <a:gd name="connsiteY106-21194" fmla="*/ 2218920 h 3482342"/>
              <a:gd name="connsiteX107-21195" fmla="*/ 5291263 w 12192000"/>
              <a:gd name="connsiteY107-21196" fmla="*/ 2239182 h 3482342"/>
              <a:gd name="connsiteX108-21197" fmla="*/ 5255152 w 12192000"/>
              <a:gd name="connsiteY108-21198" fmla="*/ 2247164 h 3482342"/>
              <a:gd name="connsiteX109-21199" fmla="*/ 5233796 w 12192000"/>
              <a:gd name="connsiteY109-21200" fmla="*/ 2268260 h 3482342"/>
              <a:gd name="connsiteX110-21201" fmla="*/ 5212786 w 12192000"/>
              <a:gd name="connsiteY110-21202" fmla="*/ 2296592 h 3482342"/>
              <a:gd name="connsiteX111-21203" fmla="*/ 5173523 w 12192000"/>
              <a:gd name="connsiteY111-21204" fmla="*/ 2309057 h 3482342"/>
              <a:gd name="connsiteX112-21205" fmla="*/ 5123830 w 12192000"/>
              <a:gd name="connsiteY112-21206" fmla="*/ 2307070 h 3482342"/>
              <a:gd name="connsiteX113-21207" fmla="*/ 5065426 w 12192000"/>
              <a:gd name="connsiteY113-21208" fmla="*/ 2324076 h 3482342"/>
              <a:gd name="connsiteX114-21209" fmla="*/ 4975908 w 12192000"/>
              <a:gd name="connsiteY114-21210" fmla="*/ 2364128 h 3482342"/>
              <a:gd name="connsiteX115-21211" fmla="*/ 4913723 w 12192000"/>
              <a:gd name="connsiteY115-21212" fmla="*/ 2385265 h 3482342"/>
              <a:gd name="connsiteX116-21213" fmla="*/ 4746485 w 12192000"/>
              <a:gd name="connsiteY116-21214" fmla="*/ 2451769 h 3482342"/>
              <a:gd name="connsiteX117-21215" fmla="*/ 4681588 w 12192000"/>
              <a:gd name="connsiteY117-21216" fmla="*/ 2467494 h 3482342"/>
              <a:gd name="connsiteX118-21217" fmla="*/ 1783655 w 12192000"/>
              <a:gd name="connsiteY118-21218" fmla="*/ 3163860 h 3482342"/>
              <a:gd name="connsiteX119-21219" fmla="*/ 1325955 w 12192000"/>
              <a:gd name="connsiteY119-21220" fmla="*/ 3176692 h 3482342"/>
              <a:gd name="connsiteX120-21221" fmla="*/ 1190384 w 12192000"/>
              <a:gd name="connsiteY120-21222" fmla="*/ 3203504 h 3482342"/>
              <a:gd name="connsiteX121-21223" fmla="*/ 1094537 w 12192000"/>
              <a:gd name="connsiteY121-21224" fmla="*/ 3229469 h 3482342"/>
              <a:gd name="connsiteX122-21225" fmla="*/ 779276 w 12192000"/>
              <a:gd name="connsiteY122-21226" fmla="*/ 3327290 h 3482342"/>
              <a:gd name="connsiteX123-21227" fmla="*/ 600378 w 12192000"/>
              <a:gd name="connsiteY123-21228" fmla="*/ 3335250 h 3482342"/>
              <a:gd name="connsiteX124-21229" fmla="*/ 493457 w 12192000"/>
              <a:gd name="connsiteY124-21230" fmla="*/ 3365044 h 3482342"/>
              <a:gd name="connsiteX125-21231" fmla="*/ 349402 w 12192000"/>
              <a:gd name="connsiteY125-21232" fmla="*/ 3380897 h 3482342"/>
              <a:gd name="connsiteX126-21233" fmla="*/ 192183 w 12192000"/>
              <a:gd name="connsiteY126-21234" fmla="*/ 3460075 h 3482342"/>
              <a:gd name="connsiteX127-21235" fmla="*/ 46713 w 12192000"/>
              <a:gd name="connsiteY127-21236" fmla="*/ 3462986 h 3482342"/>
              <a:gd name="connsiteX128-21237" fmla="*/ 2765 w 12192000"/>
              <a:gd name="connsiteY128-21238" fmla="*/ 3480770 h 3482342"/>
              <a:gd name="connsiteX129-21239" fmla="*/ 0 w 12192000"/>
              <a:gd name="connsiteY129-21240" fmla="*/ 3482342 h 3482342"/>
              <a:gd name="connsiteX130" fmla="*/ 0 w 12192000"/>
              <a:gd name="connsiteY130" fmla="*/ 0 h 3482342"/>
              <a:gd name="connsiteX0-21241" fmla="*/ 0 w 12192000"/>
              <a:gd name="connsiteY0-21242" fmla="*/ 0 h 3482342"/>
              <a:gd name="connsiteX1-21243" fmla="*/ 12192000 w 12192000"/>
              <a:gd name="connsiteY1-21244" fmla="*/ 0 h 3482342"/>
              <a:gd name="connsiteX2-21245" fmla="*/ 12192000 w 12192000"/>
              <a:gd name="connsiteY2-21246" fmla="*/ 635369 h 3482342"/>
              <a:gd name="connsiteX3-21247" fmla="*/ 12191789 w 12192000"/>
              <a:gd name="connsiteY3-21248" fmla="*/ 560396 h 3482342"/>
              <a:gd name="connsiteX4-21249" fmla="*/ 11983027 w 12192000"/>
              <a:gd name="connsiteY4-21250" fmla="*/ 646756 h 3482342"/>
              <a:gd name="connsiteX5-21251" fmla="*/ 11923051 w 12192000"/>
              <a:gd name="connsiteY5-21252" fmla="*/ 656045 h 3482342"/>
              <a:gd name="connsiteX6-21253" fmla="*/ 11832939 w 12192000"/>
              <a:gd name="connsiteY6-21254" fmla="*/ 674181 h 3482342"/>
              <a:gd name="connsiteX7-21255" fmla="*/ 11767770 w 12192000"/>
              <a:gd name="connsiteY7-21256" fmla="*/ 683807 h 3482342"/>
              <a:gd name="connsiteX8-21257" fmla="*/ 11728279 w 12192000"/>
              <a:gd name="connsiteY8-21258" fmla="*/ 700816 h 3482342"/>
              <a:gd name="connsiteX9-21259" fmla="*/ 11722533 w 12192000"/>
              <a:gd name="connsiteY9-21260" fmla="*/ 703421 h 3482342"/>
              <a:gd name="connsiteX10-21261" fmla="*/ 11720002 w 12192000"/>
              <a:gd name="connsiteY10-21262" fmla="*/ 710566 h 3482342"/>
              <a:gd name="connsiteX11-21263" fmla="*/ 11707351 w 12192000"/>
              <a:gd name="connsiteY11-21264" fmla="*/ 710310 h 3482342"/>
              <a:gd name="connsiteX12-21265" fmla="*/ 11700369 w 12192000"/>
              <a:gd name="connsiteY12-21266" fmla="*/ 713480 h 3482342"/>
              <a:gd name="connsiteX13-21267" fmla="*/ 11691126 w 12192000"/>
              <a:gd name="connsiteY13-21268" fmla="*/ 726131 h 3482342"/>
              <a:gd name="connsiteX14-21269" fmla="*/ 11656818 w 12192000"/>
              <a:gd name="connsiteY14-21270" fmla="*/ 769062 h 3482342"/>
              <a:gd name="connsiteX15-21271" fmla="*/ 11501920 w 12192000"/>
              <a:gd name="connsiteY15-21272" fmla="*/ 813109 h 3482342"/>
              <a:gd name="connsiteX16-21273" fmla="*/ 11405286 w 12192000"/>
              <a:gd name="connsiteY16-21274" fmla="*/ 849086 h 3482342"/>
              <a:gd name="connsiteX17-21275" fmla="*/ 11338523 w 12192000"/>
              <a:gd name="connsiteY17-21276" fmla="*/ 852810 h 3482342"/>
              <a:gd name="connsiteX18-21277" fmla="*/ 11313493 w 12192000"/>
              <a:gd name="connsiteY18-21278" fmla="*/ 880860 h 3482342"/>
              <a:gd name="connsiteX19-21279" fmla="*/ 11228040 w 12192000"/>
              <a:gd name="connsiteY19-21280" fmla="*/ 958953 h 3482342"/>
              <a:gd name="connsiteX20-21281" fmla="*/ 11196987 w 12192000"/>
              <a:gd name="connsiteY20-21282" fmla="*/ 1000897 h 3482342"/>
              <a:gd name="connsiteX21-21283" fmla="*/ 11193568 w 12192000"/>
              <a:gd name="connsiteY21-21284" fmla="*/ 1039464 h 3482342"/>
              <a:gd name="connsiteX22-21285" fmla="*/ 11175804 w 12192000"/>
              <a:gd name="connsiteY22-21286" fmla="*/ 1067977 h 3482342"/>
              <a:gd name="connsiteX23-21287" fmla="*/ 11133438 w 12192000"/>
              <a:gd name="connsiteY23-21288" fmla="*/ 1106812 h 3482342"/>
              <a:gd name="connsiteX24-21289" fmla="*/ 11120819 w 12192000"/>
              <a:gd name="connsiteY24-21290" fmla="*/ 1126133 h 3482342"/>
              <a:gd name="connsiteX25-21291" fmla="*/ 11028687 w 12192000"/>
              <a:gd name="connsiteY25-21292" fmla="*/ 1199018 h 3482342"/>
              <a:gd name="connsiteX26-21293" fmla="*/ 10974565 w 12192000"/>
              <a:gd name="connsiteY26-21294" fmla="*/ 1226849 h 3482342"/>
              <a:gd name="connsiteX27-21295" fmla="*/ 10960443 w 12192000"/>
              <a:gd name="connsiteY27-21296" fmla="*/ 1244502 h 3482342"/>
              <a:gd name="connsiteX28-21297" fmla="*/ 10879242 w 12192000"/>
              <a:gd name="connsiteY28-21298" fmla="*/ 1269215 h 3482342"/>
              <a:gd name="connsiteX29-21299" fmla="*/ 10850998 w 12192000"/>
              <a:gd name="connsiteY29-21300" fmla="*/ 1269215 h 3482342"/>
              <a:gd name="connsiteX30-21301" fmla="*/ 10815658 w 12192000"/>
              <a:gd name="connsiteY30-21302" fmla="*/ 1287849 h 3482342"/>
              <a:gd name="connsiteX31-21303" fmla="*/ 10723900 w 12192000"/>
              <a:gd name="connsiteY31-21304" fmla="*/ 1318642 h 3482342"/>
              <a:gd name="connsiteX32-21305" fmla="*/ 10679906 w 12192000"/>
              <a:gd name="connsiteY32-21306" fmla="*/ 1332049 h 3482342"/>
              <a:gd name="connsiteX33-21307" fmla="*/ 10639834 w 12192000"/>
              <a:gd name="connsiteY33-21308" fmla="*/ 1324989 h 3482342"/>
              <a:gd name="connsiteX34-21309" fmla="*/ 10603863 w 12192000"/>
              <a:gd name="connsiteY34-21310" fmla="*/ 1346886 h 3482342"/>
              <a:gd name="connsiteX35-21311" fmla="*/ 10573203 w 12192000"/>
              <a:gd name="connsiteY35-21312" fmla="*/ 1351996 h 3482342"/>
              <a:gd name="connsiteX36-21313" fmla="*/ 10540314 w 12192000"/>
              <a:gd name="connsiteY36-21314" fmla="*/ 1343356 h 3482342"/>
              <a:gd name="connsiteX37-21315" fmla="*/ 10513263 w 12192000"/>
              <a:gd name="connsiteY37-21316" fmla="*/ 1371939 h 3482342"/>
              <a:gd name="connsiteX38-21317" fmla="*/ 10487356 w 12192000"/>
              <a:gd name="connsiteY38-21318" fmla="*/ 1385722 h 3482342"/>
              <a:gd name="connsiteX39-21319" fmla="*/ 10464012 w 12192000"/>
              <a:gd name="connsiteY39-21320" fmla="*/ 1391778 h 3482342"/>
              <a:gd name="connsiteX40-21321" fmla="*/ 10405409 w 12192000"/>
              <a:gd name="connsiteY40-21322" fmla="*/ 1422789 h 3482342"/>
              <a:gd name="connsiteX41-21323" fmla="*/ 10370530 w 12192000"/>
              <a:gd name="connsiteY41-21324" fmla="*/ 1441596 h 3482342"/>
              <a:gd name="connsiteX42-21325" fmla="*/ 10300239 w 12192000"/>
              <a:gd name="connsiteY42-21326" fmla="*/ 1456332 h 3482342"/>
              <a:gd name="connsiteX43-21327" fmla="*/ 10264922 w 12192000"/>
              <a:gd name="connsiteY43-21328" fmla="*/ 1472107 h 3482342"/>
              <a:gd name="connsiteX44-21329" fmla="*/ 10229629 w 12192000"/>
              <a:gd name="connsiteY44-21330" fmla="*/ 1470454 h 3482342"/>
              <a:gd name="connsiteX45-21331" fmla="*/ 10201385 w 12192000"/>
              <a:gd name="connsiteY45-21332" fmla="*/ 1477515 h 3482342"/>
              <a:gd name="connsiteX46-21333" fmla="*/ 10151958 w 12192000"/>
              <a:gd name="connsiteY46-21334" fmla="*/ 1477515 h 3482342"/>
              <a:gd name="connsiteX47-21335" fmla="*/ 10120184 w 12192000"/>
              <a:gd name="connsiteY47-21336" fmla="*/ 1466924 h 3482342"/>
              <a:gd name="connsiteX48-21337" fmla="*/ 10058690 w 12192000"/>
              <a:gd name="connsiteY48-21338" fmla="*/ 1474888 h 3482342"/>
              <a:gd name="connsiteX49-21339" fmla="*/ 10004424 w 12192000"/>
              <a:gd name="connsiteY49-21340" fmla="*/ 1489801 h 3482342"/>
              <a:gd name="connsiteX50-21341" fmla="*/ 9999951 w 12192000"/>
              <a:gd name="connsiteY50-21342" fmla="*/ 1499127 h 3482342"/>
              <a:gd name="connsiteX51-21343" fmla="*/ 9845462 w 12192000"/>
              <a:gd name="connsiteY51-21344" fmla="*/ 1548192 h 3482342"/>
              <a:gd name="connsiteX52-21345" fmla="*/ 9736156 w 12192000"/>
              <a:gd name="connsiteY52-21346" fmla="*/ 1581928 h 3482342"/>
              <a:gd name="connsiteX53-21347" fmla="*/ 9693355 w 12192000"/>
              <a:gd name="connsiteY53-21348" fmla="*/ 1602632 h 3482342"/>
              <a:gd name="connsiteX54-21349" fmla="*/ 9664242 w 12192000"/>
              <a:gd name="connsiteY54-21350" fmla="*/ 1622075 h 3482342"/>
              <a:gd name="connsiteX55-21351" fmla="*/ 9579195 w 12192000"/>
              <a:gd name="connsiteY55-21352" fmla="*/ 1648017 h 3482342"/>
              <a:gd name="connsiteX56-21353" fmla="*/ 9433652 w 12192000"/>
              <a:gd name="connsiteY56-21354" fmla="*/ 1681174 h 3482342"/>
              <a:gd name="connsiteX57-21355" fmla="*/ 9403775 w 12192000"/>
              <a:gd name="connsiteY57-21356" fmla="*/ 1690403 h 3482342"/>
              <a:gd name="connsiteX58-21357" fmla="*/ 9382503 w 12192000"/>
              <a:gd name="connsiteY58-21358" fmla="*/ 1706957 h 3482342"/>
              <a:gd name="connsiteX59-21359" fmla="*/ 9381410 w 12192000"/>
              <a:gd name="connsiteY59-21360" fmla="*/ 1718312 h 3482342"/>
              <a:gd name="connsiteX60-21361" fmla="*/ 9365685 w 12192000"/>
              <a:gd name="connsiteY60-21362" fmla="*/ 1724772 h 3482342"/>
              <a:gd name="connsiteX61-21363" fmla="*/ 9278020 w 12192000"/>
              <a:gd name="connsiteY61-21364" fmla="*/ 1741161 h 3482342"/>
              <a:gd name="connsiteX62-21365" fmla="*/ 9217145 w 12192000"/>
              <a:gd name="connsiteY62-21366" fmla="*/ 1771195 h 3482342"/>
              <a:gd name="connsiteX63-21367" fmla="*/ 8955875 w 12192000"/>
              <a:gd name="connsiteY63-21368" fmla="*/ 1796806 h 3482342"/>
              <a:gd name="connsiteX64-21369" fmla="*/ 8648415 w 12192000"/>
              <a:gd name="connsiteY64-21370" fmla="*/ 1878623 h 3482342"/>
              <a:gd name="connsiteX65-21371" fmla="*/ 8495949 w 12192000"/>
              <a:gd name="connsiteY65-21372" fmla="*/ 1902425 h 3482342"/>
              <a:gd name="connsiteX66-21373" fmla="*/ 8236214 w 12192000"/>
              <a:gd name="connsiteY66-21374" fmla="*/ 1909725 h 3482342"/>
              <a:gd name="connsiteX67-21375" fmla="*/ 8132104 w 12192000"/>
              <a:gd name="connsiteY67-21376" fmla="*/ 1895727 h 3482342"/>
              <a:gd name="connsiteX68-21377" fmla="*/ 7918078 w 12192000"/>
              <a:gd name="connsiteY68-21378" fmla="*/ 1862668 h 3482342"/>
              <a:gd name="connsiteX69-21379" fmla="*/ 7817899 w 12192000"/>
              <a:gd name="connsiteY69-21380" fmla="*/ 1862176 h 3482342"/>
              <a:gd name="connsiteX70-21381" fmla="*/ 7768994 w 12192000"/>
              <a:gd name="connsiteY70-21382" fmla="*/ 1855721 h 3482342"/>
              <a:gd name="connsiteX71-21383" fmla="*/ 7618027 w 12192000"/>
              <a:gd name="connsiteY71-21384" fmla="*/ 1830959 h 3482342"/>
              <a:gd name="connsiteX72-21385" fmla="*/ 7449425 w 12192000"/>
              <a:gd name="connsiteY72-21386" fmla="*/ 1810910 h 3482342"/>
              <a:gd name="connsiteX73-21387" fmla="*/ 7342915 w 12192000"/>
              <a:gd name="connsiteY73-21388" fmla="*/ 1819827 h 3482342"/>
              <a:gd name="connsiteX74-21389" fmla="*/ 7255191 w 12192000"/>
              <a:gd name="connsiteY74-21390" fmla="*/ 1834354 h 3482342"/>
              <a:gd name="connsiteX75-21391" fmla="*/ 7131205 w 12192000"/>
              <a:gd name="connsiteY75-21392" fmla="*/ 1845557 h 3482342"/>
              <a:gd name="connsiteX76-21393" fmla="*/ 6941837 w 12192000"/>
              <a:gd name="connsiteY76-21394" fmla="*/ 1840640 h 3482342"/>
              <a:gd name="connsiteX77-21395" fmla="*/ 6837145 w 12192000"/>
              <a:gd name="connsiteY77-21396" fmla="*/ 1870724 h 3482342"/>
              <a:gd name="connsiteX78-21397" fmla="*/ 6753991 w 12192000"/>
              <a:gd name="connsiteY78-21398" fmla="*/ 1860969 h 3482342"/>
              <a:gd name="connsiteX79-21399" fmla="*/ 6727754 w 12192000"/>
              <a:gd name="connsiteY79-21400" fmla="*/ 1882372 h 3482342"/>
              <a:gd name="connsiteX80-21401" fmla="*/ 6723371 w 12192000"/>
              <a:gd name="connsiteY80-21402" fmla="*/ 1886494 h 3482342"/>
              <a:gd name="connsiteX81-21403" fmla="*/ 6702779 w 12192000"/>
              <a:gd name="connsiteY81-21404" fmla="*/ 1893601 h 3482342"/>
              <a:gd name="connsiteX82-21405" fmla="*/ 6686657 w 12192000"/>
              <a:gd name="connsiteY82-21406" fmla="*/ 1907344 h 3482342"/>
              <a:gd name="connsiteX83-21407" fmla="*/ 6651330 w 12192000"/>
              <a:gd name="connsiteY83-21408" fmla="*/ 1922921 h 3482342"/>
              <a:gd name="connsiteX84-21409" fmla="*/ 6622958 w 12192000"/>
              <a:gd name="connsiteY84-21410" fmla="*/ 1936255 h 3482342"/>
              <a:gd name="connsiteX85-21411" fmla="*/ 6522602 w 12192000"/>
              <a:gd name="connsiteY85-21412" fmla="*/ 1954133 h 3482342"/>
              <a:gd name="connsiteX86-21413" fmla="*/ 6444344 w 12192000"/>
              <a:gd name="connsiteY86-21414" fmla="*/ 1969663 h 3482342"/>
              <a:gd name="connsiteX87-21415" fmla="*/ 6409626 w 12192000"/>
              <a:gd name="connsiteY87-21416" fmla="*/ 1978846 h 3482342"/>
              <a:gd name="connsiteX88-21417" fmla="*/ 6333446 w 12192000"/>
              <a:gd name="connsiteY88-21418" fmla="*/ 1997163 h 3482342"/>
              <a:gd name="connsiteX89-21419" fmla="*/ 6294933 w 12192000"/>
              <a:gd name="connsiteY89-21420" fmla="*/ 2019412 h 3482342"/>
              <a:gd name="connsiteX90-21421" fmla="*/ 6238719 w 12192000"/>
              <a:gd name="connsiteY90-21422" fmla="*/ 2042547 h 3482342"/>
              <a:gd name="connsiteX91-21423" fmla="*/ 6187205 w 12192000"/>
              <a:gd name="connsiteY91-21424" fmla="*/ 2060048 h 3482342"/>
              <a:gd name="connsiteX92-21425" fmla="*/ 6138780 w 12192000"/>
              <a:gd name="connsiteY92-21426" fmla="*/ 2081918 h 3482342"/>
              <a:gd name="connsiteX93-21427" fmla="*/ 6120125 w 12192000"/>
              <a:gd name="connsiteY93-21428" fmla="*/ 2109475 h 3482342"/>
              <a:gd name="connsiteX94-21429" fmla="*/ 6056576 w 12192000"/>
              <a:gd name="connsiteY94-21430" fmla="*/ 2120066 h 3482342"/>
              <a:gd name="connsiteX95-21431" fmla="*/ 5993794 w 12192000"/>
              <a:gd name="connsiteY95-21432" fmla="*/ 2122569 h 3482342"/>
              <a:gd name="connsiteX96-21433" fmla="*/ 5943601 w 12192000"/>
              <a:gd name="connsiteY96-21434" fmla="*/ 2137719 h 3482342"/>
              <a:gd name="connsiteX97-21435" fmla="*/ 5898141 w 12192000"/>
              <a:gd name="connsiteY97-21436" fmla="*/ 2144806 h 3482342"/>
              <a:gd name="connsiteX98-21437" fmla="*/ 5855337 w 12192000"/>
              <a:gd name="connsiteY98-21438" fmla="*/ 2137719 h 3482342"/>
              <a:gd name="connsiteX99-21439" fmla="*/ 5817682 w 12192000"/>
              <a:gd name="connsiteY99-21440" fmla="*/ 2157358 h 3482342"/>
              <a:gd name="connsiteX100-21441" fmla="*/ 5735300 w 12192000"/>
              <a:gd name="connsiteY100-21442" fmla="*/ 2158902 h 3482342"/>
              <a:gd name="connsiteX101-21443" fmla="*/ 5591469 w 12192000"/>
              <a:gd name="connsiteY101-21444" fmla="*/ 2178389 h 3482342"/>
              <a:gd name="connsiteX102-21445" fmla="*/ 5505818 w 12192000"/>
              <a:gd name="connsiteY102-21446" fmla="*/ 2194207 h 3482342"/>
              <a:gd name="connsiteX103-21447" fmla="*/ 5452860 w 12192000"/>
              <a:gd name="connsiteY103-21448" fmla="*/ 2180085 h 3482342"/>
              <a:gd name="connsiteX104-21449" fmla="*/ 5414282 w 12192000"/>
              <a:gd name="connsiteY104-21450" fmla="*/ 2183070 h 3482342"/>
              <a:gd name="connsiteX105-21451" fmla="*/ 5368369 w 12192000"/>
              <a:gd name="connsiteY105-21452" fmla="*/ 2204272 h 3482342"/>
              <a:gd name="connsiteX106-21453" fmla="*/ 5336354 w 12192000"/>
              <a:gd name="connsiteY106-21454" fmla="*/ 2218920 h 3482342"/>
              <a:gd name="connsiteX107-21455" fmla="*/ 5291263 w 12192000"/>
              <a:gd name="connsiteY107-21456" fmla="*/ 2239182 h 3482342"/>
              <a:gd name="connsiteX108-21457" fmla="*/ 5255152 w 12192000"/>
              <a:gd name="connsiteY108-21458" fmla="*/ 2247164 h 3482342"/>
              <a:gd name="connsiteX109-21459" fmla="*/ 5233796 w 12192000"/>
              <a:gd name="connsiteY109-21460" fmla="*/ 2268260 h 3482342"/>
              <a:gd name="connsiteX110-21461" fmla="*/ 5212786 w 12192000"/>
              <a:gd name="connsiteY110-21462" fmla="*/ 2296592 h 3482342"/>
              <a:gd name="connsiteX111-21463" fmla="*/ 5173523 w 12192000"/>
              <a:gd name="connsiteY111-21464" fmla="*/ 2309057 h 3482342"/>
              <a:gd name="connsiteX112-21465" fmla="*/ 5123830 w 12192000"/>
              <a:gd name="connsiteY112-21466" fmla="*/ 2307070 h 3482342"/>
              <a:gd name="connsiteX113-21467" fmla="*/ 5065426 w 12192000"/>
              <a:gd name="connsiteY113-21468" fmla="*/ 2324076 h 3482342"/>
              <a:gd name="connsiteX114-21469" fmla="*/ 4975908 w 12192000"/>
              <a:gd name="connsiteY114-21470" fmla="*/ 2364128 h 3482342"/>
              <a:gd name="connsiteX115-21471" fmla="*/ 4913723 w 12192000"/>
              <a:gd name="connsiteY115-21472" fmla="*/ 2385265 h 3482342"/>
              <a:gd name="connsiteX116-21473" fmla="*/ 4746485 w 12192000"/>
              <a:gd name="connsiteY116-21474" fmla="*/ 2451769 h 3482342"/>
              <a:gd name="connsiteX117-21475" fmla="*/ 4681588 w 12192000"/>
              <a:gd name="connsiteY117-21476" fmla="*/ 2467494 h 3482342"/>
              <a:gd name="connsiteX118-21477" fmla="*/ 1783655 w 12192000"/>
              <a:gd name="connsiteY118-21478" fmla="*/ 3163860 h 3482342"/>
              <a:gd name="connsiteX119-21479" fmla="*/ 1325955 w 12192000"/>
              <a:gd name="connsiteY119-21480" fmla="*/ 3176692 h 3482342"/>
              <a:gd name="connsiteX120-21481" fmla="*/ 1190384 w 12192000"/>
              <a:gd name="connsiteY120-21482" fmla="*/ 3203504 h 3482342"/>
              <a:gd name="connsiteX121-21483" fmla="*/ 1094537 w 12192000"/>
              <a:gd name="connsiteY121-21484" fmla="*/ 3229469 h 3482342"/>
              <a:gd name="connsiteX122-21485" fmla="*/ 779276 w 12192000"/>
              <a:gd name="connsiteY122-21486" fmla="*/ 3327290 h 3482342"/>
              <a:gd name="connsiteX123-21487" fmla="*/ 600378 w 12192000"/>
              <a:gd name="connsiteY123-21488" fmla="*/ 3335250 h 3482342"/>
              <a:gd name="connsiteX124-21489" fmla="*/ 493457 w 12192000"/>
              <a:gd name="connsiteY124-21490" fmla="*/ 3365044 h 3482342"/>
              <a:gd name="connsiteX125-21491" fmla="*/ 349402 w 12192000"/>
              <a:gd name="connsiteY125-21492" fmla="*/ 3380897 h 3482342"/>
              <a:gd name="connsiteX126-21493" fmla="*/ 192183 w 12192000"/>
              <a:gd name="connsiteY126-21494" fmla="*/ 3460075 h 3482342"/>
              <a:gd name="connsiteX127-21495" fmla="*/ 46713 w 12192000"/>
              <a:gd name="connsiteY127-21496" fmla="*/ 3462986 h 3482342"/>
              <a:gd name="connsiteX128-21497" fmla="*/ 2765 w 12192000"/>
              <a:gd name="connsiteY128-21498" fmla="*/ 3480770 h 3482342"/>
              <a:gd name="connsiteX129-21499" fmla="*/ 0 w 12192000"/>
              <a:gd name="connsiteY129-21500" fmla="*/ 3482342 h 3482342"/>
              <a:gd name="connsiteX130-21501" fmla="*/ 0 w 12192000"/>
              <a:gd name="connsiteY130-21502" fmla="*/ 0 h 3482342"/>
              <a:gd name="connsiteX0-21503" fmla="*/ 0 w 12192000"/>
              <a:gd name="connsiteY0-21504" fmla="*/ 0 h 3482342"/>
              <a:gd name="connsiteX1-21505" fmla="*/ 12192000 w 12192000"/>
              <a:gd name="connsiteY1-21506" fmla="*/ 0 h 3482342"/>
              <a:gd name="connsiteX2-21507" fmla="*/ 12192000 w 12192000"/>
              <a:gd name="connsiteY2-21508" fmla="*/ 635369 h 3482342"/>
              <a:gd name="connsiteX3-21509" fmla="*/ 12191789 w 12192000"/>
              <a:gd name="connsiteY3-21510" fmla="*/ 560396 h 3482342"/>
              <a:gd name="connsiteX4-21511" fmla="*/ 11983027 w 12192000"/>
              <a:gd name="connsiteY4-21512" fmla="*/ 646756 h 3482342"/>
              <a:gd name="connsiteX5-21513" fmla="*/ 11923051 w 12192000"/>
              <a:gd name="connsiteY5-21514" fmla="*/ 656045 h 3482342"/>
              <a:gd name="connsiteX6-21515" fmla="*/ 11832939 w 12192000"/>
              <a:gd name="connsiteY6-21516" fmla="*/ 674181 h 3482342"/>
              <a:gd name="connsiteX7-21517" fmla="*/ 11767770 w 12192000"/>
              <a:gd name="connsiteY7-21518" fmla="*/ 683807 h 3482342"/>
              <a:gd name="connsiteX8-21519" fmla="*/ 11728279 w 12192000"/>
              <a:gd name="connsiteY8-21520" fmla="*/ 700816 h 3482342"/>
              <a:gd name="connsiteX9-21521" fmla="*/ 11722533 w 12192000"/>
              <a:gd name="connsiteY9-21522" fmla="*/ 703421 h 3482342"/>
              <a:gd name="connsiteX10-21523" fmla="*/ 11720002 w 12192000"/>
              <a:gd name="connsiteY10-21524" fmla="*/ 710566 h 3482342"/>
              <a:gd name="connsiteX11-21525" fmla="*/ 11707351 w 12192000"/>
              <a:gd name="connsiteY11-21526" fmla="*/ 710310 h 3482342"/>
              <a:gd name="connsiteX12-21527" fmla="*/ 11700369 w 12192000"/>
              <a:gd name="connsiteY12-21528" fmla="*/ 713480 h 3482342"/>
              <a:gd name="connsiteX13-21529" fmla="*/ 11691126 w 12192000"/>
              <a:gd name="connsiteY13-21530" fmla="*/ 726131 h 3482342"/>
              <a:gd name="connsiteX14-21531" fmla="*/ 11656818 w 12192000"/>
              <a:gd name="connsiteY14-21532" fmla="*/ 769062 h 3482342"/>
              <a:gd name="connsiteX15-21533" fmla="*/ 11501920 w 12192000"/>
              <a:gd name="connsiteY15-21534" fmla="*/ 813109 h 3482342"/>
              <a:gd name="connsiteX16-21535" fmla="*/ 11405286 w 12192000"/>
              <a:gd name="connsiteY16-21536" fmla="*/ 849086 h 3482342"/>
              <a:gd name="connsiteX17-21537" fmla="*/ 11338523 w 12192000"/>
              <a:gd name="connsiteY17-21538" fmla="*/ 852810 h 3482342"/>
              <a:gd name="connsiteX18-21539" fmla="*/ 11313493 w 12192000"/>
              <a:gd name="connsiteY18-21540" fmla="*/ 880860 h 3482342"/>
              <a:gd name="connsiteX19-21541" fmla="*/ 11228040 w 12192000"/>
              <a:gd name="connsiteY19-21542" fmla="*/ 958953 h 3482342"/>
              <a:gd name="connsiteX20-21543" fmla="*/ 11196987 w 12192000"/>
              <a:gd name="connsiteY20-21544" fmla="*/ 1000897 h 3482342"/>
              <a:gd name="connsiteX21-21545" fmla="*/ 11193568 w 12192000"/>
              <a:gd name="connsiteY21-21546" fmla="*/ 1039464 h 3482342"/>
              <a:gd name="connsiteX22-21547" fmla="*/ 11175804 w 12192000"/>
              <a:gd name="connsiteY22-21548" fmla="*/ 1067977 h 3482342"/>
              <a:gd name="connsiteX23-21549" fmla="*/ 11133438 w 12192000"/>
              <a:gd name="connsiteY23-21550" fmla="*/ 1106812 h 3482342"/>
              <a:gd name="connsiteX24-21551" fmla="*/ 11120819 w 12192000"/>
              <a:gd name="connsiteY24-21552" fmla="*/ 1126133 h 3482342"/>
              <a:gd name="connsiteX25-21553" fmla="*/ 11028687 w 12192000"/>
              <a:gd name="connsiteY25-21554" fmla="*/ 1199018 h 3482342"/>
              <a:gd name="connsiteX26-21555" fmla="*/ 10974565 w 12192000"/>
              <a:gd name="connsiteY26-21556" fmla="*/ 1226849 h 3482342"/>
              <a:gd name="connsiteX27-21557" fmla="*/ 10960443 w 12192000"/>
              <a:gd name="connsiteY27-21558" fmla="*/ 1244502 h 3482342"/>
              <a:gd name="connsiteX28-21559" fmla="*/ 10879242 w 12192000"/>
              <a:gd name="connsiteY28-21560" fmla="*/ 1269215 h 3482342"/>
              <a:gd name="connsiteX29-21561" fmla="*/ 10850998 w 12192000"/>
              <a:gd name="connsiteY29-21562" fmla="*/ 1269215 h 3482342"/>
              <a:gd name="connsiteX30-21563" fmla="*/ 10815658 w 12192000"/>
              <a:gd name="connsiteY30-21564" fmla="*/ 1287849 h 3482342"/>
              <a:gd name="connsiteX31-21565" fmla="*/ 10723900 w 12192000"/>
              <a:gd name="connsiteY31-21566" fmla="*/ 1318642 h 3482342"/>
              <a:gd name="connsiteX32-21567" fmla="*/ 10679906 w 12192000"/>
              <a:gd name="connsiteY32-21568" fmla="*/ 1332049 h 3482342"/>
              <a:gd name="connsiteX33-21569" fmla="*/ 10639834 w 12192000"/>
              <a:gd name="connsiteY33-21570" fmla="*/ 1324989 h 3482342"/>
              <a:gd name="connsiteX34-21571" fmla="*/ 10603863 w 12192000"/>
              <a:gd name="connsiteY34-21572" fmla="*/ 1346886 h 3482342"/>
              <a:gd name="connsiteX35-21573" fmla="*/ 10573203 w 12192000"/>
              <a:gd name="connsiteY35-21574" fmla="*/ 1351996 h 3482342"/>
              <a:gd name="connsiteX36-21575" fmla="*/ 10547375 w 12192000"/>
              <a:gd name="connsiteY36-21576" fmla="*/ 1375130 h 3482342"/>
              <a:gd name="connsiteX37-21577" fmla="*/ 10513263 w 12192000"/>
              <a:gd name="connsiteY37-21578" fmla="*/ 1371939 h 3482342"/>
              <a:gd name="connsiteX38-21579" fmla="*/ 10487356 w 12192000"/>
              <a:gd name="connsiteY38-21580" fmla="*/ 1385722 h 3482342"/>
              <a:gd name="connsiteX39-21581" fmla="*/ 10464012 w 12192000"/>
              <a:gd name="connsiteY39-21582" fmla="*/ 1391778 h 3482342"/>
              <a:gd name="connsiteX40-21583" fmla="*/ 10405409 w 12192000"/>
              <a:gd name="connsiteY40-21584" fmla="*/ 1422789 h 3482342"/>
              <a:gd name="connsiteX41-21585" fmla="*/ 10370530 w 12192000"/>
              <a:gd name="connsiteY41-21586" fmla="*/ 1441596 h 3482342"/>
              <a:gd name="connsiteX42-21587" fmla="*/ 10300239 w 12192000"/>
              <a:gd name="connsiteY42-21588" fmla="*/ 1456332 h 3482342"/>
              <a:gd name="connsiteX43-21589" fmla="*/ 10264922 w 12192000"/>
              <a:gd name="connsiteY43-21590" fmla="*/ 1472107 h 3482342"/>
              <a:gd name="connsiteX44-21591" fmla="*/ 10229629 w 12192000"/>
              <a:gd name="connsiteY44-21592" fmla="*/ 1470454 h 3482342"/>
              <a:gd name="connsiteX45-21593" fmla="*/ 10201385 w 12192000"/>
              <a:gd name="connsiteY45-21594" fmla="*/ 1477515 h 3482342"/>
              <a:gd name="connsiteX46-21595" fmla="*/ 10151958 w 12192000"/>
              <a:gd name="connsiteY46-21596" fmla="*/ 1477515 h 3482342"/>
              <a:gd name="connsiteX47-21597" fmla="*/ 10120184 w 12192000"/>
              <a:gd name="connsiteY47-21598" fmla="*/ 1466924 h 3482342"/>
              <a:gd name="connsiteX48-21599" fmla="*/ 10058690 w 12192000"/>
              <a:gd name="connsiteY48-21600" fmla="*/ 1474888 h 3482342"/>
              <a:gd name="connsiteX49-21601" fmla="*/ 10004424 w 12192000"/>
              <a:gd name="connsiteY49-21602" fmla="*/ 1489801 h 3482342"/>
              <a:gd name="connsiteX50-21603" fmla="*/ 9999951 w 12192000"/>
              <a:gd name="connsiteY50-21604" fmla="*/ 1499127 h 3482342"/>
              <a:gd name="connsiteX51-21605" fmla="*/ 9845462 w 12192000"/>
              <a:gd name="connsiteY51-21606" fmla="*/ 1548192 h 3482342"/>
              <a:gd name="connsiteX52-21607" fmla="*/ 9736156 w 12192000"/>
              <a:gd name="connsiteY52-21608" fmla="*/ 1581928 h 3482342"/>
              <a:gd name="connsiteX53-21609" fmla="*/ 9693355 w 12192000"/>
              <a:gd name="connsiteY53-21610" fmla="*/ 1602632 h 3482342"/>
              <a:gd name="connsiteX54-21611" fmla="*/ 9664242 w 12192000"/>
              <a:gd name="connsiteY54-21612" fmla="*/ 1622075 h 3482342"/>
              <a:gd name="connsiteX55-21613" fmla="*/ 9579195 w 12192000"/>
              <a:gd name="connsiteY55-21614" fmla="*/ 1648017 h 3482342"/>
              <a:gd name="connsiteX56-21615" fmla="*/ 9433652 w 12192000"/>
              <a:gd name="connsiteY56-21616" fmla="*/ 1681174 h 3482342"/>
              <a:gd name="connsiteX57-21617" fmla="*/ 9403775 w 12192000"/>
              <a:gd name="connsiteY57-21618" fmla="*/ 1690403 h 3482342"/>
              <a:gd name="connsiteX58-21619" fmla="*/ 9382503 w 12192000"/>
              <a:gd name="connsiteY58-21620" fmla="*/ 1706957 h 3482342"/>
              <a:gd name="connsiteX59-21621" fmla="*/ 9381410 w 12192000"/>
              <a:gd name="connsiteY59-21622" fmla="*/ 1718312 h 3482342"/>
              <a:gd name="connsiteX60-21623" fmla="*/ 9365685 w 12192000"/>
              <a:gd name="connsiteY60-21624" fmla="*/ 1724772 h 3482342"/>
              <a:gd name="connsiteX61-21625" fmla="*/ 9278020 w 12192000"/>
              <a:gd name="connsiteY61-21626" fmla="*/ 1741161 h 3482342"/>
              <a:gd name="connsiteX62-21627" fmla="*/ 9217145 w 12192000"/>
              <a:gd name="connsiteY62-21628" fmla="*/ 1771195 h 3482342"/>
              <a:gd name="connsiteX63-21629" fmla="*/ 8955875 w 12192000"/>
              <a:gd name="connsiteY63-21630" fmla="*/ 1796806 h 3482342"/>
              <a:gd name="connsiteX64-21631" fmla="*/ 8648415 w 12192000"/>
              <a:gd name="connsiteY64-21632" fmla="*/ 1878623 h 3482342"/>
              <a:gd name="connsiteX65-21633" fmla="*/ 8495949 w 12192000"/>
              <a:gd name="connsiteY65-21634" fmla="*/ 1902425 h 3482342"/>
              <a:gd name="connsiteX66-21635" fmla="*/ 8236214 w 12192000"/>
              <a:gd name="connsiteY66-21636" fmla="*/ 1909725 h 3482342"/>
              <a:gd name="connsiteX67-21637" fmla="*/ 8132104 w 12192000"/>
              <a:gd name="connsiteY67-21638" fmla="*/ 1895727 h 3482342"/>
              <a:gd name="connsiteX68-21639" fmla="*/ 7918078 w 12192000"/>
              <a:gd name="connsiteY68-21640" fmla="*/ 1862668 h 3482342"/>
              <a:gd name="connsiteX69-21641" fmla="*/ 7817899 w 12192000"/>
              <a:gd name="connsiteY69-21642" fmla="*/ 1862176 h 3482342"/>
              <a:gd name="connsiteX70-21643" fmla="*/ 7768994 w 12192000"/>
              <a:gd name="connsiteY70-21644" fmla="*/ 1855721 h 3482342"/>
              <a:gd name="connsiteX71-21645" fmla="*/ 7618027 w 12192000"/>
              <a:gd name="connsiteY71-21646" fmla="*/ 1830959 h 3482342"/>
              <a:gd name="connsiteX72-21647" fmla="*/ 7449425 w 12192000"/>
              <a:gd name="connsiteY72-21648" fmla="*/ 1810910 h 3482342"/>
              <a:gd name="connsiteX73-21649" fmla="*/ 7342915 w 12192000"/>
              <a:gd name="connsiteY73-21650" fmla="*/ 1819827 h 3482342"/>
              <a:gd name="connsiteX74-21651" fmla="*/ 7255191 w 12192000"/>
              <a:gd name="connsiteY74-21652" fmla="*/ 1834354 h 3482342"/>
              <a:gd name="connsiteX75-21653" fmla="*/ 7131205 w 12192000"/>
              <a:gd name="connsiteY75-21654" fmla="*/ 1845557 h 3482342"/>
              <a:gd name="connsiteX76-21655" fmla="*/ 6941837 w 12192000"/>
              <a:gd name="connsiteY76-21656" fmla="*/ 1840640 h 3482342"/>
              <a:gd name="connsiteX77-21657" fmla="*/ 6837145 w 12192000"/>
              <a:gd name="connsiteY77-21658" fmla="*/ 1870724 h 3482342"/>
              <a:gd name="connsiteX78-21659" fmla="*/ 6753991 w 12192000"/>
              <a:gd name="connsiteY78-21660" fmla="*/ 1860969 h 3482342"/>
              <a:gd name="connsiteX79-21661" fmla="*/ 6727754 w 12192000"/>
              <a:gd name="connsiteY79-21662" fmla="*/ 1882372 h 3482342"/>
              <a:gd name="connsiteX80-21663" fmla="*/ 6723371 w 12192000"/>
              <a:gd name="connsiteY80-21664" fmla="*/ 1886494 h 3482342"/>
              <a:gd name="connsiteX81-21665" fmla="*/ 6702779 w 12192000"/>
              <a:gd name="connsiteY81-21666" fmla="*/ 1893601 h 3482342"/>
              <a:gd name="connsiteX82-21667" fmla="*/ 6686657 w 12192000"/>
              <a:gd name="connsiteY82-21668" fmla="*/ 1907344 h 3482342"/>
              <a:gd name="connsiteX83-21669" fmla="*/ 6651330 w 12192000"/>
              <a:gd name="connsiteY83-21670" fmla="*/ 1922921 h 3482342"/>
              <a:gd name="connsiteX84-21671" fmla="*/ 6622958 w 12192000"/>
              <a:gd name="connsiteY84-21672" fmla="*/ 1936255 h 3482342"/>
              <a:gd name="connsiteX85-21673" fmla="*/ 6522602 w 12192000"/>
              <a:gd name="connsiteY85-21674" fmla="*/ 1954133 h 3482342"/>
              <a:gd name="connsiteX86-21675" fmla="*/ 6444344 w 12192000"/>
              <a:gd name="connsiteY86-21676" fmla="*/ 1969663 h 3482342"/>
              <a:gd name="connsiteX87-21677" fmla="*/ 6409626 w 12192000"/>
              <a:gd name="connsiteY87-21678" fmla="*/ 1978846 h 3482342"/>
              <a:gd name="connsiteX88-21679" fmla="*/ 6333446 w 12192000"/>
              <a:gd name="connsiteY88-21680" fmla="*/ 1997163 h 3482342"/>
              <a:gd name="connsiteX89-21681" fmla="*/ 6294933 w 12192000"/>
              <a:gd name="connsiteY89-21682" fmla="*/ 2019412 h 3482342"/>
              <a:gd name="connsiteX90-21683" fmla="*/ 6238719 w 12192000"/>
              <a:gd name="connsiteY90-21684" fmla="*/ 2042547 h 3482342"/>
              <a:gd name="connsiteX91-21685" fmla="*/ 6187205 w 12192000"/>
              <a:gd name="connsiteY91-21686" fmla="*/ 2060048 h 3482342"/>
              <a:gd name="connsiteX92-21687" fmla="*/ 6138780 w 12192000"/>
              <a:gd name="connsiteY92-21688" fmla="*/ 2081918 h 3482342"/>
              <a:gd name="connsiteX93-21689" fmla="*/ 6120125 w 12192000"/>
              <a:gd name="connsiteY93-21690" fmla="*/ 2109475 h 3482342"/>
              <a:gd name="connsiteX94-21691" fmla="*/ 6056576 w 12192000"/>
              <a:gd name="connsiteY94-21692" fmla="*/ 2120066 h 3482342"/>
              <a:gd name="connsiteX95-21693" fmla="*/ 5993794 w 12192000"/>
              <a:gd name="connsiteY95-21694" fmla="*/ 2122569 h 3482342"/>
              <a:gd name="connsiteX96-21695" fmla="*/ 5943601 w 12192000"/>
              <a:gd name="connsiteY96-21696" fmla="*/ 2137719 h 3482342"/>
              <a:gd name="connsiteX97-21697" fmla="*/ 5898141 w 12192000"/>
              <a:gd name="connsiteY97-21698" fmla="*/ 2144806 h 3482342"/>
              <a:gd name="connsiteX98-21699" fmla="*/ 5855337 w 12192000"/>
              <a:gd name="connsiteY98-21700" fmla="*/ 2137719 h 3482342"/>
              <a:gd name="connsiteX99-21701" fmla="*/ 5817682 w 12192000"/>
              <a:gd name="connsiteY99-21702" fmla="*/ 2157358 h 3482342"/>
              <a:gd name="connsiteX100-21703" fmla="*/ 5735300 w 12192000"/>
              <a:gd name="connsiteY100-21704" fmla="*/ 2158902 h 3482342"/>
              <a:gd name="connsiteX101-21705" fmla="*/ 5591469 w 12192000"/>
              <a:gd name="connsiteY101-21706" fmla="*/ 2178389 h 3482342"/>
              <a:gd name="connsiteX102-21707" fmla="*/ 5505818 w 12192000"/>
              <a:gd name="connsiteY102-21708" fmla="*/ 2194207 h 3482342"/>
              <a:gd name="connsiteX103-21709" fmla="*/ 5452860 w 12192000"/>
              <a:gd name="connsiteY103-21710" fmla="*/ 2180085 h 3482342"/>
              <a:gd name="connsiteX104-21711" fmla="*/ 5414282 w 12192000"/>
              <a:gd name="connsiteY104-21712" fmla="*/ 2183070 h 3482342"/>
              <a:gd name="connsiteX105-21713" fmla="*/ 5368369 w 12192000"/>
              <a:gd name="connsiteY105-21714" fmla="*/ 2204272 h 3482342"/>
              <a:gd name="connsiteX106-21715" fmla="*/ 5336354 w 12192000"/>
              <a:gd name="connsiteY106-21716" fmla="*/ 2218920 h 3482342"/>
              <a:gd name="connsiteX107-21717" fmla="*/ 5291263 w 12192000"/>
              <a:gd name="connsiteY107-21718" fmla="*/ 2239182 h 3482342"/>
              <a:gd name="connsiteX108-21719" fmla="*/ 5255152 w 12192000"/>
              <a:gd name="connsiteY108-21720" fmla="*/ 2247164 h 3482342"/>
              <a:gd name="connsiteX109-21721" fmla="*/ 5233796 w 12192000"/>
              <a:gd name="connsiteY109-21722" fmla="*/ 2268260 h 3482342"/>
              <a:gd name="connsiteX110-21723" fmla="*/ 5212786 w 12192000"/>
              <a:gd name="connsiteY110-21724" fmla="*/ 2296592 h 3482342"/>
              <a:gd name="connsiteX111-21725" fmla="*/ 5173523 w 12192000"/>
              <a:gd name="connsiteY111-21726" fmla="*/ 2309057 h 3482342"/>
              <a:gd name="connsiteX112-21727" fmla="*/ 5123830 w 12192000"/>
              <a:gd name="connsiteY112-21728" fmla="*/ 2307070 h 3482342"/>
              <a:gd name="connsiteX113-21729" fmla="*/ 5065426 w 12192000"/>
              <a:gd name="connsiteY113-21730" fmla="*/ 2324076 h 3482342"/>
              <a:gd name="connsiteX114-21731" fmla="*/ 4975908 w 12192000"/>
              <a:gd name="connsiteY114-21732" fmla="*/ 2364128 h 3482342"/>
              <a:gd name="connsiteX115-21733" fmla="*/ 4913723 w 12192000"/>
              <a:gd name="connsiteY115-21734" fmla="*/ 2385265 h 3482342"/>
              <a:gd name="connsiteX116-21735" fmla="*/ 4746485 w 12192000"/>
              <a:gd name="connsiteY116-21736" fmla="*/ 2451769 h 3482342"/>
              <a:gd name="connsiteX117-21737" fmla="*/ 4681588 w 12192000"/>
              <a:gd name="connsiteY117-21738" fmla="*/ 2467494 h 3482342"/>
              <a:gd name="connsiteX118-21739" fmla="*/ 1783655 w 12192000"/>
              <a:gd name="connsiteY118-21740" fmla="*/ 3163860 h 3482342"/>
              <a:gd name="connsiteX119-21741" fmla="*/ 1325955 w 12192000"/>
              <a:gd name="connsiteY119-21742" fmla="*/ 3176692 h 3482342"/>
              <a:gd name="connsiteX120-21743" fmla="*/ 1190384 w 12192000"/>
              <a:gd name="connsiteY120-21744" fmla="*/ 3203504 h 3482342"/>
              <a:gd name="connsiteX121-21745" fmla="*/ 1094537 w 12192000"/>
              <a:gd name="connsiteY121-21746" fmla="*/ 3229469 h 3482342"/>
              <a:gd name="connsiteX122-21747" fmla="*/ 779276 w 12192000"/>
              <a:gd name="connsiteY122-21748" fmla="*/ 3327290 h 3482342"/>
              <a:gd name="connsiteX123-21749" fmla="*/ 600378 w 12192000"/>
              <a:gd name="connsiteY123-21750" fmla="*/ 3335250 h 3482342"/>
              <a:gd name="connsiteX124-21751" fmla="*/ 493457 w 12192000"/>
              <a:gd name="connsiteY124-21752" fmla="*/ 3365044 h 3482342"/>
              <a:gd name="connsiteX125-21753" fmla="*/ 349402 w 12192000"/>
              <a:gd name="connsiteY125-21754" fmla="*/ 3380897 h 3482342"/>
              <a:gd name="connsiteX126-21755" fmla="*/ 192183 w 12192000"/>
              <a:gd name="connsiteY126-21756" fmla="*/ 3460075 h 3482342"/>
              <a:gd name="connsiteX127-21757" fmla="*/ 46713 w 12192000"/>
              <a:gd name="connsiteY127-21758" fmla="*/ 3462986 h 3482342"/>
              <a:gd name="connsiteX128-21759" fmla="*/ 2765 w 12192000"/>
              <a:gd name="connsiteY128-21760" fmla="*/ 3480770 h 3482342"/>
              <a:gd name="connsiteX129-21761" fmla="*/ 0 w 12192000"/>
              <a:gd name="connsiteY129-21762" fmla="*/ 3482342 h 3482342"/>
              <a:gd name="connsiteX130-21763" fmla="*/ 0 w 12192000"/>
              <a:gd name="connsiteY130-21764" fmla="*/ 0 h 3482342"/>
              <a:gd name="connsiteX0-21765" fmla="*/ 0 w 12192000"/>
              <a:gd name="connsiteY0-21766" fmla="*/ 0 h 3482342"/>
              <a:gd name="connsiteX1-21767" fmla="*/ 12192000 w 12192000"/>
              <a:gd name="connsiteY1-21768" fmla="*/ 0 h 3482342"/>
              <a:gd name="connsiteX2-21769" fmla="*/ 12192000 w 12192000"/>
              <a:gd name="connsiteY2-21770" fmla="*/ 635369 h 3482342"/>
              <a:gd name="connsiteX3-21771" fmla="*/ 12191789 w 12192000"/>
              <a:gd name="connsiteY3-21772" fmla="*/ 560396 h 3482342"/>
              <a:gd name="connsiteX4-21773" fmla="*/ 11983027 w 12192000"/>
              <a:gd name="connsiteY4-21774" fmla="*/ 646756 h 3482342"/>
              <a:gd name="connsiteX5-21775" fmla="*/ 11923051 w 12192000"/>
              <a:gd name="connsiteY5-21776" fmla="*/ 656045 h 3482342"/>
              <a:gd name="connsiteX6-21777" fmla="*/ 11832939 w 12192000"/>
              <a:gd name="connsiteY6-21778" fmla="*/ 674181 h 3482342"/>
              <a:gd name="connsiteX7-21779" fmla="*/ 11767770 w 12192000"/>
              <a:gd name="connsiteY7-21780" fmla="*/ 683807 h 3482342"/>
              <a:gd name="connsiteX8-21781" fmla="*/ 11728279 w 12192000"/>
              <a:gd name="connsiteY8-21782" fmla="*/ 700816 h 3482342"/>
              <a:gd name="connsiteX9-21783" fmla="*/ 11722533 w 12192000"/>
              <a:gd name="connsiteY9-21784" fmla="*/ 703421 h 3482342"/>
              <a:gd name="connsiteX10-21785" fmla="*/ 11720002 w 12192000"/>
              <a:gd name="connsiteY10-21786" fmla="*/ 710566 h 3482342"/>
              <a:gd name="connsiteX11-21787" fmla="*/ 11707351 w 12192000"/>
              <a:gd name="connsiteY11-21788" fmla="*/ 710310 h 3482342"/>
              <a:gd name="connsiteX12-21789" fmla="*/ 11700369 w 12192000"/>
              <a:gd name="connsiteY12-21790" fmla="*/ 713480 h 3482342"/>
              <a:gd name="connsiteX13-21791" fmla="*/ 11691126 w 12192000"/>
              <a:gd name="connsiteY13-21792" fmla="*/ 726131 h 3482342"/>
              <a:gd name="connsiteX14-21793" fmla="*/ 11656818 w 12192000"/>
              <a:gd name="connsiteY14-21794" fmla="*/ 769062 h 3482342"/>
              <a:gd name="connsiteX15-21795" fmla="*/ 11501920 w 12192000"/>
              <a:gd name="connsiteY15-21796" fmla="*/ 813109 h 3482342"/>
              <a:gd name="connsiteX16-21797" fmla="*/ 11405286 w 12192000"/>
              <a:gd name="connsiteY16-21798" fmla="*/ 849086 h 3482342"/>
              <a:gd name="connsiteX17-21799" fmla="*/ 11338523 w 12192000"/>
              <a:gd name="connsiteY17-21800" fmla="*/ 852810 h 3482342"/>
              <a:gd name="connsiteX18-21801" fmla="*/ 11313493 w 12192000"/>
              <a:gd name="connsiteY18-21802" fmla="*/ 880860 h 3482342"/>
              <a:gd name="connsiteX19-21803" fmla="*/ 11228040 w 12192000"/>
              <a:gd name="connsiteY19-21804" fmla="*/ 958953 h 3482342"/>
              <a:gd name="connsiteX20-21805" fmla="*/ 11196987 w 12192000"/>
              <a:gd name="connsiteY20-21806" fmla="*/ 1000897 h 3482342"/>
              <a:gd name="connsiteX21-21807" fmla="*/ 11193568 w 12192000"/>
              <a:gd name="connsiteY21-21808" fmla="*/ 1039464 h 3482342"/>
              <a:gd name="connsiteX22-21809" fmla="*/ 11175804 w 12192000"/>
              <a:gd name="connsiteY22-21810" fmla="*/ 1067977 h 3482342"/>
              <a:gd name="connsiteX23-21811" fmla="*/ 11133438 w 12192000"/>
              <a:gd name="connsiteY23-21812" fmla="*/ 1106812 h 3482342"/>
              <a:gd name="connsiteX24-21813" fmla="*/ 11120819 w 12192000"/>
              <a:gd name="connsiteY24-21814" fmla="*/ 1126133 h 3482342"/>
              <a:gd name="connsiteX25-21815" fmla="*/ 11028687 w 12192000"/>
              <a:gd name="connsiteY25-21816" fmla="*/ 1199018 h 3482342"/>
              <a:gd name="connsiteX26-21817" fmla="*/ 10974565 w 12192000"/>
              <a:gd name="connsiteY26-21818" fmla="*/ 1226849 h 3482342"/>
              <a:gd name="connsiteX27-21819" fmla="*/ 10960443 w 12192000"/>
              <a:gd name="connsiteY27-21820" fmla="*/ 1244502 h 3482342"/>
              <a:gd name="connsiteX28-21821" fmla="*/ 10879242 w 12192000"/>
              <a:gd name="connsiteY28-21822" fmla="*/ 1269215 h 3482342"/>
              <a:gd name="connsiteX29-21823" fmla="*/ 10850998 w 12192000"/>
              <a:gd name="connsiteY29-21824" fmla="*/ 1269215 h 3482342"/>
              <a:gd name="connsiteX30-21825" fmla="*/ 10815658 w 12192000"/>
              <a:gd name="connsiteY30-21826" fmla="*/ 1287849 h 3482342"/>
              <a:gd name="connsiteX31-21827" fmla="*/ 10723900 w 12192000"/>
              <a:gd name="connsiteY31-21828" fmla="*/ 1318642 h 3482342"/>
              <a:gd name="connsiteX32-21829" fmla="*/ 10699186 w 12192000"/>
              <a:gd name="connsiteY32-21830" fmla="*/ 1322173 h 3482342"/>
              <a:gd name="connsiteX33-21831" fmla="*/ 10679906 w 12192000"/>
              <a:gd name="connsiteY33-21832" fmla="*/ 1332049 h 3482342"/>
              <a:gd name="connsiteX34-21833" fmla="*/ 10639834 w 12192000"/>
              <a:gd name="connsiteY34-21834" fmla="*/ 1324989 h 3482342"/>
              <a:gd name="connsiteX35-21835" fmla="*/ 10603863 w 12192000"/>
              <a:gd name="connsiteY35-21836" fmla="*/ 1346886 h 3482342"/>
              <a:gd name="connsiteX36-21837" fmla="*/ 10573203 w 12192000"/>
              <a:gd name="connsiteY36-21838" fmla="*/ 1351996 h 3482342"/>
              <a:gd name="connsiteX37-21839" fmla="*/ 10547375 w 12192000"/>
              <a:gd name="connsiteY37-21840" fmla="*/ 1375130 h 3482342"/>
              <a:gd name="connsiteX38-21841" fmla="*/ 10513263 w 12192000"/>
              <a:gd name="connsiteY38-21842" fmla="*/ 1371939 h 3482342"/>
              <a:gd name="connsiteX39-21843" fmla="*/ 10487356 w 12192000"/>
              <a:gd name="connsiteY39-21844" fmla="*/ 1385722 h 3482342"/>
              <a:gd name="connsiteX40-21845" fmla="*/ 10464012 w 12192000"/>
              <a:gd name="connsiteY40-21846" fmla="*/ 1391778 h 3482342"/>
              <a:gd name="connsiteX41-21847" fmla="*/ 10405409 w 12192000"/>
              <a:gd name="connsiteY41-21848" fmla="*/ 1422789 h 3482342"/>
              <a:gd name="connsiteX42-21849" fmla="*/ 10370530 w 12192000"/>
              <a:gd name="connsiteY42-21850" fmla="*/ 1441596 h 3482342"/>
              <a:gd name="connsiteX43-21851" fmla="*/ 10300239 w 12192000"/>
              <a:gd name="connsiteY43-21852" fmla="*/ 1456332 h 3482342"/>
              <a:gd name="connsiteX44-21853" fmla="*/ 10264922 w 12192000"/>
              <a:gd name="connsiteY44-21854" fmla="*/ 1472107 h 3482342"/>
              <a:gd name="connsiteX45-21855" fmla="*/ 10229629 w 12192000"/>
              <a:gd name="connsiteY45-21856" fmla="*/ 1470454 h 3482342"/>
              <a:gd name="connsiteX46-21857" fmla="*/ 10201385 w 12192000"/>
              <a:gd name="connsiteY46-21858" fmla="*/ 1477515 h 3482342"/>
              <a:gd name="connsiteX47-21859" fmla="*/ 10151958 w 12192000"/>
              <a:gd name="connsiteY47-21860" fmla="*/ 1477515 h 3482342"/>
              <a:gd name="connsiteX48-21861" fmla="*/ 10120184 w 12192000"/>
              <a:gd name="connsiteY48-21862" fmla="*/ 1466924 h 3482342"/>
              <a:gd name="connsiteX49-21863" fmla="*/ 10058690 w 12192000"/>
              <a:gd name="connsiteY49-21864" fmla="*/ 1474888 h 3482342"/>
              <a:gd name="connsiteX50-21865" fmla="*/ 10004424 w 12192000"/>
              <a:gd name="connsiteY50-21866" fmla="*/ 1489801 h 3482342"/>
              <a:gd name="connsiteX51-21867" fmla="*/ 9999951 w 12192000"/>
              <a:gd name="connsiteY51-21868" fmla="*/ 1499127 h 3482342"/>
              <a:gd name="connsiteX52-21869" fmla="*/ 9845462 w 12192000"/>
              <a:gd name="connsiteY52-21870" fmla="*/ 1548192 h 3482342"/>
              <a:gd name="connsiteX53-21871" fmla="*/ 9736156 w 12192000"/>
              <a:gd name="connsiteY53-21872" fmla="*/ 1581928 h 3482342"/>
              <a:gd name="connsiteX54-21873" fmla="*/ 9693355 w 12192000"/>
              <a:gd name="connsiteY54-21874" fmla="*/ 1602632 h 3482342"/>
              <a:gd name="connsiteX55-21875" fmla="*/ 9664242 w 12192000"/>
              <a:gd name="connsiteY55-21876" fmla="*/ 1622075 h 3482342"/>
              <a:gd name="connsiteX56-21877" fmla="*/ 9579195 w 12192000"/>
              <a:gd name="connsiteY56-21878" fmla="*/ 1648017 h 3482342"/>
              <a:gd name="connsiteX57-21879" fmla="*/ 9433652 w 12192000"/>
              <a:gd name="connsiteY57-21880" fmla="*/ 1681174 h 3482342"/>
              <a:gd name="connsiteX58-21881" fmla="*/ 9403775 w 12192000"/>
              <a:gd name="connsiteY58-21882" fmla="*/ 1690403 h 3482342"/>
              <a:gd name="connsiteX59-21883" fmla="*/ 9382503 w 12192000"/>
              <a:gd name="connsiteY59-21884" fmla="*/ 1706957 h 3482342"/>
              <a:gd name="connsiteX60-21885" fmla="*/ 9381410 w 12192000"/>
              <a:gd name="connsiteY60-21886" fmla="*/ 1718312 h 3482342"/>
              <a:gd name="connsiteX61-21887" fmla="*/ 9365685 w 12192000"/>
              <a:gd name="connsiteY61-21888" fmla="*/ 1724772 h 3482342"/>
              <a:gd name="connsiteX62-21889" fmla="*/ 9278020 w 12192000"/>
              <a:gd name="connsiteY62-21890" fmla="*/ 1741161 h 3482342"/>
              <a:gd name="connsiteX63-21891" fmla="*/ 9217145 w 12192000"/>
              <a:gd name="connsiteY63-21892" fmla="*/ 1771195 h 3482342"/>
              <a:gd name="connsiteX64-21893" fmla="*/ 8955875 w 12192000"/>
              <a:gd name="connsiteY64-21894" fmla="*/ 1796806 h 3482342"/>
              <a:gd name="connsiteX65-21895" fmla="*/ 8648415 w 12192000"/>
              <a:gd name="connsiteY65-21896" fmla="*/ 1878623 h 3482342"/>
              <a:gd name="connsiteX66-21897" fmla="*/ 8495949 w 12192000"/>
              <a:gd name="connsiteY66-21898" fmla="*/ 1902425 h 3482342"/>
              <a:gd name="connsiteX67-21899" fmla="*/ 8236214 w 12192000"/>
              <a:gd name="connsiteY67-21900" fmla="*/ 1909725 h 3482342"/>
              <a:gd name="connsiteX68-21901" fmla="*/ 8132104 w 12192000"/>
              <a:gd name="connsiteY68-21902" fmla="*/ 1895727 h 3482342"/>
              <a:gd name="connsiteX69-21903" fmla="*/ 7918078 w 12192000"/>
              <a:gd name="connsiteY69-21904" fmla="*/ 1862668 h 3482342"/>
              <a:gd name="connsiteX70-21905" fmla="*/ 7817899 w 12192000"/>
              <a:gd name="connsiteY70-21906" fmla="*/ 1862176 h 3482342"/>
              <a:gd name="connsiteX71-21907" fmla="*/ 7768994 w 12192000"/>
              <a:gd name="connsiteY71-21908" fmla="*/ 1855721 h 3482342"/>
              <a:gd name="connsiteX72-21909" fmla="*/ 7618027 w 12192000"/>
              <a:gd name="connsiteY72-21910" fmla="*/ 1830959 h 3482342"/>
              <a:gd name="connsiteX73-21911" fmla="*/ 7449425 w 12192000"/>
              <a:gd name="connsiteY73-21912" fmla="*/ 1810910 h 3482342"/>
              <a:gd name="connsiteX74-21913" fmla="*/ 7342915 w 12192000"/>
              <a:gd name="connsiteY74-21914" fmla="*/ 1819827 h 3482342"/>
              <a:gd name="connsiteX75-21915" fmla="*/ 7255191 w 12192000"/>
              <a:gd name="connsiteY75-21916" fmla="*/ 1834354 h 3482342"/>
              <a:gd name="connsiteX76-21917" fmla="*/ 7131205 w 12192000"/>
              <a:gd name="connsiteY76-21918" fmla="*/ 1845557 h 3482342"/>
              <a:gd name="connsiteX77-21919" fmla="*/ 6941837 w 12192000"/>
              <a:gd name="connsiteY77-21920" fmla="*/ 1840640 h 3482342"/>
              <a:gd name="connsiteX78-21921" fmla="*/ 6837145 w 12192000"/>
              <a:gd name="connsiteY78-21922" fmla="*/ 1870724 h 3482342"/>
              <a:gd name="connsiteX79-21923" fmla="*/ 6753991 w 12192000"/>
              <a:gd name="connsiteY79-21924" fmla="*/ 1860969 h 3482342"/>
              <a:gd name="connsiteX80-21925" fmla="*/ 6727754 w 12192000"/>
              <a:gd name="connsiteY80-21926" fmla="*/ 1882372 h 3482342"/>
              <a:gd name="connsiteX81-21927" fmla="*/ 6723371 w 12192000"/>
              <a:gd name="connsiteY81-21928" fmla="*/ 1886494 h 3482342"/>
              <a:gd name="connsiteX82-21929" fmla="*/ 6702779 w 12192000"/>
              <a:gd name="connsiteY82-21930" fmla="*/ 1893601 h 3482342"/>
              <a:gd name="connsiteX83-21931" fmla="*/ 6686657 w 12192000"/>
              <a:gd name="connsiteY83-21932" fmla="*/ 1907344 h 3482342"/>
              <a:gd name="connsiteX84-21933" fmla="*/ 6651330 w 12192000"/>
              <a:gd name="connsiteY84-21934" fmla="*/ 1922921 h 3482342"/>
              <a:gd name="connsiteX85-21935" fmla="*/ 6622958 w 12192000"/>
              <a:gd name="connsiteY85-21936" fmla="*/ 1936255 h 3482342"/>
              <a:gd name="connsiteX86-21937" fmla="*/ 6522602 w 12192000"/>
              <a:gd name="connsiteY86-21938" fmla="*/ 1954133 h 3482342"/>
              <a:gd name="connsiteX87-21939" fmla="*/ 6444344 w 12192000"/>
              <a:gd name="connsiteY87-21940" fmla="*/ 1969663 h 3482342"/>
              <a:gd name="connsiteX88-21941" fmla="*/ 6409626 w 12192000"/>
              <a:gd name="connsiteY88-21942" fmla="*/ 1978846 h 3482342"/>
              <a:gd name="connsiteX89-21943" fmla="*/ 6333446 w 12192000"/>
              <a:gd name="connsiteY89-21944" fmla="*/ 1997163 h 3482342"/>
              <a:gd name="connsiteX90-21945" fmla="*/ 6294933 w 12192000"/>
              <a:gd name="connsiteY90-21946" fmla="*/ 2019412 h 3482342"/>
              <a:gd name="connsiteX91-21947" fmla="*/ 6238719 w 12192000"/>
              <a:gd name="connsiteY91-21948" fmla="*/ 2042547 h 3482342"/>
              <a:gd name="connsiteX92-21949" fmla="*/ 6187205 w 12192000"/>
              <a:gd name="connsiteY92-21950" fmla="*/ 2060048 h 3482342"/>
              <a:gd name="connsiteX93-21951" fmla="*/ 6138780 w 12192000"/>
              <a:gd name="connsiteY93-21952" fmla="*/ 2081918 h 3482342"/>
              <a:gd name="connsiteX94-21953" fmla="*/ 6120125 w 12192000"/>
              <a:gd name="connsiteY94-21954" fmla="*/ 2109475 h 3482342"/>
              <a:gd name="connsiteX95-21955" fmla="*/ 6056576 w 12192000"/>
              <a:gd name="connsiteY95-21956" fmla="*/ 2120066 h 3482342"/>
              <a:gd name="connsiteX96-21957" fmla="*/ 5993794 w 12192000"/>
              <a:gd name="connsiteY96-21958" fmla="*/ 2122569 h 3482342"/>
              <a:gd name="connsiteX97-21959" fmla="*/ 5943601 w 12192000"/>
              <a:gd name="connsiteY97-21960" fmla="*/ 2137719 h 3482342"/>
              <a:gd name="connsiteX98-21961" fmla="*/ 5898141 w 12192000"/>
              <a:gd name="connsiteY98-21962" fmla="*/ 2144806 h 3482342"/>
              <a:gd name="connsiteX99-21963" fmla="*/ 5855337 w 12192000"/>
              <a:gd name="connsiteY99-21964" fmla="*/ 2137719 h 3482342"/>
              <a:gd name="connsiteX100-21965" fmla="*/ 5817682 w 12192000"/>
              <a:gd name="connsiteY100-21966" fmla="*/ 2157358 h 3482342"/>
              <a:gd name="connsiteX101-21967" fmla="*/ 5735300 w 12192000"/>
              <a:gd name="connsiteY101-21968" fmla="*/ 2158902 h 3482342"/>
              <a:gd name="connsiteX102-21969" fmla="*/ 5591469 w 12192000"/>
              <a:gd name="connsiteY102-21970" fmla="*/ 2178389 h 3482342"/>
              <a:gd name="connsiteX103-21971" fmla="*/ 5505818 w 12192000"/>
              <a:gd name="connsiteY103-21972" fmla="*/ 2194207 h 3482342"/>
              <a:gd name="connsiteX104-21973" fmla="*/ 5452860 w 12192000"/>
              <a:gd name="connsiteY104-21974" fmla="*/ 2180085 h 3482342"/>
              <a:gd name="connsiteX105-21975" fmla="*/ 5414282 w 12192000"/>
              <a:gd name="connsiteY105-21976" fmla="*/ 2183070 h 3482342"/>
              <a:gd name="connsiteX106-21977" fmla="*/ 5368369 w 12192000"/>
              <a:gd name="connsiteY106-21978" fmla="*/ 2204272 h 3482342"/>
              <a:gd name="connsiteX107-21979" fmla="*/ 5336354 w 12192000"/>
              <a:gd name="connsiteY107-21980" fmla="*/ 2218920 h 3482342"/>
              <a:gd name="connsiteX108-21981" fmla="*/ 5291263 w 12192000"/>
              <a:gd name="connsiteY108-21982" fmla="*/ 2239182 h 3482342"/>
              <a:gd name="connsiteX109-21983" fmla="*/ 5255152 w 12192000"/>
              <a:gd name="connsiteY109-21984" fmla="*/ 2247164 h 3482342"/>
              <a:gd name="connsiteX110-21985" fmla="*/ 5233796 w 12192000"/>
              <a:gd name="connsiteY110-21986" fmla="*/ 2268260 h 3482342"/>
              <a:gd name="connsiteX111-21987" fmla="*/ 5212786 w 12192000"/>
              <a:gd name="connsiteY111-21988" fmla="*/ 2296592 h 3482342"/>
              <a:gd name="connsiteX112-21989" fmla="*/ 5173523 w 12192000"/>
              <a:gd name="connsiteY112-21990" fmla="*/ 2309057 h 3482342"/>
              <a:gd name="connsiteX113-21991" fmla="*/ 5123830 w 12192000"/>
              <a:gd name="connsiteY113-21992" fmla="*/ 2307070 h 3482342"/>
              <a:gd name="connsiteX114-21993" fmla="*/ 5065426 w 12192000"/>
              <a:gd name="connsiteY114-21994" fmla="*/ 2324076 h 3482342"/>
              <a:gd name="connsiteX115-21995" fmla="*/ 4975908 w 12192000"/>
              <a:gd name="connsiteY115-21996" fmla="*/ 2364128 h 3482342"/>
              <a:gd name="connsiteX116-21997" fmla="*/ 4913723 w 12192000"/>
              <a:gd name="connsiteY116-21998" fmla="*/ 2385265 h 3482342"/>
              <a:gd name="connsiteX117-21999" fmla="*/ 4746485 w 12192000"/>
              <a:gd name="connsiteY117-22000" fmla="*/ 2451769 h 3482342"/>
              <a:gd name="connsiteX118-22001" fmla="*/ 4681588 w 12192000"/>
              <a:gd name="connsiteY118-22002" fmla="*/ 2467494 h 3482342"/>
              <a:gd name="connsiteX119-22003" fmla="*/ 1783655 w 12192000"/>
              <a:gd name="connsiteY119-22004" fmla="*/ 3163860 h 3482342"/>
              <a:gd name="connsiteX120-22005" fmla="*/ 1325955 w 12192000"/>
              <a:gd name="connsiteY120-22006" fmla="*/ 3176692 h 3482342"/>
              <a:gd name="connsiteX121-22007" fmla="*/ 1190384 w 12192000"/>
              <a:gd name="connsiteY121-22008" fmla="*/ 3203504 h 3482342"/>
              <a:gd name="connsiteX122-22009" fmla="*/ 1094537 w 12192000"/>
              <a:gd name="connsiteY122-22010" fmla="*/ 3229469 h 3482342"/>
              <a:gd name="connsiteX123-22011" fmla="*/ 779276 w 12192000"/>
              <a:gd name="connsiteY123-22012" fmla="*/ 3327290 h 3482342"/>
              <a:gd name="connsiteX124-22013" fmla="*/ 600378 w 12192000"/>
              <a:gd name="connsiteY124-22014" fmla="*/ 3335250 h 3482342"/>
              <a:gd name="connsiteX125-22015" fmla="*/ 493457 w 12192000"/>
              <a:gd name="connsiteY125-22016" fmla="*/ 3365044 h 3482342"/>
              <a:gd name="connsiteX126-22017" fmla="*/ 349402 w 12192000"/>
              <a:gd name="connsiteY126-22018" fmla="*/ 3380897 h 3482342"/>
              <a:gd name="connsiteX127-22019" fmla="*/ 192183 w 12192000"/>
              <a:gd name="connsiteY127-22020" fmla="*/ 3460075 h 3482342"/>
              <a:gd name="connsiteX128-22021" fmla="*/ 46713 w 12192000"/>
              <a:gd name="connsiteY128-22022" fmla="*/ 3462986 h 3482342"/>
              <a:gd name="connsiteX129-22023" fmla="*/ 2765 w 12192000"/>
              <a:gd name="connsiteY129-22024" fmla="*/ 3480770 h 3482342"/>
              <a:gd name="connsiteX130-22025" fmla="*/ 0 w 12192000"/>
              <a:gd name="connsiteY130-22026" fmla="*/ 3482342 h 3482342"/>
              <a:gd name="connsiteX131" fmla="*/ 0 w 12192000"/>
              <a:gd name="connsiteY131" fmla="*/ 0 h 3482342"/>
              <a:gd name="connsiteX0-22027" fmla="*/ 0 w 12192000"/>
              <a:gd name="connsiteY0-22028" fmla="*/ 0 h 3482342"/>
              <a:gd name="connsiteX1-22029" fmla="*/ 12192000 w 12192000"/>
              <a:gd name="connsiteY1-22030" fmla="*/ 0 h 3482342"/>
              <a:gd name="connsiteX2-22031" fmla="*/ 12192000 w 12192000"/>
              <a:gd name="connsiteY2-22032" fmla="*/ 635369 h 3482342"/>
              <a:gd name="connsiteX3-22033" fmla="*/ 12191789 w 12192000"/>
              <a:gd name="connsiteY3-22034" fmla="*/ 560396 h 3482342"/>
              <a:gd name="connsiteX4-22035" fmla="*/ 11983027 w 12192000"/>
              <a:gd name="connsiteY4-22036" fmla="*/ 646756 h 3482342"/>
              <a:gd name="connsiteX5-22037" fmla="*/ 11923051 w 12192000"/>
              <a:gd name="connsiteY5-22038" fmla="*/ 656045 h 3482342"/>
              <a:gd name="connsiteX6-22039" fmla="*/ 11832939 w 12192000"/>
              <a:gd name="connsiteY6-22040" fmla="*/ 674181 h 3482342"/>
              <a:gd name="connsiteX7-22041" fmla="*/ 11767770 w 12192000"/>
              <a:gd name="connsiteY7-22042" fmla="*/ 683807 h 3482342"/>
              <a:gd name="connsiteX8-22043" fmla="*/ 11728279 w 12192000"/>
              <a:gd name="connsiteY8-22044" fmla="*/ 700816 h 3482342"/>
              <a:gd name="connsiteX9-22045" fmla="*/ 11722533 w 12192000"/>
              <a:gd name="connsiteY9-22046" fmla="*/ 703421 h 3482342"/>
              <a:gd name="connsiteX10-22047" fmla="*/ 11720002 w 12192000"/>
              <a:gd name="connsiteY10-22048" fmla="*/ 710566 h 3482342"/>
              <a:gd name="connsiteX11-22049" fmla="*/ 11707351 w 12192000"/>
              <a:gd name="connsiteY11-22050" fmla="*/ 710310 h 3482342"/>
              <a:gd name="connsiteX12-22051" fmla="*/ 11700369 w 12192000"/>
              <a:gd name="connsiteY12-22052" fmla="*/ 713480 h 3482342"/>
              <a:gd name="connsiteX13-22053" fmla="*/ 11691126 w 12192000"/>
              <a:gd name="connsiteY13-22054" fmla="*/ 726131 h 3482342"/>
              <a:gd name="connsiteX14-22055" fmla="*/ 11656818 w 12192000"/>
              <a:gd name="connsiteY14-22056" fmla="*/ 769062 h 3482342"/>
              <a:gd name="connsiteX15-22057" fmla="*/ 11501920 w 12192000"/>
              <a:gd name="connsiteY15-22058" fmla="*/ 813109 h 3482342"/>
              <a:gd name="connsiteX16-22059" fmla="*/ 11405286 w 12192000"/>
              <a:gd name="connsiteY16-22060" fmla="*/ 849086 h 3482342"/>
              <a:gd name="connsiteX17-22061" fmla="*/ 11338523 w 12192000"/>
              <a:gd name="connsiteY17-22062" fmla="*/ 852810 h 3482342"/>
              <a:gd name="connsiteX18-22063" fmla="*/ 11313493 w 12192000"/>
              <a:gd name="connsiteY18-22064" fmla="*/ 880860 h 3482342"/>
              <a:gd name="connsiteX19-22065" fmla="*/ 11228040 w 12192000"/>
              <a:gd name="connsiteY19-22066" fmla="*/ 958953 h 3482342"/>
              <a:gd name="connsiteX20-22067" fmla="*/ 11196987 w 12192000"/>
              <a:gd name="connsiteY20-22068" fmla="*/ 1000897 h 3482342"/>
              <a:gd name="connsiteX21-22069" fmla="*/ 11193568 w 12192000"/>
              <a:gd name="connsiteY21-22070" fmla="*/ 1039464 h 3482342"/>
              <a:gd name="connsiteX22-22071" fmla="*/ 11175804 w 12192000"/>
              <a:gd name="connsiteY22-22072" fmla="*/ 1067977 h 3482342"/>
              <a:gd name="connsiteX23-22073" fmla="*/ 11133438 w 12192000"/>
              <a:gd name="connsiteY23-22074" fmla="*/ 1106812 h 3482342"/>
              <a:gd name="connsiteX24-22075" fmla="*/ 11120819 w 12192000"/>
              <a:gd name="connsiteY24-22076" fmla="*/ 1126133 h 3482342"/>
              <a:gd name="connsiteX25-22077" fmla="*/ 11028687 w 12192000"/>
              <a:gd name="connsiteY25-22078" fmla="*/ 1199018 h 3482342"/>
              <a:gd name="connsiteX26-22079" fmla="*/ 10974565 w 12192000"/>
              <a:gd name="connsiteY26-22080" fmla="*/ 1226849 h 3482342"/>
              <a:gd name="connsiteX27-22081" fmla="*/ 10960443 w 12192000"/>
              <a:gd name="connsiteY27-22082" fmla="*/ 1244502 h 3482342"/>
              <a:gd name="connsiteX28-22083" fmla="*/ 10879242 w 12192000"/>
              <a:gd name="connsiteY28-22084" fmla="*/ 1269215 h 3482342"/>
              <a:gd name="connsiteX29-22085" fmla="*/ 10850998 w 12192000"/>
              <a:gd name="connsiteY29-22086" fmla="*/ 1269215 h 3482342"/>
              <a:gd name="connsiteX30-22087" fmla="*/ 10815658 w 12192000"/>
              <a:gd name="connsiteY30-22088" fmla="*/ 1287849 h 3482342"/>
              <a:gd name="connsiteX31-22089" fmla="*/ 10723900 w 12192000"/>
              <a:gd name="connsiteY31-22090" fmla="*/ 1318642 h 3482342"/>
              <a:gd name="connsiteX32-22091" fmla="*/ 10699186 w 12192000"/>
              <a:gd name="connsiteY32-22092" fmla="*/ 1322173 h 3482342"/>
              <a:gd name="connsiteX33-22093" fmla="*/ 10679906 w 12192000"/>
              <a:gd name="connsiteY33-22094" fmla="*/ 1332049 h 3482342"/>
              <a:gd name="connsiteX34-22095" fmla="*/ 10639834 w 12192000"/>
              <a:gd name="connsiteY34-22096" fmla="*/ 1324989 h 3482342"/>
              <a:gd name="connsiteX35-22097" fmla="*/ 10603863 w 12192000"/>
              <a:gd name="connsiteY35-22098" fmla="*/ 1346886 h 3482342"/>
              <a:gd name="connsiteX36-22099" fmla="*/ 10573203 w 12192000"/>
              <a:gd name="connsiteY36-22100" fmla="*/ 1351996 h 3482342"/>
              <a:gd name="connsiteX37-22101" fmla="*/ 10547375 w 12192000"/>
              <a:gd name="connsiteY37-22102" fmla="*/ 1375130 h 3482342"/>
              <a:gd name="connsiteX38-22103" fmla="*/ 10513263 w 12192000"/>
              <a:gd name="connsiteY38-22104" fmla="*/ 1371939 h 3482342"/>
              <a:gd name="connsiteX39-22105" fmla="*/ 10487356 w 12192000"/>
              <a:gd name="connsiteY39-22106" fmla="*/ 1385722 h 3482342"/>
              <a:gd name="connsiteX40-22107" fmla="*/ 10464012 w 12192000"/>
              <a:gd name="connsiteY40-22108" fmla="*/ 1391778 h 3482342"/>
              <a:gd name="connsiteX41-22109" fmla="*/ 10405409 w 12192000"/>
              <a:gd name="connsiteY41-22110" fmla="*/ 1422789 h 3482342"/>
              <a:gd name="connsiteX42-22111" fmla="*/ 10370530 w 12192000"/>
              <a:gd name="connsiteY42-22112" fmla="*/ 1441596 h 3482342"/>
              <a:gd name="connsiteX43-22113" fmla="*/ 10300239 w 12192000"/>
              <a:gd name="connsiteY43-22114" fmla="*/ 1456332 h 3482342"/>
              <a:gd name="connsiteX44-22115" fmla="*/ 10264922 w 12192000"/>
              <a:gd name="connsiteY44-22116" fmla="*/ 1472107 h 3482342"/>
              <a:gd name="connsiteX45-22117" fmla="*/ 10229629 w 12192000"/>
              <a:gd name="connsiteY45-22118" fmla="*/ 1470454 h 3482342"/>
              <a:gd name="connsiteX46-22119" fmla="*/ 10201385 w 12192000"/>
              <a:gd name="connsiteY46-22120" fmla="*/ 1477515 h 3482342"/>
              <a:gd name="connsiteX47-22121" fmla="*/ 10151958 w 12192000"/>
              <a:gd name="connsiteY47-22122" fmla="*/ 1477515 h 3482342"/>
              <a:gd name="connsiteX48-22123" fmla="*/ 10120184 w 12192000"/>
              <a:gd name="connsiteY48-22124" fmla="*/ 1466924 h 3482342"/>
              <a:gd name="connsiteX49-22125" fmla="*/ 10081348 w 12192000"/>
              <a:gd name="connsiteY49-22126" fmla="*/ 1481046 h 3482342"/>
              <a:gd name="connsiteX50-22127" fmla="*/ 10058690 w 12192000"/>
              <a:gd name="connsiteY50-22128" fmla="*/ 1474888 h 3482342"/>
              <a:gd name="connsiteX51-22129" fmla="*/ 10004424 w 12192000"/>
              <a:gd name="connsiteY51-22130" fmla="*/ 1489801 h 3482342"/>
              <a:gd name="connsiteX52-22131" fmla="*/ 9999951 w 12192000"/>
              <a:gd name="connsiteY52-22132" fmla="*/ 1499127 h 3482342"/>
              <a:gd name="connsiteX53-22133" fmla="*/ 9845462 w 12192000"/>
              <a:gd name="connsiteY53-22134" fmla="*/ 1548192 h 3482342"/>
              <a:gd name="connsiteX54-22135" fmla="*/ 9736156 w 12192000"/>
              <a:gd name="connsiteY54-22136" fmla="*/ 1581928 h 3482342"/>
              <a:gd name="connsiteX55-22137" fmla="*/ 9693355 w 12192000"/>
              <a:gd name="connsiteY55-22138" fmla="*/ 1602632 h 3482342"/>
              <a:gd name="connsiteX56-22139" fmla="*/ 9664242 w 12192000"/>
              <a:gd name="connsiteY56-22140" fmla="*/ 1622075 h 3482342"/>
              <a:gd name="connsiteX57-22141" fmla="*/ 9579195 w 12192000"/>
              <a:gd name="connsiteY57-22142" fmla="*/ 1648017 h 3482342"/>
              <a:gd name="connsiteX58-22143" fmla="*/ 9433652 w 12192000"/>
              <a:gd name="connsiteY58-22144" fmla="*/ 1681174 h 3482342"/>
              <a:gd name="connsiteX59-22145" fmla="*/ 9403775 w 12192000"/>
              <a:gd name="connsiteY59-22146" fmla="*/ 1690403 h 3482342"/>
              <a:gd name="connsiteX60-22147" fmla="*/ 9382503 w 12192000"/>
              <a:gd name="connsiteY60-22148" fmla="*/ 1706957 h 3482342"/>
              <a:gd name="connsiteX61-22149" fmla="*/ 9381410 w 12192000"/>
              <a:gd name="connsiteY61-22150" fmla="*/ 1718312 h 3482342"/>
              <a:gd name="connsiteX62-22151" fmla="*/ 9365685 w 12192000"/>
              <a:gd name="connsiteY62-22152" fmla="*/ 1724772 h 3482342"/>
              <a:gd name="connsiteX63-22153" fmla="*/ 9278020 w 12192000"/>
              <a:gd name="connsiteY63-22154" fmla="*/ 1741161 h 3482342"/>
              <a:gd name="connsiteX64-22155" fmla="*/ 9217145 w 12192000"/>
              <a:gd name="connsiteY64-22156" fmla="*/ 1771195 h 3482342"/>
              <a:gd name="connsiteX65-22157" fmla="*/ 8955875 w 12192000"/>
              <a:gd name="connsiteY65-22158" fmla="*/ 1796806 h 3482342"/>
              <a:gd name="connsiteX66-22159" fmla="*/ 8648415 w 12192000"/>
              <a:gd name="connsiteY66-22160" fmla="*/ 1878623 h 3482342"/>
              <a:gd name="connsiteX67-22161" fmla="*/ 8495949 w 12192000"/>
              <a:gd name="connsiteY67-22162" fmla="*/ 1902425 h 3482342"/>
              <a:gd name="connsiteX68-22163" fmla="*/ 8236214 w 12192000"/>
              <a:gd name="connsiteY68-22164" fmla="*/ 1909725 h 3482342"/>
              <a:gd name="connsiteX69-22165" fmla="*/ 8132104 w 12192000"/>
              <a:gd name="connsiteY69-22166" fmla="*/ 1895727 h 3482342"/>
              <a:gd name="connsiteX70-22167" fmla="*/ 7918078 w 12192000"/>
              <a:gd name="connsiteY70-22168" fmla="*/ 1862668 h 3482342"/>
              <a:gd name="connsiteX71-22169" fmla="*/ 7817899 w 12192000"/>
              <a:gd name="connsiteY71-22170" fmla="*/ 1862176 h 3482342"/>
              <a:gd name="connsiteX72-22171" fmla="*/ 7768994 w 12192000"/>
              <a:gd name="connsiteY72-22172" fmla="*/ 1855721 h 3482342"/>
              <a:gd name="connsiteX73-22173" fmla="*/ 7618027 w 12192000"/>
              <a:gd name="connsiteY73-22174" fmla="*/ 1830959 h 3482342"/>
              <a:gd name="connsiteX74-22175" fmla="*/ 7449425 w 12192000"/>
              <a:gd name="connsiteY74-22176" fmla="*/ 1810910 h 3482342"/>
              <a:gd name="connsiteX75-22177" fmla="*/ 7342915 w 12192000"/>
              <a:gd name="connsiteY75-22178" fmla="*/ 1819827 h 3482342"/>
              <a:gd name="connsiteX76-22179" fmla="*/ 7255191 w 12192000"/>
              <a:gd name="connsiteY76-22180" fmla="*/ 1834354 h 3482342"/>
              <a:gd name="connsiteX77-22181" fmla="*/ 7131205 w 12192000"/>
              <a:gd name="connsiteY77-22182" fmla="*/ 1845557 h 3482342"/>
              <a:gd name="connsiteX78-22183" fmla="*/ 6941837 w 12192000"/>
              <a:gd name="connsiteY78-22184" fmla="*/ 1840640 h 3482342"/>
              <a:gd name="connsiteX79-22185" fmla="*/ 6837145 w 12192000"/>
              <a:gd name="connsiteY79-22186" fmla="*/ 1870724 h 3482342"/>
              <a:gd name="connsiteX80-22187" fmla="*/ 6753991 w 12192000"/>
              <a:gd name="connsiteY80-22188" fmla="*/ 1860969 h 3482342"/>
              <a:gd name="connsiteX81-22189" fmla="*/ 6727754 w 12192000"/>
              <a:gd name="connsiteY81-22190" fmla="*/ 1882372 h 3482342"/>
              <a:gd name="connsiteX82-22191" fmla="*/ 6723371 w 12192000"/>
              <a:gd name="connsiteY82-22192" fmla="*/ 1886494 h 3482342"/>
              <a:gd name="connsiteX83-22193" fmla="*/ 6702779 w 12192000"/>
              <a:gd name="connsiteY83-22194" fmla="*/ 1893601 h 3482342"/>
              <a:gd name="connsiteX84-22195" fmla="*/ 6686657 w 12192000"/>
              <a:gd name="connsiteY84-22196" fmla="*/ 1907344 h 3482342"/>
              <a:gd name="connsiteX85-22197" fmla="*/ 6651330 w 12192000"/>
              <a:gd name="connsiteY85-22198" fmla="*/ 1922921 h 3482342"/>
              <a:gd name="connsiteX86-22199" fmla="*/ 6622958 w 12192000"/>
              <a:gd name="connsiteY86-22200" fmla="*/ 1936255 h 3482342"/>
              <a:gd name="connsiteX87-22201" fmla="*/ 6522602 w 12192000"/>
              <a:gd name="connsiteY87-22202" fmla="*/ 1954133 h 3482342"/>
              <a:gd name="connsiteX88-22203" fmla="*/ 6444344 w 12192000"/>
              <a:gd name="connsiteY88-22204" fmla="*/ 1969663 h 3482342"/>
              <a:gd name="connsiteX89-22205" fmla="*/ 6409626 w 12192000"/>
              <a:gd name="connsiteY89-22206" fmla="*/ 1978846 h 3482342"/>
              <a:gd name="connsiteX90-22207" fmla="*/ 6333446 w 12192000"/>
              <a:gd name="connsiteY90-22208" fmla="*/ 1997163 h 3482342"/>
              <a:gd name="connsiteX91-22209" fmla="*/ 6294933 w 12192000"/>
              <a:gd name="connsiteY91-22210" fmla="*/ 2019412 h 3482342"/>
              <a:gd name="connsiteX92-22211" fmla="*/ 6238719 w 12192000"/>
              <a:gd name="connsiteY92-22212" fmla="*/ 2042547 h 3482342"/>
              <a:gd name="connsiteX93-22213" fmla="*/ 6187205 w 12192000"/>
              <a:gd name="connsiteY93-22214" fmla="*/ 2060048 h 3482342"/>
              <a:gd name="connsiteX94-22215" fmla="*/ 6138780 w 12192000"/>
              <a:gd name="connsiteY94-22216" fmla="*/ 2081918 h 3482342"/>
              <a:gd name="connsiteX95-22217" fmla="*/ 6120125 w 12192000"/>
              <a:gd name="connsiteY95-22218" fmla="*/ 2109475 h 3482342"/>
              <a:gd name="connsiteX96-22219" fmla="*/ 6056576 w 12192000"/>
              <a:gd name="connsiteY96-22220" fmla="*/ 2120066 h 3482342"/>
              <a:gd name="connsiteX97-22221" fmla="*/ 5993794 w 12192000"/>
              <a:gd name="connsiteY97-22222" fmla="*/ 2122569 h 3482342"/>
              <a:gd name="connsiteX98-22223" fmla="*/ 5943601 w 12192000"/>
              <a:gd name="connsiteY98-22224" fmla="*/ 2137719 h 3482342"/>
              <a:gd name="connsiteX99-22225" fmla="*/ 5898141 w 12192000"/>
              <a:gd name="connsiteY99-22226" fmla="*/ 2144806 h 3482342"/>
              <a:gd name="connsiteX100-22227" fmla="*/ 5855337 w 12192000"/>
              <a:gd name="connsiteY100-22228" fmla="*/ 2137719 h 3482342"/>
              <a:gd name="connsiteX101-22229" fmla="*/ 5817682 w 12192000"/>
              <a:gd name="connsiteY101-22230" fmla="*/ 2157358 h 3482342"/>
              <a:gd name="connsiteX102-22231" fmla="*/ 5735300 w 12192000"/>
              <a:gd name="connsiteY102-22232" fmla="*/ 2158902 h 3482342"/>
              <a:gd name="connsiteX103-22233" fmla="*/ 5591469 w 12192000"/>
              <a:gd name="connsiteY103-22234" fmla="*/ 2178389 h 3482342"/>
              <a:gd name="connsiteX104-22235" fmla="*/ 5505818 w 12192000"/>
              <a:gd name="connsiteY104-22236" fmla="*/ 2194207 h 3482342"/>
              <a:gd name="connsiteX105-22237" fmla="*/ 5452860 w 12192000"/>
              <a:gd name="connsiteY105-22238" fmla="*/ 2180085 h 3482342"/>
              <a:gd name="connsiteX106-22239" fmla="*/ 5414282 w 12192000"/>
              <a:gd name="connsiteY106-22240" fmla="*/ 2183070 h 3482342"/>
              <a:gd name="connsiteX107-22241" fmla="*/ 5368369 w 12192000"/>
              <a:gd name="connsiteY107-22242" fmla="*/ 2204272 h 3482342"/>
              <a:gd name="connsiteX108-22243" fmla="*/ 5336354 w 12192000"/>
              <a:gd name="connsiteY108-22244" fmla="*/ 2218920 h 3482342"/>
              <a:gd name="connsiteX109-22245" fmla="*/ 5291263 w 12192000"/>
              <a:gd name="connsiteY109-22246" fmla="*/ 2239182 h 3482342"/>
              <a:gd name="connsiteX110-22247" fmla="*/ 5255152 w 12192000"/>
              <a:gd name="connsiteY110-22248" fmla="*/ 2247164 h 3482342"/>
              <a:gd name="connsiteX111-22249" fmla="*/ 5233796 w 12192000"/>
              <a:gd name="connsiteY111-22250" fmla="*/ 2268260 h 3482342"/>
              <a:gd name="connsiteX112-22251" fmla="*/ 5212786 w 12192000"/>
              <a:gd name="connsiteY112-22252" fmla="*/ 2296592 h 3482342"/>
              <a:gd name="connsiteX113-22253" fmla="*/ 5173523 w 12192000"/>
              <a:gd name="connsiteY113-22254" fmla="*/ 2309057 h 3482342"/>
              <a:gd name="connsiteX114-22255" fmla="*/ 5123830 w 12192000"/>
              <a:gd name="connsiteY114-22256" fmla="*/ 2307070 h 3482342"/>
              <a:gd name="connsiteX115-22257" fmla="*/ 5065426 w 12192000"/>
              <a:gd name="connsiteY115-22258" fmla="*/ 2324076 h 3482342"/>
              <a:gd name="connsiteX116-22259" fmla="*/ 4975908 w 12192000"/>
              <a:gd name="connsiteY116-22260" fmla="*/ 2364128 h 3482342"/>
              <a:gd name="connsiteX117-22261" fmla="*/ 4913723 w 12192000"/>
              <a:gd name="connsiteY117-22262" fmla="*/ 2385265 h 3482342"/>
              <a:gd name="connsiteX118-22263" fmla="*/ 4746485 w 12192000"/>
              <a:gd name="connsiteY118-22264" fmla="*/ 2451769 h 3482342"/>
              <a:gd name="connsiteX119-22265" fmla="*/ 4681588 w 12192000"/>
              <a:gd name="connsiteY119-22266" fmla="*/ 2467494 h 3482342"/>
              <a:gd name="connsiteX120-22267" fmla="*/ 1783655 w 12192000"/>
              <a:gd name="connsiteY120-22268" fmla="*/ 3163860 h 3482342"/>
              <a:gd name="connsiteX121-22269" fmla="*/ 1325955 w 12192000"/>
              <a:gd name="connsiteY121-22270" fmla="*/ 3176692 h 3482342"/>
              <a:gd name="connsiteX122-22271" fmla="*/ 1190384 w 12192000"/>
              <a:gd name="connsiteY122-22272" fmla="*/ 3203504 h 3482342"/>
              <a:gd name="connsiteX123-22273" fmla="*/ 1094537 w 12192000"/>
              <a:gd name="connsiteY123-22274" fmla="*/ 3229469 h 3482342"/>
              <a:gd name="connsiteX124-22275" fmla="*/ 779276 w 12192000"/>
              <a:gd name="connsiteY124-22276" fmla="*/ 3327290 h 3482342"/>
              <a:gd name="connsiteX125-22277" fmla="*/ 600378 w 12192000"/>
              <a:gd name="connsiteY125-22278" fmla="*/ 3335250 h 3482342"/>
              <a:gd name="connsiteX126-22279" fmla="*/ 493457 w 12192000"/>
              <a:gd name="connsiteY126-22280" fmla="*/ 3365044 h 3482342"/>
              <a:gd name="connsiteX127-22281" fmla="*/ 349402 w 12192000"/>
              <a:gd name="connsiteY127-22282" fmla="*/ 3380897 h 3482342"/>
              <a:gd name="connsiteX128-22283" fmla="*/ 192183 w 12192000"/>
              <a:gd name="connsiteY128-22284" fmla="*/ 3460075 h 3482342"/>
              <a:gd name="connsiteX129-22285" fmla="*/ 46713 w 12192000"/>
              <a:gd name="connsiteY129-22286" fmla="*/ 3462986 h 3482342"/>
              <a:gd name="connsiteX130-22287" fmla="*/ 2765 w 12192000"/>
              <a:gd name="connsiteY130-22288" fmla="*/ 3480770 h 3482342"/>
              <a:gd name="connsiteX131-22289" fmla="*/ 0 w 12192000"/>
              <a:gd name="connsiteY131-22290" fmla="*/ 3482342 h 3482342"/>
              <a:gd name="connsiteX132" fmla="*/ 0 w 12192000"/>
              <a:gd name="connsiteY132" fmla="*/ 0 h 3482342"/>
              <a:gd name="connsiteX0-22291" fmla="*/ 0 w 12192000"/>
              <a:gd name="connsiteY0-22292" fmla="*/ 0 h 3482342"/>
              <a:gd name="connsiteX1-22293" fmla="*/ 12192000 w 12192000"/>
              <a:gd name="connsiteY1-22294" fmla="*/ 0 h 3482342"/>
              <a:gd name="connsiteX2-22295" fmla="*/ 12192000 w 12192000"/>
              <a:gd name="connsiteY2-22296" fmla="*/ 635369 h 3482342"/>
              <a:gd name="connsiteX3-22297" fmla="*/ 12191789 w 12192000"/>
              <a:gd name="connsiteY3-22298" fmla="*/ 560396 h 3482342"/>
              <a:gd name="connsiteX4-22299" fmla="*/ 11983027 w 12192000"/>
              <a:gd name="connsiteY4-22300" fmla="*/ 646756 h 3482342"/>
              <a:gd name="connsiteX5-22301" fmla="*/ 11923051 w 12192000"/>
              <a:gd name="connsiteY5-22302" fmla="*/ 656045 h 3482342"/>
              <a:gd name="connsiteX6-22303" fmla="*/ 11832939 w 12192000"/>
              <a:gd name="connsiteY6-22304" fmla="*/ 674181 h 3482342"/>
              <a:gd name="connsiteX7-22305" fmla="*/ 11767770 w 12192000"/>
              <a:gd name="connsiteY7-22306" fmla="*/ 683807 h 3482342"/>
              <a:gd name="connsiteX8-22307" fmla="*/ 11728279 w 12192000"/>
              <a:gd name="connsiteY8-22308" fmla="*/ 700816 h 3482342"/>
              <a:gd name="connsiteX9-22309" fmla="*/ 11722533 w 12192000"/>
              <a:gd name="connsiteY9-22310" fmla="*/ 703421 h 3482342"/>
              <a:gd name="connsiteX10-22311" fmla="*/ 11720002 w 12192000"/>
              <a:gd name="connsiteY10-22312" fmla="*/ 710566 h 3482342"/>
              <a:gd name="connsiteX11-22313" fmla="*/ 11707351 w 12192000"/>
              <a:gd name="connsiteY11-22314" fmla="*/ 710310 h 3482342"/>
              <a:gd name="connsiteX12-22315" fmla="*/ 11700369 w 12192000"/>
              <a:gd name="connsiteY12-22316" fmla="*/ 713480 h 3482342"/>
              <a:gd name="connsiteX13-22317" fmla="*/ 11691126 w 12192000"/>
              <a:gd name="connsiteY13-22318" fmla="*/ 726131 h 3482342"/>
              <a:gd name="connsiteX14-22319" fmla="*/ 11656818 w 12192000"/>
              <a:gd name="connsiteY14-22320" fmla="*/ 769062 h 3482342"/>
              <a:gd name="connsiteX15-22321" fmla="*/ 11501920 w 12192000"/>
              <a:gd name="connsiteY15-22322" fmla="*/ 813109 h 3482342"/>
              <a:gd name="connsiteX16-22323" fmla="*/ 11405286 w 12192000"/>
              <a:gd name="connsiteY16-22324" fmla="*/ 849086 h 3482342"/>
              <a:gd name="connsiteX17-22325" fmla="*/ 11338523 w 12192000"/>
              <a:gd name="connsiteY17-22326" fmla="*/ 852810 h 3482342"/>
              <a:gd name="connsiteX18-22327" fmla="*/ 11313493 w 12192000"/>
              <a:gd name="connsiteY18-22328" fmla="*/ 880860 h 3482342"/>
              <a:gd name="connsiteX19-22329" fmla="*/ 11228040 w 12192000"/>
              <a:gd name="connsiteY19-22330" fmla="*/ 958953 h 3482342"/>
              <a:gd name="connsiteX20-22331" fmla="*/ 11196987 w 12192000"/>
              <a:gd name="connsiteY20-22332" fmla="*/ 1000897 h 3482342"/>
              <a:gd name="connsiteX21-22333" fmla="*/ 11193568 w 12192000"/>
              <a:gd name="connsiteY21-22334" fmla="*/ 1039464 h 3482342"/>
              <a:gd name="connsiteX22-22335" fmla="*/ 11175804 w 12192000"/>
              <a:gd name="connsiteY22-22336" fmla="*/ 1067977 h 3482342"/>
              <a:gd name="connsiteX23-22337" fmla="*/ 11133438 w 12192000"/>
              <a:gd name="connsiteY23-22338" fmla="*/ 1106812 h 3482342"/>
              <a:gd name="connsiteX24-22339" fmla="*/ 11120819 w 12192000"/>
              <a:gd name="connsiteY24-22340" fmla="*/ 1126133 h 3482342"/>
              <a:gd name="connsiteX25-22341" fmla="*/ 11028687 w 12192000"/>
              <a:gd name="connsiteY25-22342" fmla="*/ 1199018 h 3482342"/>
              <a:gd name="connsiteX26-22343" fmla="*/ 10974565 w 12192000"/>
              <a:gd name="connsiteY26-22344" fmla="*/ 1226849 h 3482342"/>
              <a:gd name="connsiteX27-22345" fmla="*/ 10960443 w 12192000"/>
              <a:gd name="connsiteY27-22346" fmla="*/ 1244502 h 3482342"/>
              <a:gd name="connsiteX28-22347" fmla="*/ 10879242 w 12192000"/>
              <a:gd name="connsiteY28-22348" fmla="*/ 1269215 h 3482342"/>
              <a:gd name="connsiteX29-22349" fmla="*/ 10850998 w 12192000"/>
              <a:gd name="connsiteY29-22350" fmla="*/ 1269215 h 3482342"/>
              <a:gd name="connsiteX30-22351" fmla="*/ 10815658 w 12192000"/>
              <a:gd name="connsiteY30-22352" fmla="*/ 1287849 h 3482342"/>
              <a:gd name="connsiteX31-22353" fmla="*/ 10723900 w 12192000"/>
              <a:gd name="connsiteY31-22354" fmla="*/ 1318642 h 3482342"/>
              <a:gd name="connsiteX32-22355" fmla="*/ 10699186 w 12192000"/>
              <a:gd name="connsiteY32-22356" fmla="*/ 1322173 h 3482342"/>
              <a:gd name="connsiteX33-22357" fmla="*/ 10679906 w 12192000"/>
              <a:gd name="connsiteY33-22358" fmla="*/ 1332049 h 3482342"/>
              <a:gd name="connsiteX34-22359" fmla="*/ 10639834 w 12192000"/>
              <a:gd name="connsiteY34-22360" fmla="*/ 1324989 h 3482342"/>
              <a:gd name="connsiteX35-22361" fmla="*/ 10603863 w 12192000"/>
              <a:gd name="connsiteY35-22362" fmla="*/ 1346886 h 3482342"/>
              <a:gd name="connsiteX36-22363" fmla="*/ 10573203 w 12192000"/>
              <a:gd name="connsiteY36-22364" fmla="*/ 1351996 h 3482342"/>
              <a:gd name="connsiteX37-22365" fmla="*/ 10547375 w 12192000"/>
              <a:gd name="connsiteY37-22366" fmla="*/ 1375130 h 3482342"/>
              <a:gd name="connsiteX38-22367" fmla="*/ 10513263 w 12192000"/>
              <a:gd name="connsiteY38-22368" fmla="*/ 1371939 h 3482342"/>
              <a:gd name="connsiteX39-22369" fmla="*/ 10487356 w 12192000"/>
              <a:gd name="connsiteY39-22370" fmla="*/ 1385722 h 3482342"/>
              <a:gd name="connsiteX40-22371" fmla="*/ 10464012 w 12192000"/>
              <a:gd name="connsiteY40-22372" fmla="*/ 1391778 h 3482342"/>
              <a:gd name="connsiteX41-22373" fmla="*/ 10405409 w 12192000"/>
              <a:gd name="connsiteY41-22374" fmla="*/ 1422789 h 3482342"/>
              <a:gd name="connsiteX42-22375" fmla="*/ 10370530 w 12192000"/>
              <a:gd name="connsiteY42-22376" fmla="*/ 1441596 h 3482342"/>
              <a:gd name="connsiteX43-22377" fmla="*/ 10300239 w 12192000"/>
              <a:gd name="connsiteY43-22378" fmla="*/ 1456332 h 3482342"/>
              <a:gd name="connsiteX44-22379" fmla="*/ 10264922 w 12192000"/>
              <a:gd name="connsiteY44-22380" fmla="*/ 1472107 h 3482342"/>
              <a:gd name="connsiteX45-22381" fmla="*/ 10229629 w 12192000"/>
              <a:gd name="connsiteY45-22382" fmla="*/ 1470454 h 3482342"/>
              <a:gd name="connsiteX46-22383" fmla="*/ 10201385 w 12192000"/>
              <a:gd name="connsiteY46-22384" fmla="*/ 1477515 h 3482342"/>
              <a:gd name="connsiteX47-22385" fmla="*/ 10151958 w 12192000"/>
              <a:gd name="connsiteY47-22386" fmla="*/ 1477515 h 3482342"/>
              <a:gd name="connsiteX48-22387" fmla="*/ 10120184 w 12192000"/>
              <a:gd name="connsiteY48-22388" fmla="*/ 1466924 h 3482342"/>
              <a:gd name="connsiteX49-22389" fmla="*/ 10081348 w 12192000"/>
              <a:gd name="connsiteY49-22390" fmla="*/ 1481046 h 3482342"/>
              <a:gd name="connsiteX50-22391" fmla="*/ 10058690 w 12192000"/>
              <a:gd name="connsiteY50-22392" fmla="*/ 1474888 h 3482342"/>
              <a:gd name="connsiteX51-22393" fmla="*/ 10004424 w 12192000"/>
              <a:gd name="connsiteY51-22394" fmla="*/ 1489801 h 3482342"/>
              <a:gd name="connsiteX52-22395" fmla="*/ 9999951 w 12192000"/>
              <a:gd name="connsiteY52-22396" fmla="*/ 1499127 h 3482342"/>
              <a:gd name="connsiteX53-22397" fmla="*/ 9845462 w 12192000"/>
              <a:gd name="connsiteY53-22398" fmla="*/ 1548192 h 3482342"/>
              <a:gd name="connsiteX54-22399" fmla="*/ 9736156 w 12192000"/>
              <a:gd name="connsiteY54-22400" fmla="*/ 1581928 h 3482342"/>
              <a:gd name="connsiteX55-22401" fmla="*/ 9693355 w 12192000"/>
              <a:gd name="connsiteY55-22402" fmla="*/ 1602632 h 3482342"/>
              <a:gd name="connsiteX56-22403" fmla="*/ 9664242 w 12192000"/>
              <a:gd name="connsiteY56-22404" fmla="*/ 1622075 h 3482342"/>
              <a:gd name="connsiteX57-22405" fmla="*/ 9579195 w 12192000"/>
              <a:gd name="connsiteY57-22406" fmla="*/ 1648017 h 3482342"/>
              <a:gd name="connsiteX58-22407" fmla="*/ 9433652 w 12192000"/>
              <a:gd name="connsiteY58-22408" fmla="*/ 1681174 h 3482342"/>
              <a:gd name="connsiteX59-22409" fmla="*/ 9403775 w 12192000"/>
              <a:gd name="connsiteY59-22410" fmla="*/ 1690403 h 3482342"/>
              <a:gd name="connsiteX60-22411" fmla="*/ 9382503 w 12192000"/>
              <a:gd name="connsiteY60-22412" fmla="*/ 1706957 h 3482342"/>
              <a:gd name="connsiteX61-22413" fmla="*/ 9381410 w 12192000"/>
              <a:gd name="connsiteY61-22414" fmla="*/ 1718312 h 3482342"/>
              <a:gd name="connsiteX62-22415" fmla="*/ 9365685 w 12192000"/>
              <a:gd name="connsiteY62-22416" fmla="*/ 1724772 h 3482342"/>
              <a:gd name="connsiteX63-22417" fmla="*/ 9278020 w 12192000"/>
              <a:gd name="connsiteY63-22418" fmla="*/ 1741161 h 3482342"/>
              <a:gd name="connsiteX64-22419" fmla="*/ 9217145 w 12192000"/>
              <a:gd name="connsiteY64-22420" fmla="*/ 1771195 h 3482342"/>
              <a:gd name="connsiteX65-22421" fmla="*/ 8955875 w 12192000"/>
              <a:gd name="connsiteY65-22422" fmla="*/ 1796806 h 3482342"/>
              <a:gd name="connsiteX66-22423" fmla="*/ 8648415 w 12192000"/>
              <a:gd name="connsiteY66-22424" fmla="*/ 1878623 h 3482342"/>
              <a:gd name="connsiteX67-22425" fmla="*/ 8538519 w 12192000"/>
              <a:gd name="connsiteY67-22426" fmla="*/ 1894114 h 3482342"/>
              <a:gd name="connsiteX68-22427" fmla="*/ 8495949 w 12192000"/>
              <a:gd name="connsiteY68-22428" fmla="*/ 1902425 h 3482342"/>
              <a:gd name="connsiteX69-22429" fmla="*/ 8236214 w 12192000"/>
              <a:gd name="connsiteY69-22430" fmla="*/ 1909725 h 3482342"/>
              <a:gd name="connsiteX70-22431" fmla="*/ 8132104 w 12192000"/>
              <a:gd name="connsiteY70-22432" fmla="*/ 1895727 h 3482342"/>
              <a:gd name="connsiteX71-22433" fmla="*/ 7918078 w 12192000"/>
              <a:gd name="connsiteY71-22434" fmla="*/ 1862668 h 3482342"/>
              <a:gd name="connsiteX72-22435" fmla="*/ 7817899 w 12192000"/>
              <a:gd name="connsiteY72-22436" fmla="*/ 1862176 h 3482342"/>
              <a:gd name="connsiteX73-22437" fmla="*/ 7768994 w 12192000"/>
              <a:gd name="connsiteY73-22438" fmla="*/ 1855721 h 3482342"/>
              <a:gd name="connsiteX74-22439" fmla="*/ 7618027 w 12192000"/>
              <a:gd name="connsiteY74-22440" fmla="*/ 1830959 h 3482342"/>
              <a:gd name="connsiteX75-22441" fmla="*/ 7449425 w 12192000"/>
              <a:gd name="connsiteY75-22442" fmla="*/ 1810910 h 3482342"/>
              <a:gd name="connsiteX76-22443" fmla="*/ 7342915 w 12192000"/>
              <a:gd name="connsiteY76-22444" fmla="*/ 1819827 h 3482342"/>
              <a:gd name="connsiteX77-22445" fmla="*/ 7255191 w 12192000"/>
              <a:gd name="connsiteY77-22446" fmla="*/ 1834354 h 3482342"/>
              <a:gd name="connsiteX78-22447" fmla="*/ 7131205 w 12192000"/>
              <a:gd name="connsiteY78-22448" fmla="*/ 1845557 h 3482342"/>
              <a:gd name="connsiteX79-22449" fmla="*/ 6941837 w 12192000"/>
              <a:gd name="connsiteY79-22450" fmla="*/ 1840640 h 3482342"/>
              <a:gd name="connsiteX80-22451" fmla="*/ 6837145 w 12192000"/>
              <a:gd name="connsiteY80-22452" fmla="*/ 1870724 h 3482342"/>
              <a:gd name="connsiteX81-22453" fmla="*/ 6753991 w 12192000"/>
              <a:gd name="connsiteY81-22454" fmla="*/ 1860969 h 3482342"/>
              <a:gd name="connsiteX82-22455" fmla="*/ 6727754 w 12192000"/>
              <a:gd name="connsiteY82-22456" fmla="*/ 1882372 h 3482342"/>
              <a:gd name="connsiteX83-22457" fmla="*/ 6723371 w 12192000"/>
              <a:gd name="connsiteY83-22458" fmla="*/ 1886494 h 3482342"/>
              <a:gd name="connsiteX84-22459" fmla="*/ 6702779 w 12192000"/>
              <a:gd name="connsiteY84-22460" fmla="*/ 1893601 h 3482342"/>
              <a:gd name="connsiteX85-22461" fmla="*/ 6686657 w 12192000"/>
              <a:gd name="connsiteY85-22462" fmla="*/ 1907344 h 3482342"/>
              <a:gd name="connsiteX86-22463" fmla="*/ 6651330 w 12192000"/>
              <a:gd name="connsiteY86-22464" fmla="*/ 1922921 h 3482342"/>
              <a:gd name="connsiteX87-22465" fmla="*/ 6622958 w 12192000"/>
              <a:gd name="connsiteY87-22466" fmla="*/ 1936255 h 3482342"/>
              <a:gd name="connsiteX88-22467" fmla="*/ 6522602 w 12192000"/>
              <a:gd name="connsiteY88-22468" fmla="*/ 1954133 h 3482342"/>
              <a:gd name="connsiteX89-22469" fmla="*/ 6444344 w 12192000"/>
              <a:gd name="connsiteY89-22470" fmla="*/ 1969663 h 3482342"/>
              <a:gd name="connsiteX90-22471" fmla="*/ 6409626 w 12192000"/>
              <a:gd name="connsiteY90-22472" fmla="*/ 1978846 h 3482342"/>
              <a:gd name="connsiteX91-22473" fmla="*/ 6333446 w 12192000"/>
              <a:gd name="connsiteY91-22474" fmla="*/ 1997163 h 3482342"/>
              <a:gd name="connsiteX92-22475" fmla="*/ 6294933 w 12192000"/>
              <a:gd name="connsiteY92-22476" fmla="*/ 2019412 h 3482342"/>
              <a:gd name="connsiteX93-22477" fmla="*/ 6238719 w 12192000"/>
              <a:gd name="connsiteY93-22478" fmla="*/ 2042547 h 3482342"/>
              <a:gd name="connsiteX94-22479" fmla="*/ 6187205 w 12192000"/>
              <a:gd name="connsiteY94-22480" fmla="*/ 2060048 h 3482342"/>
              <a:gd name="connsiteX95-22481" fmla="*/ 6138780 w 12192000"/>
              <a:gd name="connsiteY95-22482" fmla="*/ 2081918 h 3482342"/>
              <a:gd name="connsiteX96-22483" fmla="*/ 6120125 w 12192000"/>
              <a:gd name="connsiteY96-22484" fmla="*/ 2109475 h 3482342"/>
              <a:gd name="connsiteX97-22485" fmla="*/ 6056576 w 12192000"/>
              <a:gd name="connsiteY97-22486" fmla="*/ 2120066 h 3482342"/>
              <a:gd name="connsiteX98-22487" fmla="*/ 5993794 w 12192000"/>
              <a:gd name="connsiteY98-22488" fmla="*/ 2122569 h 3482342"/>
              <a:gd name="connsiteX99-22489" fmla="*/ 5943601 w 12192000"/>
              <a:gd name="connsiteY99-22490" fmla="*/ 2137719 h 3482342"/>
              <a:gd name="connsiteX100-22491" fmla="*/ 5898141 w 12192000"/>
              <a:gd name="connsiteY100-22492" fmla="*/ 2144806 h 3482342"/>
              <a:gd name="connsiteX101-22493" fmla="*/ 5855337 w 12192000"/>
              <a:gd name="connsiteY101-22494" fmla="*/ 2137719 h 3482342"/>
              <a:gd name="connsiteX102-22495" fmla="*/ 5817682 w 12192000"/>
              <a:gd name="connsiteY102-22496" fmla="*/ 2157358 h 3482342"/>
              <a:gd name="connsiteX103-22497" fmla="*/ 5735300 w 12192000"/>
              <a:gd name="connsiteY103-22498" fmla="*/ 2158902 h 3482342"/>
              <a:gd name="connsiteX104-22499" fmla="*/ 5591469 w 12192000"/>
              <a:gd name="connsiteY104-22500" fmla="*/ 2178389 h 3482342"/>
              <a:gd name="connsiteX105-22501" fmla="*/ 5505818 w 12192000"/>
              <a:gd name="connsiteY105-22502" fmla="*/ 2194207 h 3482342"/>
              <a:gd name="connsiteX106-22503" fmla="*/ 5452860 w 12192000"/>
              <a:gd name="connsiteY106-22504" fmla="*/ 2180085 h 3482342"/>
              <a:gd name="connsiteX107-22505" fmla="*/ 5414282 w 12192000"/>
              <a:gd name="connsiteY107-22506" fmla="*/ 2183070 h 3482342"/>
              <a:gd name="connsiteX108-22507" fmla="*/ 5368369 w 12192000"/>
              <a:gd name="connsiteY108-22508" fmla="*/ 2204272 h 3482342"/>
              <a:gd name="connsiteX109-22509" fmla="*/ 5336354 w 12192000"/>
              <a:gd name="connsiteY109-22510" fmla="*/ 2218920 h 3482342"/>
              <a:gd name="connsiteX110-22511" fmla="*/ 5291263 w 12192000"/>
              <a:gd name="connsiteY110-22512" fmla="*/ 2239182 h 3482342"/>
              <a:gd name="connsiteX111-22513" fmla="*/ 5255152 w 12192000"/>
              <a:gd name="connsiteY111-22514" fmla="*/ 2247164 h 3482342"/>
              <a:gd name="connsiteX112-22515" fmla="*/ 5233796 w 12192000"/>
              <a:gd name="connsiteY112-22516" fmla="*/ 2268260 h 3482342"/>
              <a:gd name="connsiteX113-22517" fmla="*/ 5212786 w 12192000"/>
              <a:gd name="connsiteY113-22518" fmla="*/ 2296592 h 3482342"/>
              <a:gd name="connsiteX114-22519" fmla="*/ 5173523 w 12192000"/>
              <a:gd name="connsiteY114-22520" fmla="*/ 2309057 h 3482342"/>
              <a:gd name="connsiteX115-22521" fmla="*/ 5123830 w 12192000"/>
              <a:gd name="connsiteY115-22522" fmla="*/ 2307070 h 3482342"/>
              <a:gd name="connsiteX116-22523" fmla="*/ 5065426 w 12192000"/>
              <a:gd name="connsiteY116-22524" fmla="*/ 2324076 h 3482342"/>
              <a:gd name="connsiteX117-22525" fmla="*/ 4975908 w 12192000"/>
              <a:gd name="connsiteY117-22526" fmla="*/ 2364128 h 3482342"/>
              <a:gd name="connsiteX118-22527" fmla="*/ 4913723 w 12192000"/>
              <a:gd name="connsiteY118-22528" fmla="*/ 2385265 h 3482342"/>
              <a:gd name="connsiteX119-22529" fmla="*/ 4746485 w 12192000"/>
              <a:gd name="connsiteY119-22530" fmla="*/ 2451769 h 3482342"/>
              <a:gd name="connsiteX120-22531" fmla="*/ 4681588 w 12192000"/>
              <a:gd name="connsiteY120-22532" fmla="*/ 2467494 h 3482342"/>
              <a:gd name="connsiteX121-22533" fmla="*/ 1783655 w 12192000"/>
              <a:gd name="connsiteY121-22534" fmla="*/ 3163860 h 3482342"/>
              <a:gd name="connsiteX122-22535" fmla="*/ 1325955 w 12192000"/>
              <a:gd name="connsiteY122-22536" fmla="*/ 3176692 h 3482342"/>
              <a:gd name="connsiteX123-22537" fmla="*/ 1190384 w 12192000"/>
              <a:gd name="connsiteY123-22538" fmla="*/ 3203504 h 3482342"/>
              <a:gd name="connsiteX124-22539" fmla="*/ 1094537 w 12192000"/>
              <a:gd name="connsiteY124-22540" fmla="*/ 3229469 h 3482342"/>
              <a:gd name="connsiteX125-22541" fmla="*/ 779276 w 12192000"/>
              <a:gd name="connsiteY125-22542" fmla="*/ 3327290 h 3482342"/>
              <a:gd name="connsiteX126-22543" fmla="*/ 600378 w 12192000"/>
              <a:gd name="connsiteY126-22544" fmla="*/ 3335250 h 3482342"/>
              <a:gd name="connsiteX127-22545" fmla="*/ 493457 w 12192000"/>
              <a:gd name="connsiteY127-22546" fmla="*/ 3365044 h 3482342"/>
              <a:gd name="connsiteX128-22547" fmla="*/ 349402 w 12192000"/>
              <a:gd name="connsiteY128-22548" fmla="*/ 3380897 h 3482342"/>
              <a:gd name="connsiteX129-22549" fmla="*/ 192183 w 12192000"/>
              <a:gd name="connsiteY129-22550" fmla="*/ 3460075 h 3482342"/>
              <a:gd name="connsiteX130-22551" fmla="*/ 46713 w 12192000"/>
              <a:gd name="connsiteY130-22552" fmla="*/ 3462986 h 3482342"/>
              <a:gd name="connsiteX131-22553" fmla="*/ 2765 w 12192000"/>
              <a:gd name="connsiteY131-22554" fmla="*/ 3480770 h 3482342"/>
              <a:gd name="connsiteX132-22555" fmla="*/ 0 w 12192000"/>
              <a:gd name="connsiteY132-22556" fmla="*/ 3482342 h 3482342"/>
              <a:gd name="connsiteX133" fmla="*/ 0 w 12192000"/>
              <a:gd name="connsiteY133" fmla="*/ 0 h 3482342"/>
              <a:gd name="connsiteX0-22557" fmla="*/ 0 w 12192000"/>
              <a:gd name="connsiteY0-22558" fmla="*/ 0 h 3482342"/>
              <a:gd name="connsiteX1-22559" fmla="*/ 12192000 w 12192000"/>
              <a:gd name="connsiteY1-22560" fmla="*/ 0 h 3482342"/>
              <a:gd name="connsiteX2-22561" fmla="*/ 12192000 w 12192000"/>
              <a:gd name="connsiteY2-22562" fmla="*/ 635369 h 3482342"/>
              <a:gd name="connsiteX3-22563" fmla="*/ 12191789 w 12192000"/>
              <a:gd name="connsiteY3-22564" fmla="*/ 560396 h 3482342"/>
              <a:gd name="connsiteX4-22565" fmla="*/ 11983027 w 12192000"/>
              <a:gd name="connsiteY4-22566" fmla="*/ 646756 h 3482342"/>
              <a:gd name="connsiteX5-22567" fmla="*/ 11923051 w 12192000"/>
              <a:gd name="connsiteY5-22568" fmla="*/ 656045 h 3482342"/>
              <a:gd name="connsiteX6-22569" fmla="*/ 11832939 w 12192000"/>
              <a:gd name="connsiteY6-22570" fmla="*/ 674181 h 3482342"/>
              <a:gd name="connsiteX7-22571" fmla="*/ 11767770 w 12192000"/>
              <a:gd name="connsiteY7-22572" fmla="*/ 683807 h 3482342"/>
              <a:gd name="connsiteX8-22573" fmla="*/ 11728279 w 12192000"/>
              <a:gd name="connsiteY8-22574" fmla="*/ 700816 h 3482342"/>
              <a:gd name="connsiteX9-22575" fmla="*/ 11722533 w 12192000"/>
              <a:gd name="connsiteY9-22576" fmla="*/ 703421 h 3482342"/>
              <a:gd name="connsiteX10-22577" fmla="*/ 11720002 w 12192000"/>
              <a:gd name="connsiteY10-22578" fmla="*/ 710566 h 3482342"/>
              <a:gd name="connsiteX11-22579" fmla="*/ 11707351 w 12192000"/>
              <a:gd name="connsiteY11-22580" fmla="*/ 710310 h 3482342"/>
              <a:gd name="connsiteX12-22581" fmla="*/ 11700369 w 12192000"/>
              <a:gd name="connsiteY12-22582" fmla="*/ 713480 h 3482342"/>
              <a:gd name="connsiteX13-22583" fmla="*/ 11691126 w 12192000"/>
              <a:gd name="connsiteY13-22584" fmla="*/ 726131 h 3482342"/>
              <a:gd name="connsiteX14-22585" fmla="*/ 11656818 w 12192000"/>
              <a:gd name="connsiteY14-22586" fmla="*/ 769062 h 3482342"/>
              <a:gd name="connsiteX15-22587" fmla="*/ 11501920 w 12192000"/>
              <a:gd name="connsiteY15-22588" fmla="*/ 813109 h 3482342"/>
              <a:gd name="connsiteX16-22589" fmla="*/ 11405286 w 12192000"/>
              <a:gd name="connsiteY16-22590" fmla="*/ 849086 h 3482342"/>
              <a:gd name="connsiteX17-22591" fmla="*/ 11338523 w 12192000"/>
              <a:gd name="connsiteY17-22592" fmla="*/ 852810 h 3482342"/>
              <a:gd name="connsiteX18-22593" fmla="*/ 11313493 w 12192000"/>
              <a:gd name="connsiteY18-22594" fmla="*/ 880860 h 3482342"/>
              <a:gd name="connsiteX19-22595" fmla="*/ 11228040 w 12192000"/>
              <a:gd name="connsiteY19-22596" fmla="*/ 958953 h 3482342"/>
              <a:gd name="connsiteX20-22597" fmla="*/ 11196987 w 12192000"/>
              <a:gd name="connsiteY20-22598" fmla="*/ 1000897 h 3482342"/>
              <a:gd name="connsiteX21-22599" fmla="*/ 11193568 w 12192000"/>
              <a:gd name="connsiteY21-22600" fmla="*/ 1039464 h 3482342"/>
              <a:gd name="connsiteX22-22601" fmla="*/ 11175804 w 12192000"/>
              <a:gd name="connsiteY22-22602" fmla="*/ 1067977 h 3482342"/>
              <a:gd name="connsiteX23-22603" fmla="*/ 11133438 w 12192000"/>
              <a:gd name="connsiteY23-22604" fmla="*/ 1106812 h 3482342"/>
              <a:gd name="connsiteX24-22605" fmla="*/ 11120819 w 12192000"/>
              <a:gd name="connsiteY24-22606" fmla="*/ 1126133 h 3482342"/>
              <a:gd name="connsiteX25-22607" fmla="*/ 11028687 w 12192000"/>
              <a:gd name="connsiteY25-22608" fmla="*/ 1199018 h 3482342"/>
              <a:gd name="connsiteX26-22609" fmla="*/ 10974565 w 12192000"/>
              <a:gd name="connsiteY26-22610" fmla="*/ 1226849 h 3482342"/>
              <a:gd name="connsiteX27-22611" fmla="*/ 10960443 w 12192000"/>
              <a:gd name="connsiteY27-22612" fmla="*/ 1244502 h 3482342"/>
              <a:gd name="connsiteX28-22613" fmla="*/ 10879242 w 12192000"/>
              <a:gd name="connsiteY28-22614" fmla="*/ 1269215 h 3482342"/>
              <a:gd name="connsiteX29-22615" fmla="*/ 10850998 w 12192000"/>
              <a:gd name="connsiteY29-22616" fmla="*/ 1269215 h 3482342"/>
              <a:gd name="connsiteX30-22617" fmla="*/ 10815658 w 12192000"/>
              <a:gd name="connsiteY30-22618" fmla="*/ 1287849 h 3482342"/>
              <a:gd name="connsiteX31-22619" fmla="*/ 10723900 w 12192000"/>
              <a:gd name="connsiteY31-22620" fmla="*/ 1318642 h 3482342"/>
              <a:gd name="connsiteX32-22621" fmla="*/ 10699186 w 12192000"/>
              <a:gd name="connsiteY32-22622" fmla="*/ 1322173 h 3482342"/>
              <a:gd name="connsiteX33-22623" fmla="*/ 10679906 w 12192000"/>
              <a:gd name="connsiteY33-22624" fmla="*/ 1332049 h 3482342"/>
              <a:gd name="connsiteX34-22625" fmla="*/ 10639834 w 12192000"/>
              <a:gd name="connsiteY34-22626" fmla="*/ 1324989 h 3482342"/>
              <a:gd name="connsiteX35-22627" fmla="*/ 10603863 w 12192000"/>
              <a:gd name="connsiteY35-22628" fmla="*/ 1346886 h 3482342"/>
              <a:gd name="connsiteX36-22629" fmla="*/ 10573203 w 12192000"/>
              <a:gd name="connsiteY36-22630" fmla="*/ 1351996 h 3482342"/>
              <a:gd name="connsiteX37-22631" fmla="*/ 10547375 w 12192000"/>
              <a:gd name="connsiteY37-22632" fmla="*/ 1375130 h 3482342"/>
              <a:gd name="connsiteX38-22633" fmla="*/ 10513263 w 12192000"/>
              <a:gd name="connsiteY38-22634" fmla="*/ 1371939 h 3482342"/>
              <a:gd name="connsiteX39-22635" fmla="*/ 10487356 w 12192000"/>
              <a:gd name="connsiteY39-22636" fmla="*/ 1385722 h 3482342"/>
              <a:gd name="connsiteX40-22637" fmla="*/ 10464012 w 12192000"/>
              <a:gd name="connsiteY40-22638" fmla="*/ 1391778 h 3482342"/>
              <a:gd name="connsiteX41-22639" fmla="*/ 10405409 w 12192000"/>
              <a:gd name="connsiteY41-22640" fmla="*/ 1422789 h 3482342"/>
              <a:gd name="connsiteX42-22641" fmla="*/ 10370530 w 12192000"/>
              <a:gd name="connsiteY42-22642" fmla="*/ 1441596 h 3482342"/>
              <a:gd name="connsiteX43-22643" fmla="*/ 10300239 w 12192000"/>
              <a:gd name="connsiteY43-22644" fmla="*/ 1456332 h 3482342"/>
              <a:gd name="connsiteX44-22645" fmla="*/ 10264922 w 12192000"/>
              <a:gd name="connsiteY44-22646" fmla="*/ 1472107 h 3482342"/>
              <a:gd name="connsiteX45-22647" fmla="*/ 10229629 w 12192000"/>
              <a:gd name="connsiteY45-22648" fmla="*/ 1470454 h 3482342"/>
              <a:gd name="connsiteX46-22649" fmla="*/ 10201385 w 12192000"/>
              <a:gd name="connsiteY46-22650" fmla="*/ 1477515 h 3482342"/>
              <a:gd name="connsiteX47-22651" fmla="*/ 10151958 w 12192000"/>
              <a:gd name="connsiteY47-22652" fmla="*/ 1477515 h 3482342"/>
              <a:gd name="connsiteX48-22653" fmla="*/ 10120184 w 12192000"/>
              <a:gd name="connsiteY48-22654" fmla="*/ 1466924 h 3482342"/>
              <a:gd name="connsiteX49-22655" fmla="*/ 10081348 w 12192000"/>
              <a:gd name="connsiteY49-22656" fmla="*/ 1481046 h 3482342"/>
              <a:gd name="connsiteX50-22657" fmla="*/ 10058690 w 12192000"/>
              <a:gd name="connsiteY50-22658" fmla="*/ 1474888 h 3482342"/>
              <a:gd name="connsiteX51-22659" fmla="*/ 10004424 w 12192000"/>
              <a:gd name="connsiteY51-22660" fmla="*/ 1489801 h 3482342"/>
              <a:gd name="connsiteX52-22661" fmla="*/ 9999951 w 12192000"/>
              <a:gd name="connsiteY52-22662" fmla="*/ 1499127 h 3482342"/>
              <a:gd name="connsiteX53-22663" fmla="*/ 9845462 w 12192000"/>
              <a:gd name="connsiteY53-22664" fmla="*/ 1548192 h 3482342"/>
              <a:gd name="connsiteX54-22665" fmla="*/ 9736156 w 12192000"/>
              <a:gd name="connsiteY54-22666" fmla="*/ 1581928 h 3482342"/>
              <a:gd name="connsiteX55-22667" fmla="*/ 9693355 w 12192000"/>
              <a:gd name="connsiteY55-22668" fmla="*/ 1602632 h 3482342"/>
              <a:gd name="connsiteX56-22669" fmla="*/ 9664242 w 12192000"/>
              <a:gd name="connsiteY56-22670" fmla="*/ 1622075 h 3482342"/>
              <a:gd name="connsiteX57-22671" fmla="*/ 9579195 w 12192000"/>
              <a:gd name="connsiteY57-22672" fmla="*/ 1648017 h 3482342"/>
              <a:gd name="connsiteX58-22673" fmla="*/ 9433652 w 12192000"/>
              <a:gd name="connsiteY58-22674" fmla="*/ 1681174 h 3482342"/>
              <a:gd name="connsiteX59-22675" fmla="*/ 9403775 w 12192000"/>
              <a:gd name="connsiteY59-22676" fmla="*/ 1690403 h 3482342"/>
              <a:gd name="connsiteX60-22677" fmla="*/ 9382503 w 12192000"/>
              <a:gd name="connsiteY60-22678" fmla="*/ 1706957 h 3482342"/>
              <a:gd name="connsiteX61-22679" fmla="*/ 9381410 w 12192000"/>
              <a:gd name="connsiteY61-22680" fmla="*/ 1718312 h 3482342"/>
              <a:gd name="connsiteX62-22681" fmla="*/ 9365685 w 12192000"/>
              <a:gd name="connsiteY62-22682" fmla="*/ 1724772 h 3482342"/>
              <a:gd name="connsiteX63-22683" fmla="*/ 9278020 w 12192000"/>
              <a:gd name="connsiteY63-22684" fmla="*/ 1741161 h 3482342"/>
              <a:gd name="connsiteX64-22685" fmla="*/ 9217145 w 12192000"/>
              <a:gd name="connsiteY64-22686" fmla="*/ 1771195 h 3482342"/>
              <a:gd name="connsiteX65-22687" fmla="*/ 8955875 w 12192000"/>
              <a:gd name="connsiteY65-22688" fmla="*/ 1796806 h 3482342"/>
              <a:gd name="connsiteX66-22689" fmla="*/ 8648415 w 12192000"/>
              <a:gd name="connsiteY66-22690" fmla="*/ 1878623 h 3482342"/>
              <a:gd name="connsiteX67-22691" fmla="*/ 8538519 w 12192000"/>
              <a:gd name="connsiteY67-22692" fmla="*/ 1894114 h 3482342"/>
              <a:gd name="connsiteX68-22693" fmla="*/ 8495949 w 12192000"/>
              <a:gd name="connsiteY68-22694" fmla="*/ 1902425 h 3482342"/>
              <a:gd name="connsiteX69-22695" fmla="*/ 8236214 w 12192000"/>
              <a:gd name="connsiteY69-22696" fmla="*/ 1909725 h 3482342"/>
              <a:gd name="connsiteX70-22697" fmla="*/ 8132104 w 12192000"/>
              <a:gd name="connsiteY70-22698" fmla="*/ 1895727 h 3482342"/>
              <a:gd name="connsiteX71-22699" fmla="*/ 7918078 w 12192000"/>
              <a:gd name="connsiteY71-22700" fmla="*/ 1862668 h 3482342"/>
              <a:gd name="connsiteX72-22701" fmla="*/ 7817899 w 12192000"/>
              <a:gd name="connsiteY72-22702" fmla="*/ 1862176 h 3482342"/>
              <a:gd name="connsiteX73-22703" fmla="*/ 7768994 w 12192000"/>
              <a:gd name="connsiteY73-22704" fmla="*/ 1855721 h 3482342"/>
              <a:gd name="connsiteX74-22705" fmla="*/ 7618027 w 12192000"/>
              <a:gd name="connsiteY74-22706" fmla="*/ 1830959 h 3482342"/>
              <a:gd name="connsiteX75-22707" fmla="*/ 7449425 w 12192000"/>
              <a:gd name="connsiteY75-22708" fmla="*/ 1810910 h 3482342"/>
              <a:gd name="connsiteX76-22709" fmla="*/ 7342915 w 12192000"/>
              <a:gd name="connsiteY76-22710" fmla="*/ 1819827 h 3482342"/>
              <a:gd name="connsiteX77-22711" fmla="*/ 7255191 w 12192000"/>
              <a:gd name="connsiteY77-22712" fmla="*/ 1834354 h 3482342"/>
              <a:gd name="connsiteX78-22713" fmla="*/ 7131205 w 12192000"/>
              <a:gd name="connsiteY78-22714" fmla="*/ 1845557 h 3482342"/>
              <a:gd name="connsiteX79-22715" fmla="*/ 6941837 w 12192000"/>
              <a:gd name="connsiteY79-22716" fmla="*/ 1840640 h 3482342"/>
              <a:gd name="connsiteX80-22717" fmla="*/ 6837145 w 12192000"/>
              <a:gd name="connsiteY80-22718" fmla="*/ 1870724 h 3482342"/>
              <a:gd name="connsiteX81-22719" fmla="*/ 6753991 w 12192000"/>
              <a:gd name="connsiteY81-22720" fmla="*/ 1860969 h 3482342"/>
              <a:gd name="connsiteX82-22721" fmla="*/ 6727754 w 12192000"/>
              <a:gd name="connsiteY82-22722" fmla="*/ 1882372 h 3482342"/>
              <a:gd name="connsiteX83-22723" fmla="*/ 6723371 w 12192000"/>
              <a:gd name="connsiteY83-22724" fmla="*/ 1886494 h 3482342"/>
              <a:gd name="connsiteX84-22725" fmla="*/ 6702779 w 12192000"/>
              <a:gd name="connsiteY84-22726" fmla="*/ 1893601 h 3482342"/>
              <a:gd name="connsiteX85-22727" fmla="*/ 6686657 w 12192000"/>
              <a:gd name="connsiteY85-22728" fmla="*/ 1907344 h 3482342"/>
              <a:gd name="connsiteX86-22729" fmla="*/ 6651330 w 12192000"/>
              <a:gd name="connsiteY86-22730" fmla="*/ 1922921 h 3482342"/>
              <a:gd name="connsiteX87-22731" fmla="*/ 6622958 w 12192000"/>
              <a:gd name="connsiteY87-22732" fmla="*/ 1936255 h 3482342"/>
              <a:gd name="connsiteX88-22733" fmla="*/ 6522602 w 12192000"/>
              <a:gd name="connsiteY88-22734" fmla="*/ 1954133 h 3482342"/>
              <a:gd name="connsiteX89-22735" fmla="*/ 6444344 w 12192000"/>
              <a:gd name="connsiteY89-22736" fmla="*/ 1969663 h 3482342"/>
              <a:gd name="connsiteX90-22737" fmla="*/ 6409626 w 12192000"/>
              <a:gd name="connsiteY90-22738" fmla="*/ 1978846 h 3482342"/>
              <a:gd name="connsiteX91-22739" fmla="*/ 6333446 w 12192000"/>
              <a:gd name="connsiteY91-22740" fmla="*/ 1997163 h 3482342"/>
              <a:gd name="connsiteX92-22741" fmla="*/ 6294933 w 12192000"/>
              <a:gd name="connsiteY92-22742" fmla="*/ 2019412 h 3482342"/>
              <a:gd name="connsiteX93-22743" fmla="*/ 6238719 w 12192000"/>
              <a:gd name="connsiteY93-22744" fmla="*/ 2042547 h 3482342"/>
              <a:gd name="connsiteX94-22745" fmla="*/ 6187205 w 12192000"/>
              <a:gd name="connsiteY94-22746" fmla="*/ 2060048 h 3482342"/>
              <a:gd name="connsiteX95-22747" fmla="*/ 6138780 w 12192000"/>
              <a:gd name="connsiteY95-22748" fmla="*/ 2081918 h 3482342"/>
              <a:gd name="connsiteX96-22749" fmla="*/ 6120125 w 12192000"/>
              <a:gd name="connsiteY96-22750" fmla="*/ 2109475 h 3482342"/>
              <a:gd name="connsiteX97-22751" fmla="*/ 6056576 w 12192000"/>
              <a:gd name="connsiteY97-22752" fmla="*/ 2120066 h 3482342"/>
              <a:gd name="connsiteX98-22753" fmla="*/ 5993794 w 12192000"/>
              <a:gd name="connsiteY98-22754" fmla="*/ 2122569 h 3482342"/>
              <a:gd name="connsiteX99-22755" fmla="*/ 5943601 w 12192000"/>
              <a:gd name="connsiteY99-22756" fmla="*/ 2137719 h 3482342"/>
              <a:gd name="connsiteX100-22757" fmla="*/ 5898141 w 12192000"/>
              <a:gd name="connsiteY100-22758" fmla="*/ 2144806 h 3482342"/>
              <a:gd name="connsiteX101-22759" fmla="*/ 5855337 w 12192000"/>
              <a:gd name="connsiteY101-22760" fmla="*/ 2137719 h 3482342"/>
              <a:gd name="connsiteX102-22761" fmla="*/ 5817682 w 12192000"/>
              <a:gd name="connsiteY102-22762" fmla="*/ 2157358 h 3482342"/>
              <a:gd name="connsiteX103-22763" fmla="*/ 5735300 w 12192000"/>
              <a:gd name="connsiteY103-22764" fmla="*/ 2158902 h 3482342"/>
              <a:gd name="connsiteX104-22765" fmla="*/ 5591469 w 12192000"/>
              <a:gd name="connsiteY104-22766" fmla="*/ 2178389 h 3482342"/>
              <a:gd name="connsiteX105-22767" fmla="*/ 5505818 w 12192000"/>
              <a:gd name="connsiteY105-22768" fmla="*/ 2194207 h 3482342"/>
              <a:gd name="connsiteX106-22769" fmla="*/ 5452860 w 12192000"/>
              <a:gd name="connsiteY106-22770" fmla="*/ 2180085 h 3482342"/>
              <a:gd name="connsiteX107-22771" fmla="*/ 5414282 w 12192000"/>
              <a:gd name="connsiteY107-22772" fmla="*/ 2183070 h 3482342"/>
              <a:gd name="connsiteX108-22773" fmla="*/ 5368369 w 12192000"/>
              <a:gd name="connsiteY108-22774" fmla="*/ 2204272 h 3482342"/>
              <a:gd name="connsiteX109-22775" fmla="*/ 5336354 w 12192000"/>
              <a:gd name="connsiteY109-22776" fmla="*/ 2218920 h 3482342"/>
              <a:gd name="connsiteX110-22777" fmla="*/ 5291263 w 12192000"/>
              <a:gd name="connsiteY110-22778" fmla="*/ 2239182 h 3482342"/>
              <a:gd name="connsiteX111-22779" fmla="*/ 5255152 w 12192000"/>
              <a:gd name="connsiteY111-22780" fmla="*/ 2247164 h 3482342"/>
              <a:gd name="connsiteX112-22781" fmla="*/ 5233796 w 12192000"/>
              <a:gd name="connsiteY112-22782" fmla="*/ 2268260 h 3482342"/>
              <a:gd name="connsiteX113-22783" fmla="*/ 5212786 w 12192000"/>
              <a:gd name="connsiteY113-22784" fmla="*/ 2296592 h 3482342"/>
              <a:gd name="connsiteX114-22785" fmla="*/ 5173523 w 12192000"/>
              <a:gd name="connsiteY114-22786" fmla="*/ 2309057 h 3482342"/>
              <a:gd name="connsiteX115-22787" fmla="*/ 5123830 w 12192000"/>
              <a:gd name="connsiteY115-22788" fmla="*/ 2307070 h 3482342"/>
              <a:gd name="connsiteX116-22789" fmla="*/ 5065426 w 12192000"/>
              <a:gd name="connsiteY116-22790" fmla="*/ 2324076 h 3482342"/>
              <a:gd name="connsiteX117-22791" fmla="*/ 4975908 w 12192000"/>
              <a:gd name="connsiteY117-22792" fmla="*/ 2364128 h 3482342"/>
              <a:gd name="connsiteX118-22793" fmla="*/ 4913723 w 12192000"/>
              <a:gd name="connsiteY118-22794" fmla="*/ 2385265 h 3482342"/>
              <a:gd name="connsiteX119-22795" fmla="*/ 4746485 w 12192000"/>
              <a:gd name="connsiteY119-22796" fmla="*/ 2451769 h 3482342"/>
              <a:gd name="connsiteX120-22797" fmla="*/ 4681588 w 12192000"/>
              <a:gd name="connsiteY120-22798" fmla="*/ 2467494 h 3482342"/>
              <a:gd name="connsiteX121-22799" fmla="*/ 1783655 w 12192000"/>
              <a:gd name="connsiteY121-22800" fmla="*/ 3163860 h 3482342"/>
              <a:gd name="connsiteX122-22801" fmla="*/ 1325955 w 12192000"/>
              <a:gd name="connsiteY122-22802" fmla="*/ 3176692 h 3482342"/>
              <a:gd name="connsiteX123-22803" fmla="*/ 1190384 w 12192000"/>
              <a:gd name="connsiteY123-22804" fmla="*/ 3203504 h 3482342"/>
              <a:gd name="connsiteX124-22805" fmla="*/ 1094537 w 12192000"/>
              <a:gd name="connsiteY124-22806" fmla="*/ 3229469 h 3482342"/>
              <a:gd name="connsiteX125-22807" fmla="*/ 779276 w 12192000"/>
              <a:gd name="connsiteY125-22808" fmla="*/ 3327290 h 3482342"/>
              <a:gd name="connsiteX126-22809" fmla="*/ 600378 w 12192000"/>
              <a:gd name="connsiteY126-22810" fmla="*/ 3335250 h 3482342"/>
              <a:gd name="connsiteX127-22811" fmla="*/ 493457 w 12192000"/>
              <a:gd name="connsiteY127-22812" fmla="*/ 3365044 h 3482342"/>
              <a:gd name="connsiteX128-22813" fmla="*/ 349402 w 12192000"/>
              <a:gd name="connsiteY128-22814" fmla="*/ 3380897 h 3482342"/>
              <a:gd name="connsiteX129-22815" fmla="*/ 192183 w 12192000"/>
              <a:gd name="connsiteY129-22816" fmla="*/ 3460075 h 3482342"/>
              <a:gd name="connsiteX130-22817" fmla="*/ 46713 w 12192000"/>
              <a:gd name="connsiteY130-22818" fmla="*/ 3462986 h 3482342"/>
              <a:gd name="connsiteX131-22819" fmla="*/ 2765 w 12192000"/>
              <a:gd name="connsiteY131-22820" fmla="*/ 3480770 h 3482342"/>
              <a:gd name="connsiteX132-22821" fmla="*/ 0 w 12192000"/>
              <a:gd name="connsiteY132-22822" fmla="*/ 3482342 h 3482342"/>
              <a:gd name="connsiteX133-22823" fmla="*/ 0 w 12192000"/>
              <a:gd name="connsiteY133-22824" fmla="*/ 0 h 3482342"/>
              <a:gd name="connsiteX0-22825" fmla="*/ 0 w 12192000"/>
              <a:gd name="connsiteY0-22826" fmla="*/ 0 h 3482342"/>
              <a:gd name="connsiteX1-22827" fmla="*/ 12192000 w 12192000"/>
              <a:gd name="connsiteY1-22828" fmla="*/ 0 h 3482342"/>
              <a:gd name="connsiteX2-22829" fmla="*/ 12192000 w 12192000"/>
              <a:gd name="connsiteY2-22830" fmla="*/ 635369 h 3482342"/>
              <a:gd name="connsiteX3-22831" fmla="*/ 12191789 w 12192000"/>
              <a:gd name="connsiteY3-22832" fmla="*/ 560396 h 3482342"/>
              <a:gd name="connsiteX4-22833" fmla="*/ 11983027 w 12192000"/>
              <a:gd name="connsiteY4-22834" fmla="*/ 646756 h 3482342"/>
              <a:gd name="connsiteX5-22835" fmla="*/ 11923051 w 12192000"/>
              <a:gd name="connsiteY5-22836" fmla="*/ 656045 h 3482342"/>
              <a:gd name="connsiteX6-22837" fmla="*/ 11832939 w 12192000"/>
              <a:gd name="connsiteY6-22838" fmla="*/ 674181 h 3482342"/>
              <a:gd name="connsiteX7-22839" fmla="*/ 11767770 w 12192000"/>
              <a:gd name="connsiteY7-22840" fmla="*/ 683807 h 3482342"/>
              <a:gd name="connsiteX8-22841" fmla="*/ 11728279 w 12192000"/>
              <a:gd name="connsiteY8-22842" fmla="*/ 700816 h 3482342"/>
              <a:gd name="connsiteX9-22843" fmla="*/ 11722533 w 12192000"/>
              <a:gd name="connsiteY9-22844" fmla="*/ 703421 h 3482342"/>
              <a:gd name="connsiteX10-22845" fmla="*/ 11720002 w 12192000"/>
              <a:gd name="connsiteY10-22846" fmla="*/ 710566 h 3482342"/>
              <a:gd name="connsiteX11-22847" fmla="*/ 11707351 w 12192000"/>
              <a:gd name="connsiteY11-22848" fmla="*/ 710310 h 3482342"/>
              <a:gd name="connsiteX12-22849" fmla="*/ 11700369 w 12192000"/>
              <a:gd name="connsiteY12-22850" fmla="*/ 713480 h 3482342"/>
              <a:gd name="connsiteX13-22851" fmla="*/ 11691126 w 12192000"/>
              <a:gd name="connsiteY13-22852" fmla="*/ 726131 h 3482342"/>
              <a:gd name="connsiteX14-22853" fmla="*/ 11656818 w 12192000"/>
              <a:gd name="connsiteY14-22854" fmla="*/ 769062 h 3482342"/>
              <a:gd name="connsiteX15-22855" fmla="*/ 11501920 w 12192000"/>
              <a:gd name="connsiteY15-22856" fmla="*/ 813109 h 3482342"/>
              <a:gd name="connsiteX16-22857" fmla="*/ 11405286 w 12192000"/>
              <a:gd name="connsiteY16-22858" fmla="*/ 849086 h 3482342"/>
              <a:gd name="connsiteX17-22859" fmla="*/ 11338523 w 12192000"/>
              <a:gd name="connsiteY17-22860" fmla="*/ 852810 h 3482342"/>
              <a:gd name="connsiteX18-22861" fmla="*/ 11313493 w 12192000"/>
              <a:gd name="connsiteY18-22862" fmla="*/ 880860 h 3482342"/>
              <a:gd name="connsiteX19-22863" fmla="*/ 11228040 w 12192000"/>
              <a:gd name="connsiteY19-22864" fmla="*/ 958953 h 3482342"/>
              <a:gd name="connsiteX20-22865" fmla="*/ 11196987 w 12192000"/>
              <a:gd name="connsiteY20-22866" fmla="*/ 1000897 h 3482342"/>
              <a:gd name="connsiteX21-22867" fmla="*/ 11193568 w 12192000"/>
              <a:gd name="connsiteY21-22868" fmla="*/ 1039464 h 3482342"/>
              <a:gd name="connsiteX22-22869" fmla="*/ 11175804 w 12192000"/>
              <a:gd name="connsiteY22-22870" fmla="*/ 1067977 h 3482342"/>
              <a:gd name="connsiteX23-22871" fmla="*/ 11133438 w 12192000"/>
              <a:gd name="connsiteY23-22872" fmla="*/ 1106812 h 3482342"/>
              <a:gd name="connsiteX24-22873" fmla="*/ 11120819 w 12192000"/>
              <a:gd name="connsiteY24-22874" fmla="*/ 1126133 h 3482342"/>
              <a:gd name="connsiteX25-22875" fmla="*/ 11028687 w 12192000"/>
              <a:gd name="connsiteY25-22876" fmla="*/ 1199018 h 3482342"/>
              <a:gd name="connsiteX26-22877" fmla="*/ 10974565 w 12192000"/>
              <a:gd name="connsiteY26-22878" fmla="*/ 1226849 h 3482342"/>
              <a:gd name="connsiteX27-22879" fmla="*/ 10960443 w 12192000"/>
              <a:gd name="connsiteY27-22880" fmla="*/ 1244502 h 3482342"/>
              <a:gd name="connsiteX28-22881" fmla="*/ 10879242 w 12192000"/>
              <a:gd name="connsiteY28-22882" fmla="*/ 1269215 h 3482342"/>
              <a:gd name="connsiteX29-22883" fmla="*/ 10850998 w 12192000"/>
              <a:gd name="connsiteY29-22884" fmla="*/ 1269215 h 3482342"/>
              <a:gd name="connsiteX30-22885" fmla="*/ 10815658 w 12192000"/>
              <a:gd name="connsiteY30-22886" fmla="*/ 1287849 h 3482342"/>
              <a:gd name="connsiteX31-22887" fmla="*/ 10723900 w 12192000"/>
              <a:gd name="connsiteY31-22888" fmla="*/ 1318642 h 3482342"/>
              <a:gd name="connsiteX32-22889" fmla="*/ 10699186 w 12192000"/>
              <a:gd name="connsiteY32-22890" fmla="*/ 1322173 h 3482342"/>
              <a:gd name="connsiteX33-22891" fmla="*/ 10679906 w 12192000"/>
              <a:gd name="connsiteY33-22892" fmla="*/ 1332049 h 3482342"/>
              <a:gd name="connsiteX34-22893" fmla="*/ 10639834 w 12192000"/>
              <a:gd name="connsiteY34-22894" fmla="*/ 1324989 h 3482342"/>
              <a:gd name="connsiteX35-22895" fmla="*/ 10603863 w 12192000"/>
              <a:gd name="connsiteY35-22896" fmla="*/ 1346886 h 3482342"/>
              <a:gd name="connsiteX36-22897" fmla="*/ 10573203 w 12192000"/>
              <a:gd name="connsiteY36-22898" fmla="*/ 1351996 h 3482342"/>
              <a:gd name="connsiteX37-22899" fmla="*/ 10547375 w 12192000"/>
              <a:gd name="connsiteY37-22900" fmla="*/ 1375130 h 3482342"/>
              <a:gd name="connsiteX38-22901" fmla="*/ 10513263 w 12192000"/>
              <a:gd name="connsiteY38-22902" fmla="*/ 1371939 h 3482342"/>
              <a:gd name="connsiteX39-22903" fmla="*/ 10487356 w 12192000"/>
              <a:gd name="connsiteY39-22904" fmla="*/ 1385722 h 3482342"/>
              <a:gd name="connsiteX40-22905" fmla="*/ 10464012 w 12192000"/>
              <a:gd name="connsiteY40-22906" fmla="*/ 1391778 h 3482342"/>
              <a:gd name="connsiteX41-22907" fmla="*/ 10405409 w 12192000"/>
              <a:gd name="connsiteY41-22908" fmla="*/ 1422789 h 3482342"/>
              <a:gd name="connsiteX42-22909" fmla="*/ 10370530 w 12192000"/>
              <a:gd name="connsiteY42-22910" fmla="*/ 1441596 h 3482342"/>
              <a:gd name="connsiteX43-22911" fmla="*/ 10300239 w 12192000"/>
              <a:gd name="connsiteY43-22912" fmla="*/ 1456332 h 3482342"/>
              <a:gd name="connsiteX44-22913" fmla="*/ 10264922 w 12192000"/>
              <a:gd name="connsiteY44-22914" fmla="*/ 1472107 h 3482342"/>
              <a:gd name="connsiteX45-22915" fmla="*/ 10229629 w 12192000"/>
              <a:gd name="connsiteY45-22916" fmla="*/ 1470454 h 3482342"/>
              <a:gd name="connsiteX46-22917" fmla="*/ 10201385 w 12192000"/>
              <a:gd name="connsiteY46-22918" fmla="*/ 1477515 h 3482342"/>
              <a:gd name="connsiteX47-22919" fmla="*/ 10151958 w 12192000"/>
              <a:gd name="connsiteY47-22920" fmla="*/ 1477515 h 3482342"/>
              <a:gd name="connsiteX48-22921" fmla="*/ 10120184 w 12192000"/>
              <a:gd name="connsiteY48-22922" fmla="*/ 1466924 h 3482342"/>
              <a:gd name="connsiteX49-22923" fmla="*/ 10081348 w 12192000"/>
              <a:gd name="connsiteY49-22924" fmla="*/ 1481046 h 3482342"/>
              <a:gd name="connsiteX50-22925" fmla="*/ 10058690 w 12192000"/>
              <a:gd name="connsiteY50-22926" fmla="*/ 1474888 h 3482342"/>
              <a:gd name="connsiteX51-22927" fmla="*/ 10004424 w 12192000"/>
              <a:gd name="connsiteY51-22928" fmla="*/ 1489801 h 3482342"/>
              <a:gd name="connsiteX52-22929" fmla="*/ 9999951 w 12192000"/>
              <a:gd name="connsiteY52-22930" fmla="*/ 1499127 h 3482342"/>
              <a:gd name="connsiteX53-22931" fmla="*/ 9845462 w 12192000"/>
              <a:gd name="connsiteY53-22932" fmla="*/ 1548192 h 3482342"/>
              <a:gd name="connsiteX54-22933" fmla="*/ 9736156 w 12192000"/>
              <a:gd name="connsiteY54-22934" fmla="*/ 1581928 h 3482342"/>
              <a:gd name="connsiteX55-22935" fmla="*/ 9693355 w 12192000"/>
              <a:gd name="connsiteY55-22936" fmla="*/ 1602632 h 3482342"/>
              <a:gd name="connsiteX56-22937" fmla="*/ 9664242 w 12192000"/>
              <a:gd name="connsiteY56-22938" fmla="*/ 1622075 h 3482342"/>
              <a:gd name="connsiteX57-22939" fmla="*/ 9579195 w 12192000"/>
              <a:gd name="connsiteY57-22940" fmla="*/ 1648017 h 3482342"/>
              <a:gd name="connsiteX58-22941" fmla="*/ 9433652 w 12192000"/>
              <a:gd name="connsiteY58-22942" fmla="*/ 1681174 h 3482342"/>
              <a:gd name="connsiteX59-22943" fmla="*/ 9403775 w 12192000"/>
              <a:gd name="connsiteY59-22944" fmla="*/ 1690403 h 3482342"/>
              <a:gd name="connsiteX60-22945" fmla="*/ 9382503 w 12192000"/>
              <a:gd name="connsiteY60-22946" fmla="*/ 1706957 h 3482342"/>
              <a:gd name="connsiteX61-22947" fmla="*/ 9381410 w 12192000"/>
              <a:gd name="connsiteY61-22948" fmla="*/ 1718312 h 3482342"/>
              <a:gd name="connsiteX62-22949" fmla="*/ 9365685 w 12192000"/>
              <a:gd name="connsiteY62-22950" fmla="*/ 1724772 h 3482342"/>
              <a:gd name="connsiteX63-22951" fmla="*/ 9278020 w 12192000"/>
              <a:gd name="connsiteY63-22952" fmla="*/ 1741161 h 3482342"/>
              <a:gd name="connsiteX64-22953" fmla="*/ 9217145 w 12192000"/>
              <a:gd name="connsiteY64-22954" fmla="*/ 1771195 h 3482342"/>
              <a:gd name="connsiteX65-22955" fmla="*/ 8955875 w 12192000"/>
              <a:gd name="connsiteY65-22956" fmla="*/ 1796806 h 3482342"/>
              <a:gd name="connsiteX66-22957" fmla="*/ 8648415 w 12192000"/>
              <a:gd name="connsiteY66-22958" fmla="*/ 1878623 h 3482342"/>
              <a:gd name="connsiteX67-22959" fmla="*/ 8538519 w 12192000"/>
              <a:gd name="connsiteY67-22960" fmla="*/ 1894114 h 3482342"/>
              <a:gd name="connsiteX68-22961" fmla="*/ 8393565 w 12192000"/>
              <a:gd name="connsiteY68-22962" fmla="*/ 1965974 h 3482342"/>
              <a:gd name="connsiteX69-22963" fmla="*/ 8236214 w 12192000"/>
              <a:gd name="connsiteY69-22964" fmla="*/ 1909725 h 3482342"/>
              <a:gd name="connsiteX70-22965" fmla="*/ 8132104 w 12192000"/>
              <a:gd name="connsiteY70-22966" fmla="*/ 1895727 h 3482342"/>
              <a:gd name="connsiteX71-22967" fmla="*/ 7918078 w 12192000"/>
              <a:gd name="connsiteY71-22968" fmla="*/ 1862668 h 3482342"/>
              <a:gd name="connsiteX72-22969" fmla="*/ 7817899 w 12192000"/>
              <a:gd name="connsiteY72-22970" fmla="*/ 1862176 h 3482342"/>
              <a:gd name="connsiteX73-22971" fmla="*/ 7768994 w 12192000"/>
              <a:gd name="connsiteY73-22972" fmla="*/ 1855721 h 3482342"/>
              <a:gd name="connsiteX74-22973" fmla="*/ 7618027 w 12192000"/>
              <a:gd name="connsiteY74-22974" fmla="*/ 1830959 h 3482342"/>
              <a:gd name="connsiteX75-22975" fmla="*/ 7449425 w 12192000"/>
              <a:gd name="connsiteY75-22976" fmla="*/ 1810910 h 3482342"/>
              <a:gd name="connsiteX76-22977" fmla="*/ 7342915 w 12192000"/>
              <a:gd name="connsiteY76-22978" fmla="*/ 1819827 h 3482342"/>
              <a:gd name="connsiteX77-22979" fmla="*/ 7255191 w 12192000"/>
              <a:gd name="connsiteY77-22980" fmla="*/ 1834354 h 3482342"/>
              <a:gd name="connsiteX78-22981" fmla="*/ 7131205 w 12192000"/>
              <a:gd name="connsiteY78-22982" fmla="*/ 1845557 h 3482342"/>
              <a:gd name="connsiteX79-22983" fmla="*/ 6941837 w 12192000"/>
              <a:gd name="connsiteY79-22984" fmla="*/ 1840640 h 3482342"/>
              <a:gd name="connsiteX80-22985" fmla="*/ 6837145 w 12192000"/>
              <a:gd name="connsiteY80-22986" fmla="*/ 1870724 h 3482342"/>
              <a:gd name="connsiteX81-22987" fmla="*/ 6753991 w 12192000"/>
              <a:gd name="connsiteY81-22988" fmla="*/ 1860969 h 3482342"/>
              <a:gd name="connsiteX82-22989" fmla="*/ 6727754 w 12192000"/>
              <a:gd name="connsiteY82-22990" fmla="*/ 1882372 h 3482342"/>
              <a:gd name="connsiteX83-22991" fmla="*/ 6723371 w 12192000"/>
              <a:gd name="connsiteY83-22992" fmla="*/ 1886494 h 3482342"/>
              <a:gd name="connsiteX84-22993" fmla="*/ 6702779 w 12192000"/>
              <a:gd name="connsiteY84-22994" fmla="*/ 1893601 h 3482342"/>
              <a:gd name="connsiteX85-22995" fmla="*/ 6686657 w 12192000"/>
              <a:gd name="connsiteY85-22996" fmla="*/ 1907344 h 3482342"/>
              <a:gd name="connsiteX86-22997" fmla="*/ 6651330 w 12192000"/>
              <a:gd name="connsiteY86-22998" fmla="*/ 1922921 h 3482342"/>
              <a:gd name="connsiteX87-22999" fmla="*/ 6622958 w 12192000"/>
              <a:gd name="connsiteY87-23000" fmla="*/ 1936255 h 3482342"/>
              <a:gd name="connsiteX88-23001" fmla="*/ 6522602 w 12192000"/>
              <a:gd name="connsiteY88-23002" fmla="*/ 1954133 h 3482342"/>
              <a:gd name="connsiteX89-23003" fmla="*/ 6444344 w 12192000"/>
              <a:gd name="connsiteY89-23004" fmla="*/ 1969663 h 3482342"/>
              <a:gd name="connsiteX90-23005" fmla="*/ 6409626 w 12192000"/>
              <a:gd name="connsiteY90-23006" fmla="*/ 1978846 h 3482342"/>
              <a:gd name="connsiteX91-23007" fmla="*/ 6333446 w 12192000"/>
              <a:gd name="connsiteY91-23008" fmla="*/ 1997163 h 3482342"/>
              <a:gd name="connsiteX92-23009" fmla="*/ 6294933 w 12192000"/>
              <a:gd name="connsiteY92-23010" fmla="*/ 2019412 h 3482342"/>
              <a:gd name="connsiteX93-23011" fmla="*/ 6238719 w 12192000"/>
              <a:gd name="connsiteY93-23012" fmla="*/ 2042547 h 3482342"/>
              <a:gd name="connsiteX94-23013" fmla="*/ 6187205 w 12192000"/>
              <a:gd name="connsiteY94-23014" fmla="*/ 2060048 h 3482342"/>
              <a:gd name="connsiteX95-23015" fmla="*/ 6138780 w 12192000"/>
              <a:gd name="connsiteY95-23016" fmla="*/ 2081918 h 3482342"/>
              <a:gd name="connsiteX96-23017" fmla="*/ 6120125 w 12192000"/>
              <a:gd name="connsiteY96-23018" fmla="*/ 2109475 h 3482342"/>
              <a:gd name="connsiteX97-23019" fmla="*/ 6056576 w 12192000"/>
              <a:gd name="connsiteY97-23020" fmla="*/ 2120066 h 3482342"/>
              <a:gd name="connsiteX98-23021" fmla="*/ 5993794 w 12192000"/>
              <a:gd name="connsiteY98-23022" fmla="*/ 2122569 h 3482342"/>
              <a:gd name="connsiteX99-23023" fmla="*/ 5943601 w 12192000"/>
              <a:gd name="connsiteY99-23024" fmla="*/ 2137719 h 3482342"/>
              <a:gd name="connsiteX100-23025" fmla="*/ 5898141 w 12192000"/>
              <a:gd name="connsiteY100-23026" fmla="*/ 2144806 h 3482342"/>
              <a:gd name="connsiteX101-23027" fmla="*/ 5855337 w 12192000"/>
              <a:gd name="connsiteY101-23028" fmla="*/ 2137719 h 3482342"/>
              <a:gd name="connsiteX102-23029" fmla="*/ 5817682 w 12192000"/>
              <a:gd name="connsiteY102-23030" fmla="*/ 2157358 h 3482342"/>
              <a:gd name="connsiteX103-23031" fmla="*/ 5735300 w 12192000"/>
              <a:gd name="connsiteY103-23032" fmla="*/ 2158902 h 3482342"/>
              <a:gd name="connsiteX104-23033" fmla="*/ 5591469 w 12192000"/>
              <a:gd name="connsiteY104-23034" fmla="*/ 2178389 h 3482342"/>
              <a:gd name="connsiteX105-23035" fmla="*/ 5505818 w 12192000"/>
              <a:gd name="connsiteY105-23036" fmla="*/ 2194207 h 3482342"/>
              <a:gd name="connsiteX106-23037" fmla="*/ 5452860 w 12192000"/>
              <a:gd name="connsiteY106-23038" fmla="*/ 2180085 h 3482342"/>
              <a:gd name="connsiteX107-23039" fmla="*/ 5414282 w 12192000"/>
              <a:gd name="connsiteY107-23040" fmla="*/ 2183070 h 3482342"/>
              <a:gd name="connsiteX108-23041" fmla="*/ 5368369 w 12192000"/>
              <a:gd name="connsiteY108-23042" fmla="*/ 2204272 h 3482342"/>
              <a:gd name="connsiteX109-23043" fmla="*/ 5336354 w 12192000"/>
              <a:gd name="connsiteY109-23044" fmla="*/ 2218920 h 3482342"/>
              <a:gd name="connsiteX110-23045" fmla="*/ 5291263 w 12192000"/>
              <a:gd name="connsiteY110-23046" fmla="*/ 2239182 h 3482342"/>
              <a:gd name="connsiteX111-23047" fmla="*/ 5255152 w 12192000"/>
              <a:gd name="connsiteY111-23048" fmla="*/ 2247164 h 3482342"/>
              <a:gd name="connsiteX112-23049" fmla="*/ 5233796 w 12192000"/>
              <a:gd name="connsiteY112-23050" fmla="*/ 2268260 h 3482342"/>
              <a:gd name="connsiteX113-23051" fmla="*/ 5212786 w 12192000"/>
              <a:gd name="connsiteY113-23052" fmla="*/ 2296592 h 3482342"/>
              <a:gd name="connsiteX114-23053" fmla="*/ 5173523 w 12192000"/>
              <a:gd name="connsiteY114-23054" fmla="*/ 2309057 h 3482342"/>
              <a:gd name="connsiteX115-23055" fmla="*/ 5123830 w 12192000"/>
              <a:gd name="connsiteY115-23056" fmla="*/ 2307070 h 3482342"/>
              <a:gd name="connsiteX116-23057" fmla="*/ 5065426 w 12192000"/>
              <a:gd name="connsiteY116-23058" fmla="*/ 2324076 h 3482342"/>
              <a:gd name="connsiteX117-23059" fmla="*/ 4975908 w 12192000"/>
              <a:gd name="connsiteY117-23060" fmla="*/ 2364128 h 3482342"/>
              <a:gd name="connsiteX118-23061" fmla="*/ 4913723 w 12192000"/>
              <a:gd name="connsiteY118-23062" fmla="*/ 2385265 h 3482342"/>
              <a:gd name="connsiteX119-23063" fmla="*/ 4746485 w 12192000"/>
              <a:gd name="connsiteY119-23064" fmla="*/ 2451769 h 3482342"/>
              <a:gd name="connsiteX120-23065" fmla="*/ 4681588 w 12192000"/>
              <a:gd name="connsiteY120-23066" fmla="*/ 2467494 h 3482342"/>
              <a:gd name="connsiteX121-23067" fmla="*/ 1783655 w 12192000"/>
              <a:gd name="connsiteY121-23068" fmla="*/ 3163860 h 3482342"/>
              <a:gd name="connsiteX122-23069" fmla="*/ 1325955 w 12192000"/>
              <a:gd name="connsiteY122-23070" fmla="*/ 3176692 h 3482342"/>
              <a:gd name="connsiteX123-23071" fmla="*/ 1190384 w 12192000"/>
              <a:gd name="connsiteY123-23072" fmla="*/ 3203504 h 3482342"/>
              <a:gd name="connsiteX124-23073" fmla="*/ 1094537 w 12192000"/>
              <a:gd name="connsiteY124-23074" fmla="*/ 3229469 h 3482342"/>
              <a:gd name="connsiteX125-23075" fmla="*/ 779276 w 12192000"/>
              <a:gd name="connsiteY125-23076" fmla="*/ 3327290 h 3482342"/>
              <a:gd name="connsiteX126-23077" fmla="*/ 600378 w 12192000"/>
              <a:gd name="connsiteY126-23078" fmla="*/ 3335250 h 3482342"/>
              <a:gd name="connsiteX127-23079" fmla="*/ 493457 w 12192000"/>
              <a:gd name="connsiteY127-23080" fmla="*/ 3365044 h 3482342"/>
              <a:gd name="connsiteX128-23081" fmla="*/ 349402 w 12192000"/>
              <a:gd name="connsiteY128-23082" fmla="*/ 3380897 h 3482342"/>
              <a:gd name="connsiteX129-23083" fmla="*/ 192183 w 12192000"/>
              <a:gd name="connsiteY129-23084" fmla="*/ 3460075 h 3482342"/>
              <a:gd name="connsiteX130-23085" fmla="*/ 46713 w 12192000"/>
              <a:gd name="connsiteY130-23086" fmla="*/ 3462986 h 3482342"/>
              <a:gd name="connsiteX131-23087" fmla="*/ 2765 w 12192000"/>
              <a:gd name="connsiteY131-23088" fmla="*/ 3480770 h 3482342"/>
              <a:gd name="connsiteX132-23089" fmla="*/ 0 w 12192000"/>
              <a:gd name="connsiteY132-23090" fmla="*/ 3482342 h 3482342"/>
              <a:gd name="connsiteX133-23091" fmla="*/ 0 w 12192000"/>
              <a:gd name="connsiteY133-23092" fmla="*/ 0 h 3482342"/>
              <a:gd name="connsiteX0-23093" fmla="*/ 0 w 12192000"/>
              <a:gd name="connsiteY0-23094" fmla="*/ 0 h 3482342"/>
              <a:gd name="connsiteX1-23095" fmla="*/ 12192000 w 12192000"/>
              <a:gd name="connsiteY1-23096" fmla="*/ 0 h 3482342"/>
              <a:gd name="connsiteX2-23097" fmla="*/ 12192000 w 12192000"/>
              <a:gd name="connsiteY2-23098" fmla="*/ 635369 h 3482342"/>
              <a:gd name="connsiteX3-23099" fmla="*/ 12191789 w 12192000"/>
              <a:gd name="connsiteY3-23100" fmla="*/ 560396 h 3482342"/>
              <a:gd name="connsiteX4-23101" fmla="*/ 11983027 w 12192000"/>
              <a:gd name="connsiteY4-23102" fmla="*/ 646756 h 3482342"/>
              <a:gd name="connsiteX5-23103" fmla="*/ 11923051 w 12192000"/>
              <a:gd name="connsiteY5-23104" fmla="*/ 656045 h 3482342"/>
              <a:gd name="connsiteX6-23105" fmla="*/ 11832939 w 12192000"/>
              <a:gd name="connsiteY6-23106" fmla="*/ 674181 h 3482342"/>
              <a:gd name="connsiteX7-23107" fmla="*/ 11767770 w 12192000"/>
              <a:gd name="connsiteY7-23108" fmla="*/ 683807 h 3482342"/>
              <a:gd name="connsiteX8-23109" fmla="*/ 11728279 w 12192000"/>
              <a:gd name="connsiteY8-23110" fmla="*/ 700816 h 3482342"/>
              <a:gd name="connsiteX9-23111" fmla="*/ 11722533 w 12192000"/>
              <a:gd name="connsiteY9-23112" fmla="*/ 703421 h 3482342"/>
              <a:gd name="connsiteX10-23113" fmla="*/ 11720002 w 12192000"/>
              <a:gd name="connsiteY10-23114" fmla="*/ 710566 h 3482342"/>
              <a:gd name="connsiteX11-23115" fmla="*/ 11707351 w 12192000"/>
              <a:gd name="connsiteY11-23116" fmla="*/ 710310 h 3482342"/>
              <a:gd name="connsiteX12-23117" fmla="*/ 11700369 w 12192000"/>
              <a:gd name="connsiteY12-23118" fmla="*/ 713480 h 3482342"/>
              <a:gd name="connsiteX13-23119" fmla="*/ 11691126 w 12192000"/>
              <a:gd name="connsiteY13-23120" fmla="*/ 726131 h 3482342"/>
              <a:gd name="connsiteX14-23121" fmla="*/ 11656818 w 12192000"/>
              <a:gd name="connsiteY14-23122" fmla="*/ 769062 h 3482342"/>
              <a:gd name="connsiteX15-23123" fmla="*/ 11501920 w 12192000"/>
              <a:gd name="connsiteY15-23124" fmla="*/ 813109 h 3482342"/>
              <a:gd name="connsiteX16-23125" fmla="*/ 11405286 w 12192000"/>
              <a:gd name="connsiteY16-23126" fmla="*/ 849086 h 3482342"/>
              <a:gd name="connsiteX17-23127" fmla="*/ 11338523 w 12192000"/>
              <a:gd name="connsiteY17-23128" fmla="*/ 852810 h 3482342"/>
              <a:gd name="connsiteX18-23129" fmla="*/ 11313493 w 12192000"/>
              <a:gd name="connsiteY18-23130" fmla="*/ 880860 h 3482342"/>
              <a:gd name="connsiteX19-23131" fmla="*/ 11228040 w 12192000"/>
              <a:gd name="connsiteY19-23132" fmla="*/ 958953 h 3482342"/>
              <a:gd name="connsiteX20-23133" fmla="*/ 11196987 w 12192000"/>
              <a:gd name="connsiteY20-23134" fmla="*/ 1000897 h 3482342"/>
              <a:gd name="connsiteX21-23135" fmla="*/ 11193568 w 12192000"/>
              <a:gd name="connsiteY21-23136" fmla="*/ 1039464 h 3482342"/>
              <a:gd name="connsiteX22-23137" fmla="*/ 11175804 w 12192000"/>
              <a:gd name="connsiteY22-23138" fmla="*/ 1067977 h 3482342"/>
              <a:gd name="connsiteX23-23139" fmla="*/ 11133438 w 12192000"/>
              <a:gd name="connsiteY23-23140" fmla="*/ 1106812 h 3482342"/>
              <a:gd name="connsiteX24-23141" fmla="*/ 11120819 w 12192000"/>
              <a:gd name="connsiteY24-23142" fmla="*/ 1126133 h 3482342"/>
              <a:gd name="connsiteX25-23143" fmla="*/ 11028687 w 12192000"/>
              <a:gd name="connsiteY25-23144" fmla="*/ 1199018 h 3482342"/>
              <a:gd name="connsiteX26-23145" fmla="*/ 10974565 w 12192000"/>
              <a:gd name="connsiteY26-23146" fmla="*/ 1226849 h 3482342"/>
              <a:gd name="connsiteX27-23147" fmla="*/ 10960443 w 12192000"/>
              <a:gd name="connsiteY27-23148" fmla="*/ 1244502 h 3482342"/>
              <a:gd name="connsiteX28-23149" fmla="*/ 10879242 w 12192000"/>
              <a:gd name="connsiteY28-23150" fmla="*/ 1269215 h 3482342"/>
              <a:gd name="connsiteX29-23151" fmla="*/ 10850998 w 12192000"/>
              <a:gd name="connsiteY29-23152" fmla="*/ 1269215 h 3482342"/>
              <a:gd name="connsiteX30-23153" fmla="*/ 10815658 w 12192000"/>
              <a:gd name="connsiteY30-23154" fmla="*/ 1287849 h 3482342"/>
              <a:gd name="connsiteX31-23155" fmla="*/ 10723900 w 12192000"/>
              <a:gd name="connsiteY31-23156" fmla="*/ 1318642 h 3482342"/>
              <a:gd name="connsiteX32-23157" fmla="*/ 10699186 w 12192000"/>
              <a:gd name="connsiteY32-23158" fmla="*/ 1322173 h 3482342"/>
              <a:gd name="connsiteX33-23159" fmla="*/ 10679906 w 12192000"/>
              <a:gd name="connsiteY33-23160" fmla="*/ 1332049 h 3482342"/>
              <a:gd name="connsiteX34-23161" fmla="*/ 10639834 w 12192000"/>
              <a:gd name="connsiteY34-23162" fmla="*/ 1324989 h 3482342"/>
              <a:gd name="connsiteX35-23163" fmla="*/ 10603863 w 12192000"/>
              <a:gd name="connsiteY35-23164" fmla="*/ 1346886 h 3482342"/>
              <a:gd name="connsiteX36-23165" fmla="*/ 10573203 w 12192000"/>
              <a:gd name="connsiteY36-23166" fmla="*/ 1351996 h 3482342"/>
              <a:gd name="connsiteX37-23167" fmla="*/ 10547375 w 12192000"/>
              <a:gd name="connsiteY37-23168" fmla="*/ 1375130 h 3482342"/>
              <a:gd name="connsiteX38-23169" fmla="*/ 10513263 w 12192000"/>
              <a:gd name="connsiteY38-23170" fmla="*/ 1371939 h 3482342"/>
              <a:gd name="connsiteX39-23171" fmla="*/ 10487356 w 12192000"/>
              <a:gd name="connsiteY39-23172" fmla="*/ 1385722 h 3482342"/>
              <a:gd name="connsiteX40-23173" fmla="*/ 10464012 w 12192000"/>
              <a:gd name="connsiteY40-23174" fmla="*/ 1391778 h 3482342"/>
              <a:gd name="connsiteX41-23175" fmla="*/ 10405409 w 12192000"/>
              <a:gd name="connsiteY41-23176" fmla="*/ 1422789 h 3482342"/>
              <a:gd name="connsiteX42-23177" fmla="*/ 10370530 w 12192000"/>
              <a:gd name="connsiteY42-23178" fmla="*/ 1441596 h 3482342"/>
              <a:gd name="connsiteX43-23179" fmla="*/ 10300239 w 12192000"/>
              <a:gd name="connsiteY43-23180" fmla="*/ 1456332 h 3482342"/>
              <a:gd name="connsiteX44-23181" fmla="*/ 10264922 w 12192000"/>
              <a:gd name="connsiteY44-23182" fmla="*/ 1472107 h 3482342"/>
              <a:gd name="connsiteX45-23183" fmla="*/ 10229629 w 12192000"/>
              <a:gd name="connsiteY45-23184" fmla="*/ 1470454 h 3482342"/>
              <a:gd name="connsiteX46-23185" fmla="*/ 10201385 w 12192000"/>
              <a:gd name="connsiteY46-23186" fmla="*/ 1477515 h 3482342"/>
              <a:gd name="connsiteX47-23187" fmla="*/ 10151958 w 12192000"/>
              <a:gd name="connsiteY47-23188" fmla="*/ 1477515 h 3482342"/>
              <a:gd name="connsiteX48-23189" fmla="*/ 10120184 w 12192000"/>
              <a:gd name="connsiteY48-23190" fmla="*/ 1466924 h 3482342"/>
              <a:gd name="connsiteX49-23191" fmla="*/ 10081348 w 12192000"/>
              <a:gd name="connsiteY49-23192" fmla="*/ 1481046 h 3482342"/>
              <a:gd name="connsiteX50-23193" fmla="*/ 10058690 w 12192000"/>
              <a:gd name="connsiteY50-23194" fmla="*/ 1474888 h 3482342"/>
              <a:gd name="connsiteX51-23195" fmla="*/ 10004424 w 12192000"/>
              <a:gd name="connsiteY51-23196" fmla="*/ 1489801 h 3482342"/>
              <a:gd name="connsiteX52-23197" fmla="*/ 9999951 w 12192000"/>
              <a:gd name="connsiteY52-23198" fmla="*/ 1499127 h 3482342"/>
              <a:gd name="connsiteX53-23199" fmla="*/ 9845462 w 12192000"/>
              <a:gd name="connsiteY53-23200" fmla="*/ 1548192 h 3482342"/>
              <a:gd name="connsiteX54-23201" fmla="*/ 9736156 w 12192000"/>
              <a:gd name="connsiteY54-23202" fmla="*/ 1581928 h 3482342"/>
              <a:gd name="connsiteX55-23203" fmla="*/ 9693355 w 12192000"/>
              <a:gd name="connsiteY55-23204" fmla="*/ 1602632 h 3482342"/>
              <a:gd name="connsiteX56-23205" fmla="*/ 9664242 w 12192000"/>
              <a:gd name="connsiteY56-23206" fmla="*/ 1622075 h 3482342"/>
              <a:gd name="connsiteX57-23207" fmla="*/ 9579195 w 12192000"/>
              <a:gd name="connsiteY57-23208" fmla="*/ 1648017 h 3482342"/>
              <a:gd name="connsiteX58-23209" fmla="*/ 9433652 w 12192000"/>
              <a:gd name="connsiteY58-23210" fmla="*/ 1681174 h 3482342"/>
              <a:gd name="connsiteX59-23211" fmla="*/ 9403775 w 12192000"/>
              <a:gd name="connsiteY59-23212" fmla="*/ 1690403 h 3482342"/>
              <a:gd name="connsiteX60-23213" fmla="*/ 9382503 w 12192000"/>
              <a:gd name="connsiteY60-23214" fmla="*/ 1706957 h 3482342"/>
              <a:gd name="connsiteX61-23215" fmla="*/ 9381410 w 12192000"/>
              <a:gd name="connsiteY61-23216" fmla="*/ 1718312 h 3482342"/>
              <a:gd name="connsiteX62-23217" fmla="*/ 9365685 w 12192000"/>
              <a:gd name="connsiteY62-23218" fmla="*/ 1724772 h 3482342"/>
              <a:gd name="connsiteX63-23219" fmla="*/ 9278020 w 12192000"/>
              <a:gd name="connsiteY63-23220" fmla="*/ 1741161 h 3482342"/>
              <a:gd name="connsiteX64-23221" fmla="*/ 9217145 w 12192000"/>
              <a:gd name="connsiteY64-23222" fmla="*/ 1771195 h 3482342"/>
              <a:gd name="connsiteX65-23223" fmla="*/ 8955875 w 12192000"/>
              <a:gd name="connsiteY65-23224" fmla="*/ 1796806 h 3482342"/>
              <a:gd name="connsiteX66-23225" fmla="*/ 8648415 w 12192000"/>
              <a:gd name="connsiteY66-23226" fmla="*/ 1878623 h 3482342"/>
              <a:gd name="connsiteX67-23227" fmla="*/ 8538519 w 12192000"/>
              <a:gd name="connsiteY67-23228" fmla="*/ 1894114 h 3482342"/>
              <a:gd name="connsiteX68-23229" fmla="*/ 8393565 w 12192000"/>
              <a:gd name="connsiteY68-23230" fmla="*/ 1965974 h 3482342"/>
              <a:gd name="connsiteX69-23231" fmla="*/ 8236214 w 12192000"/>
              <a:gd name="connsiteY69-23232" fmla="*/ 1909725 h 3482342"/>
              <a:gd name="connsiteX70-23233" fmla="*/ 8132104 w 12192000"/>
              <a:gd name="connsiteY70-23234" fmla="*/ 1895727 h 3482342"/>
              <a:gd name="connsiteX71-23235" fmla="*/ 7918078 w 12192000"/>
              <a:gd name="connsiteY71-23236" fmla="*/ 1862668 h 3482342"/>
              <a:gd name="connsiteX72-23237" fmla="*/ 7817899 w 12192000"/>
              <a:gd name="connsiteY72-23238" fmla="*/ 1862176 h 3482342"/>
              <a:gd name="connsiteX73-23239" fmla="*/ 7768994 w 12192000"/>
              <a:gd name="connsiteY73-23240" fmla="*/ 1855721 h 3482342"/>
              <a:gd name="connsiteX74-23241" fmla="*/ 7618027 w 12192000"/>
              <a:gd name="connsiteY74-23242" fmla="*/ 1830959 h 3482342"/>
              <a:gd name="connsiteX75-23243" fmla="*/ 7449425 w 12192000"/>
              <a:gd name="connsiteY75-23244" fmla="*/ 1810910 h 3482342"/>
              <a:gd name="connsiteX76-23245" fmla="*/ 7342915 w 12192000"/>
              <a:gd name="connsiteY76-23246" fmla="*/ 1819827 h 3482342"/>
              <a:gd name="connsiteX77-23247" fmla="*/ 7255191 w 12192000"/>
              <a:gd name="connsiteY77-23248" fmla="*/ 1834354 h 3482342"/>
              <a:gd name="connsiteX78-23249" fmla="*/ 7131205 w 12192000"/>
              <a:gd name="connsiteY78-23250" fmla="*/ 1845557 h 3482342"/>
              <a:gd name="connsiteX79-23251" fmla="*/ 6941837 w 12192000"/>
              <a:gd name="connsiteY79-23252" fmla="*/ 1840640 h 3482342"/>
              <a:gd name="connsiteX80-23253" fmla="*/ 6837145 w 12192000"/>
              <a:gd name="connsiteY80-23254" fmla="*/ 1870724 h 3482342"/>
              <a:gd name="connsiteX81-23255" fmla="*/ 6753991 w 12192000"/>
              <a:gd name="connsiteY81-23256" fmla="*/ 1860969 h 3482342"/>
              <a:gd name="connsiteX82-23257" fmla="*/ 6727754 w 12192000"/>
              <a:gd name="connsiteY82-23258" fmla="*/ 1882372 h 3482342"/>
              <a:gd name="connsiteX83-23259" fmla="*/ 6723371 w 12192000"/>
              <a:gd name="connsiteY83-23260" fmla="*/ 1886494 h 3482342"/>
              <a:gd name="connsiteX84-23261" fmla="*/ 6702779 w 12192000"/>
              <a:gd name="connsiteY84-23262" fmla="*/ 1893601 h 3482342"/>
              <a:gd name="connsiteX85-23263" fmla="*/ 6686657 w 12192000"/>
              <a:gd name="connsiteY85-23264" fmla="*/ 1907344 h 3482342"/>
              <a:gd name="connsiteX86-23265" fmla="*/ 6651330 w 12192000"/>
              <a:gd name="connsiteY86-23266" fmla="*/ 1922921 h 3482342"/>
              <a:gd name="connsiteX87-23267" fmla="*/ 6622958 w 12192000"/>
              <a:gd name="connsiteY87-23268" fmla="*/ 1936255 h 3482342"/>
              <a:gd name="connsiteX88-23269" fmla="*/ 6522602 w 12192000"/>
              <a:gd name="connsiteY88-23270" fmla="*/ 1954133 h 3482342"/>
              <a:gd name="connsiteX89-23271" fmla="*/ 6444344 w 12192000"/>
              <a:gd name="connsiteY89-23272" fmla="*/ 1969663 h 3482342"/>
              <a:gd name="connsiteX90-23273" fmla="*/ 6409626 w 12192000"/>
              <a:gd name="connsiteY90-23274" fmla="*/ 1978846 h 3482342"/>
              <a:gd name="connsiteX91-23275" fmla="*/ 6333446 w 12192000"/>
              <a:gd name="connsiteY91-23276" fmla="*/ 1997163 h 3482342"/>
              <a:gd name="connsiteX92-23277" fmla="*/ 6294933 w 12192000"/>
              <a:gd name="connsiteY92-23278" fmla="*/ 2019412 h 3482342"/>
              <a:gd name="connsiteX93-23279" fmla="*/ 6238719 w 12192000"/>
              <a:gd name="connsiteY93-23280" fmla="*/ 2042547 h 3482342"/>
              <a:gd name="connsiteX94-23281" fmla="*/ 6187205 w 12192000"/>
              <a:gd name="connsiteY94-23282" fmla="*/ 2060048 h 3482342"/>
              <a:gd name="connsiteX95-23283" fmla="*/ 6138780 w 12192000"/>
              <a:gd name="connsiteY95-23284" fmla="*/ 2081918 h 3482342"/>
              <a:gd name="connsiteX96-23285" fmla="*/ 6120125 w 12192000"/>
              <a:gd name="connsiteY96-23286" fmla="*/ 2109475 h 3482342"/>
              <a:gd name="connsiteX97-23287" fmla="*/ 6056576 w 12192000"/>
              <a:gd name="connsiteY97-23288" fmla="*/ 2120066 h 3482342"/>
              <a:gd name="connsiteX98-23289" fmla="*/ 5993794 w 12192000"/>
              <a:gd name="connsiteY98-23290" fmla="*/ 2122569 h 3482342"/>
              <a:gd name="connsiteX99-23291" fmla="*/ 5943601 w 12192000"/>
              <a:gd name="connsiteY99-23292" fmla="*/ 2137719 h 3482342"/>
              <a:gd name="connsiteX100-23293" fmla="*/ 5898141 w 12192000"/>
              <a:gd name="connsiteY100-23294" fmla="*/ 2144806 h 3482342"/>
              <a:gd name="connsiteX101-23295" fmla="*/ 5855337 w 12192000"/>
              <a:gd name="connsiteY101-23296" fmla="*/ 2137719 h 3482342"/>
              <a:gd name="connsiteX102-23297" fmla="*/ 5817682 w 12192000"/>
              <a:gd name="connsiteY102-23298" fmla="*/ 2157358 h 3482342"/>
              <a:gd name="connsiteX103-23299" fmla="*/ 5735300 w 12192000"/>
              <a:gd name="connsiteY103-23300" fmla="*/ 2158902 h 3482342"/>
              <a:gd name="connsiteX104-23301" fmla="*/ 5591469 w 12192000"/>
              <a:gd name="connsiteY104-23302" fmla="*/ 2178389 h 3482342"/>
              <a:gd name="connsiteX105-23303" fmla="*/ 5505818 w 12192000"/>
              <a:gd name="connsiteY105-23304" fmla="*/ 2194207 h 3482342"/>
              <a:gd name="connsiteX106-23305" fmla="*/ 5452860 w 12192000"/>
              <a:gd name="connsiteY106-23306" fmla="*/ 2180085 h 3482342"/>
              <a:gd name="connsiteX107-23307" fmla="*/ 5414282 w 12192000"/>
              <a:gd name="connsiteY107-23308" fmla="*/ 2183070 h 3482342"/>
              <a:gd name="connsiteX108-23309" fmla="*/ 5368369 w 12192000"/>
              <a:gd name="connsiteY108-23310" fmla="*/ 2204272 h 3482342"/>
              <a:gd name="connsiteX109-23311" fmla="*/ 5336354 w 12192000"/>
              <a:gd name="connsiteY109-23312" fmla="*/ 2218920 h 3482342"/>
              <a:gd name="connsiteX110-23313" fmla="*/ 5291263 w 12192000"/>
              <a:gd name="connsiteY110-23314" fmla="*/ 2239182 h 3482342"/>
              <a:gd name="connsiteX111-23315" fmla="*/ 5255152 w 12192000"/>
              <a:gd name="connsiteY111-23316" fmla="*/ 2247164 h 3482342"/>
              <a:gd name="connsiteX112-23317" fmla="*/ 5233796 w 12192000"/>
              <a:gd name="connsiteY112-23318" fmla="*/ 2268260 h 3482342"/>
              <a:gd name="connsiteX113-23319" fmla="*/ 5212786 w 12192000"/>
              <a:gd name="connsiteY113-23320" fmla="*/ 2296592 h 3482342"/>
              <a:gd name="connsiteX114-23321" fmla="*/ 5173523 w 12192000"/>
              <a:gd name="connsiteY114-23322" fmla="*/ 2309057 h 3482342"/>
              <a:gd name="connsiteX115-23323" fmla="*/ 5123830 w 12192000"/>
              <a:gd name="connsiteY115-23324" fmla="*/ 2307070 h 3482342"/>
              <a:gd name="connsiteX116-23325" fmla="*/ 5065426 w 12192000"/>
              <a:gd name="connsiteY116-23326" fmla="*/ 2324076 h 3482342"/>
              <a:gd name="connsiteX117-23327" fmla="*/ 4975908 w 12192000"/>
              <a:gd name="connsiteY117-23328" fmla="*/ 2364128 h 3482342"/>
              <a:gd name="connsiteX118-23329" fmla="*/ 4913723 w 12192000"/>
              <a:gd name="connsiteY118-23330" fmla="*/ 2385265 h 3482342"/>
              <a:gd name="connsiteX119-23331" fmla="*/ 4746485 w 12192000"/>
              <a:gd name="connsiteY119-23332" fmla="*/ 2451769 h 3482342"/>
              <a:gd name="connsiteX120-23333" fmla="*/ 4681588 w 12192000"/>
              <a:gd name="connsiteY120-23334" fmla="*/ 2467494 h 3482342"/>
              <a:gd name="connsiteX121-23335" fmla="*/ 1783655 w 12192000"/>
              <a:gd name="connsiteY121-23336" fmla="*/ 3163860 h 3482342"/>
              <a:gd name="connsiteX122-23337" fmla="*/ 1325955 w 12192000"/>
              <a:gd name="connsiteY122-23338" fmla="*/ 3176692 h 3482342"/>
              <a:gd name="connsiteX123-23339" fmla="*/ 1190384 w 12192000"/>
              <a:gd name="connsiteY123-23340" fmla="*/ 3203504 h 3482342"/>
              <a:gd name="connsiteX124-23341" fmla="*/ 1094537 w 12192000"/>
              <a:gd name="connsiteY124-23342" fmla="*/ 3229469 h 3482342"/>
              <a:gd name="connsiteX125-23343" fmla="*/ 779276 w 12192000"/>
              <a:gd name="connsiteY125-23344" fmla="*/ 3327290 h 3482342"/>
              <a:gd name="connsiteX126-23345" fmla="*/ 600378 w 12192000"/>
              <a:gd name="connsiteY126-23346" fmla="*/ 3335250 h 3482342"/>
              <a:gd name="connsiteX127-23347" fmla="*/ 493457 w 12192000"/>
              <a:gd name="connsiteY127-23348" fmla="*/ 3365044 h 3482342"/>
              <a:gd name="connsiteX128-23349" fmla="*/ 349402 w 12192000"/>
              <a:gd name="connsiteY128-23350" fmla="*/ 3380897 h 3482342"/>
              <a:gd name="connsiteX129-23351" fmla="*/ 192183 w 12192000"/>
              <a:gd name="connsiteY129-23352" fmla="*/ 3460075 h 3482342"/>
              <a:gd name="connsiteX130-23353" fmla="*/ 46713 w 12192000"/>
              <a:gd name="connsiteY130-23354" fmla="*/ 3462986 h 3482342"/>
              <a:gd name="connsiteX131-23355" fmla="*/ 2765 w 12192000"/>
              <a:gd name="connsiteY131-23356" fmla="*/ 3480770 h 3482342"/>
              <a:gd name="connsiteX132-23357" fmla="*/ 0 w 12192000"/>
              <a:gd name="connsiteY132-23358" fmla="*/ 3482342 h 3482342"/>
              <a:gd name="connsiteX133-23359" fmla="*/ 0 w 12192000"/>
              <a:gd name="connsiteY133-23360" fmla="*/ 0 h 3482342"/>
              <a:gd name="connsiteX0-23361" fmla="*/ 0 w 12192000"/>
              <a:gd name="connsiteY0-23362" fmla="*/ 0 h 3482342"/>
              <a:gd name="connsiteX1-23363" fmla="*/ 12192000 w 12192000"/>
              <a:gd name="connsiteY1-23364" fmla="*/ 0 h 3482342"/>
              <a:gd name="connsiteX2-23365" fmla="*/ 12192000 w 12192000"/>
              <a:gd name="connsiteY2-23366" fmla="*/ 635369 h 3482342"/>
              <a:gd name="connsiteX3-23367" fmla="*/ 12191789 w 12192000"/>
              <a:gd name="connsiteY3-23368" fmla="*/ 560396 h 3482342"/>
              <a:gd name="connsiteX4-23369" fmla="*/ 11983027 w 12192000"/>
              <a:gd name="connsiteY4-23370" fmla="*/ 646756 h 3482342"/>
              <a:gd name="connsiteX5-23371" fmla="*/ 11923051 w 12192000"/>
              <a:gd name="connsiteY5-23372" fmla="*/ 656045 h 3482342"/>
              <a:gd name="connsiteX6-23373" fmla="*/ 11832939 w 12192000"/>
              <a:gd name="connsiteY6-23374" fmla="*/ 674181 h 3482342"/>
              <a:gd name="connsiteX7-23375" fmla="*/ 11767770 w 12192000"/>
              <a:gd name="connsiteY7-23376" fmla="*/ 683807 h 3482342"/>
              <a:gd name="connsiteX8-23377" fmla="*/ 11728279 w 12192000"/>
              <a:gd name="connsiteY8-23378" fmla="*/ 700816 h 3482342"/>
              <a:gd name="connsiteX9-23379" fmla="*/ 11722533 w 12192000"/>
              <a:gd name="connsiteY9-23380" fmla="*/ 703421 h 3482342"/>
              <a:gd name="connsiteX10-23381" fmla="*/ 11720002 w 12192000"/>
              <a:gd name="connsiteY10-23382" fmla="*/ 710566 h 3482342"/>
              <a:gd name="connsiteX11-23383" fmla="*/ 11707351 w 12192000"/>
              <a:gd name="connsiteY11-23384" fmla="*/ 710310 h 3482342"/>
              <a:gd name="connsiteX12-23385" fmla="*/ 11700369 w 12192000"/>
              <a:gd name="connsiteY12-23386" fmla="*/ 713480 h 3482342"/>
              <a:gd name="connsiteX13-23387" fmla="*/ 11691126 w 12192000"/>
              <a:gd name="connsiteY13-23388" fmla="*/ 726131 h 3482342"/>
              <a:gd name="connsiteX14-23389" fmla="*/ 11656818 w 12192000"/>
              <a:gd name="connsiteY14-23390" fmla="*/ 769062 h 3482342"/>
              <a:gd name="connsiteX15-23391" fmla="*/ 11501920 w 12192000"/>
              <a:gd name="connsiteY15-23392" fmla="*/ 813109 h 3482342"/>
              <a:gd name="connsiteX16-23393" fmla="*/ 11405286 w 12192000"/>
              <a:gd name="connsiteY16-23394" fmla="*/ 849086 h 3482342"/>
              <a:gd name="connsiteX17-23395" fmla="*/ 11338523 w 12192000"/>
              <a:gd name="connsiteY17-23396" fmla="*/ 852810 h 3482342"/>
              <a:gd name="connsiteX18-23397" fmla="*/ 11313493 w 12192000"/>
              <a:gd name="connsiteY18-23398" fmla="*/ 880860 h 3482342"/>
              <a:gd name="connsiteX19-23399" fmla="*/ 11228040 w 12192000"/>
              <a:gd name="connsiteY19-23400" fmla="*/ 958953 h 3482342"/>
              <a:gd name="connsiteX20-23401" fmla="*/ 11196987 w 12192000"/>
              <a:gd name="connsiteY20-23402" fmla="*/ 1000897 h 3482342"/>
              <a:gd name="connsiteX21-23403" fmla="*/ 11193568 w 12192000"/>
              <a:gd name="connsiteY21-23404" fmla="*/ 1039464 h 3482342"/>
              <a:gd name="connsiteX22-23405" fmla="*/ 11175804 w 12192000"/>
              <a:gd name="connsiteY22-23406" fmla="*/ 1067977 h 3482342"/>
              <a:gd name="connsiteX23-23407" fmla="*/ 11133438 w 12192000"/>
              <a:gd name="connsiteY23-23408" fmla="*/ 1106812 h 3482342"/>
              <a:gd name="connsiteX24-23409" fmla="*/ 11120819 w 12192000"/>
              <a:gd name="connsiteY24-23410" fmla="*/ 1126133 h 3482342"/>
              <a:gd name="connsiteX25-23411" fmla="*/ 11028687 w 12192000"/>
              <a:gd name="connsiteY25-23412" fmla="*/ 1199018 h 3482342"/>
              <a:gd name="connsiteX26-23413" fmla="*/ 10974565 w 12192000"/>
              <a:gd name="connsiteY26-23414" fmla="*/ 1226849 h 3482342"/>
              <a:gd name="connsiteX27-23415" fmla="*/ 10960443 w 12192000"/>
              <a:gd name="connsiteY27-23416" fmla="*/ 1244502 h 3482342"/>
              <a:gd name="connsiteX28-23417" fmla="*/ 10879242 w 12192000"/>
              <a:gd name="connsiteY28-23418" fmla="*/ 1269215 h 3482342"/>
              <a:gd name="connsiteX29-23419" fmla="*/ 10850998 w 12192000"/>
              <a:gd name="connsiteY29-23420" fmla="*/ 1269215 h 3482342"/>
              <a:gd name="connsiteX30-23421" fmla="*/ 10815658 w 12192000"/>
              <a:gd name="connsiteY30-23422" fmla="*/ 1287849 h 3482342"/>
              <a:gd name="connsiteX31-23423" fmla="*/ 10723900 w 12192000"/>
              <a:gd name="connsiteY31-23424" fmla="*/ 1318642 h 3482342"/>
              <a:gd name="connsiteX32-23425" fmla="*/ 10699186 w 12192000"/>
              <a:gd name="connsiteY32-23426" fmla="*/ 1322173 h 3482342"/>
              <a:gd name="connsiteX33-23427" fmla="*/ 10679906 w 12192000"/>
              <a:gd name="connsiteY33-23428" fmla="*/ 1332049 h 3482342"/>
              <a:gd name="connsiteX34-23429" fmla="*/ 10639834 w 12192000"/>
              <a:gd name="connsiteY34-23430" fmla="*/ 1324989 h 3482342"/>
              <a:gd name="connsiteX35-23431" fmla="*/ 10603863 w 12192000"/>
              <a:gd name="connsiteY35-23432" fmla="*/ 1346886 h 3482342"/>
              <a:gd name="connsiteX36-23433" fmla="*/ 10573203 w 12192000"/>
              <a:gd name="connsiteY36-23434" fmla="*/ 1351996 h 3482342"/>
              <a:gd name="connsiteX37-23435" fmla="*/ 10547375 w 12192000"/>
              <a:gd name="connsiteY37-23436" fmla="*/ 1375130 h 3482342"/>
              <a:gd name="connsiteX38-23437" fmla="*/ 10513263 w 12192000"/>
              <a:gd name="connsiteY38-23438" fmla="*/ 1371939 h 3482342"/>
              <a:gd name="connsiteX39-23439" fmla="*/ 10487356 w 12192000"/>
              <a:gd name="connsiteY39-23440" fmla="*/ 1385722 h 3482342"/>
              <a:gd name="connsiteX40-23441" fmla="*/ 10464012 w 12192000"/>
              <a:gd name="connsiteY40-23442" fmla="*/ 1391778 h 3482342"/>
              <a:gd name="connsiteX41-23443" fmla="*/ 10405409 w 12192000"/>
              <a:gd name="connsiteY41-23444" fmla="*/ 1422789 h 3482342"/>
              <a:gd name="connsiteX42-23445" fmla="*/ 10370530 w 12192000"/>
              <a:gd name="connsiteY42-23446" fmla="*/ 1441596 h 3482342"/>
              <a:gd name="connsiteX43-23447" fmla="*/ 10300239 w 12192000"/>
              <a:gd name="connsiteY43-23448" fmla="*/ 1456332 h 3482342"/>
              <a:gd name="connsiteX44-23449" fmla="*/ 10264922 w 12192000"/>
              <a:gd name="connsiteY44-23450" fmla="*/ 1472107 h 3482342"/>
              <a:gd name="connsiteX45-23451" fmla="*/ 10229629 w 12192000"/>
              <a:gd name="connsiteY45-23452" fmla="*/ 1470454 h 3482342"/>
              <a:gd name="connsiteX46-23453" fmla="*/ 10201385 w 12192000"/>
              <a:gd name="connsiteY46-23454" fmla="*/ 1477515 h 3482342"/>
              <a:gd name="connsiteX47-23455" fmla="*/ 10151958 w 12192000"/>
              <a:gd name="connsiteY47-23456" fmla="*/ 1477515 h 3482342"/>
              <a:gd name="connsiteX48-23457" fmla="*/ 10120184 w 12192000"/>
              <a:gd name="connsiteY48-23458" fmla="*/ 1466924 h 3482342"/>
              <a:gd name="connsiteX49-23459" fmla="*/ 10081348 w 12192000"/>
              <a:gd name="connsiteY49-23460" fmla="*/ 1481046 h 3482342"/>
              <a:gd name="connsiteX50-23461" fmla="*/ 10058690 w 12192000"/>
              <a:gd name="connsiteY50-23462" fmla="*/ 1474888 h 3482342"/>
              <a:gd name="connsiteX51-23463" fmla="*/ 10004424 w 12192000"/>
              <a:gd name="connsiteY51-23464" fmla="*/ 1489801 h 3482342"/>
              <a:gd name="connsiteX52-23465" fmla="*/ 9999951 w 12192000"/>
              <a:gd name="connsiteY52-23466" fmla="*/ 1499127 h 3482342"/>
              <a:gd name="connsiteX53-23467" fmla="*/ 9845462 w 12192000"/>
              <a:gd name="connsiteY53-23468" fmla="*/ 1548192 h 3482342"/>
              <a:gd name="connsiteX54-23469" fmla="*/ 9736156 w 12192000"/>
              <a:gd name="connsiteY54-23470" fmla="*/ 1581928 h 3482342"/>
              <a:gd name="connsiteX55-23471" fmla="*/ 9693355 w 12192000"/>
              <a:gd name="connsiteY55-23472" fmla="*/ 1602632 h 3482342"/>
              <a:gd name="connsiteX56-23473" fmla="*/ 9664242 w 12192000"/>
              <a:gd name="connsiteY56-23474" fmla="*/ 1622075 h 3482342"/>
              <a:gd name="connsiteX57-23475" fmla="*/ 9579195 w 12192000"/>
              <a:gd name="connsiteY57-23476" fmla="*/ 1648017 h 3482342"/>
              <a:gd name="connsiteX58-23477" fmla="*/ 9433652 w 12192000"/>
              <a:gd name="connsiteY58-23478" fmla="*/ 1681174 h 3482342"/>
              <a:gd name="connsiteX59-23479" fmla="*/ 9403775 w 12192000"/>
              <a:gd name="connsiteY59-23480" fmla="*/ 1690403 h 3482342"/>
              <a:gd name="connsiteX60-23481" fmla="*/ 9382503 w 12192000"/>
              <a:gd name="connsiteY60-23482" fmla="*/ 1706957 h 3482342"/>
              <a:gd name="connsiteX61-23483" fmla="*/ 9381410 w 12192000"/>
              <a:gd name="connsiteY61-23484" fmla="*/ 1718312 h 3482342"/>
              <a:gd name="connsiteX62-23485" fmla="*/ 9365685 w 12192000"/>
              <a:gd name="connsiteY62-23486" fmla="*/ 1724772 h 3482342"/>
              <a:gd name="connsiteX63-23487" fmla="*/ 9278020 w 12192000"/>
              <a:gd name="connsiteY63-23488" fmla="*/ 1741161 h 3482342"/>
              <a:gd name="connsiteX64-23489" fmla="*/ 9217145 w 12192000"/>
              <a:gd name="connsiteY64-23490" fmla="*/ 1771195 h 3482342"/>
              <a:gd name="connsiteX65-23491" fmla="*/ 8955875 w 12192000"/>
              <a:gd name="connsiteY65-23492" fmla="*/ 1796806 h 3482342"/>
              <a:gd name="connsiteX66-23493" fmla="*/ 8648415 w 12192000"/>
              <a:gd name="connsiteY66-23494" fmla="*/ 1878623 h 3482342"/>
              <a:gd name="connsiteX67-23495" fmla="*/ 8538519 w 12192000"/>
              <a:gd name="connsiteY67-23496" fmla="*/ 1894114 h 3482342"/>
              <a:gd name="connsiteX68-23497" fmla="*/ 8506541 w 12192000"/>
              <a:gd name="connsiteY68-23498" fmla="*/ 1905955 h 3482342"/>
              <a:gd name="connsiteX69-23499" fmla="*/ 8236214 w 12192000"/>
              <a:gd name="connsiteY69-23500" fmla="*/ 1909725 h 3482342"/>
              <a:gd name="connsiteX70-23501" fmla="*/ 8132104 w 12192000"/>
              <a:gd name="connsiteY70-23502" fmla="*/ 1895727 h 3482342"/>
              <a:gd name="connsiteX71-23503" fmla="*/ 7918078 w 12192000"/>
              <a:gd name="connsiteY71-23504" fmla="*/ 1862668 h 3482342"/>
              <a:gd name="connsiteX72-23505" fmla="*/ 7817899 w 12192000"/>
              <a:gd name="connsiteY72-23506" fmla="*/ 1862176 h 3482342"/>
              <a:gd name="connsiteX73-23507" fmla="*/ 7768994 w 12192000"/>
              <a:gd name="connsiteY73-23508" fmla="*/ 1855721 h 3482342"/>
              <a:gd name="connsiteX74-23509" fmla="*/ 7618027 w 12192000"/>
              <a:gd name="connsiteY74-23510" fmla="*/ 1830959 h 3482342"/>
              <a:gd name="connsiteX75-23511" fmla="*/ 7449425 w 12192000"/>
              <a:gd name="connsiteY75-23512" fmla="*/ 1810910 h 3482342"/>
              <a:gd name="connsiteX76-23513" fmla="*/ 7342915 w 12192000"/>
              <a:gd name="connsiteY76-23514" fmla="*/ 1819827 h 3482342"/>
              <a:gd name="connsiteX77-23515" fmla="*/ 7255191 w 12192000"/>
              <a:gd name="connsiteY77-23516" fmla="*/ 1834354 h 3482342"/>
              <a:gd name="connsiteX78-23517" fmla="*/ 7131205 w 12192000"/>
              <a:gd name="connsiteY78-23518" fmla="*/ 1845557 h 3482342"/>
              <a:gd name="connsiteX79-23519" fmla="*/ 6941837 w 12192000"/>
              <a:gd name="connsiteY79-23520" fmla="*/ 1840640 h 3482342"/>
              <a:gd name="connsiteX80-23521" fmla="*/ 6837145 w 12192000"/>
              <a:gd name="connsiteY80-23522" fmla="*/ 1870724 h 3482342"/>
              <a:gd name="connsiteX81-23523" fmla="*/ 6753991 w 12192000"/>
              <a:gd name="connsiteY81-23524" fmla="*/ 1860969 h 3482342"/>
              <a:gd name="connsiteX82-23525" fmla="*/ 6727754 w 12192000"/>
              <a:gd name="connsiteY82-23526" fmla="*/ 1882372 h 3482342"/>
              <a:gd name="connsiteX83-23527" fmla="*/ 6723371 w 12192000"/>
              <a:gd name="connsiteY83-23528" fmla="*/ 1886494 h 3482342"/>
              <a:gd name="connsiteX84-23529" fmla="*/ 6702779 w 12192000"/>
              <a:gd name="connsiteY84-23530" fmla="*/ 1893601 h 3482342"/>
              <a:gd name="connsiteX85-23531" fmla="*/ 6686657 w 12192000"/>
              <a:gd name="connsiteY85-23532" fmla="*/ 1907344 h 3482342"/>
              <a:gd name="connsiteX86-23533" fmla="*/ 6651330 w 12192000"/>
              <a:gd name="connsiteY86-23534" fmla="*/ 1922921 h 3482342"/>
              <a:gd name="connsiteX87-23535" fmla="*/ 6622958 w 12192000"/>
              <a:gd name="connsiteY87-23536" fmla="*/ 1936255 h 3482342"/>
              <a:gd name="connsiteX88-23537" fmla="*/ 6522602 w 12192000"/>
              <a:gd name="connsiteY88-23538" fmla="*/ 1954133 h 3482342"/>
              <a:gd name="connsiteX89-23539" fmla="*/ 6444344 w 12192000"/>
              <a:gd name="connsiteY89-23540" fmla="*/ 1969663 h 3482342"/>
              <a:gd name="connsiteX90-23541" fmla="*/ 6409626 w 12192000"/>
              <a:gd name="connsiteY90-23542" fmla="*/ 1978846 h 3482342"/>
              <a:gd name="connsiteX91-23543" fmla="*/ 6333446 w 12192000"/>
              <a:gd name="connsiteY91-23544" fmla="*/ 1997163 h 3482342"/>
              <a:gd name="connsiteX92-23545" fmla="*/ 6294933 w 12192000"/>
              <a:gd name="connsiteY92-23546" fmla="*/ 2019412 h 3482342"/>
              <a:gd name="connsiteX93-23547" fmla="*/ 6238719 w 12192000"/>
              <a:gd name="connsiteY93-23548" fmla="*/ 2042547 h 3482342"/>
              <a:gd name="connsiteX94-23549" fmla="*/ 6187205 w 12192000"/>
              <a:gd name="connsiteY94-23550" fmla="*/ 2060048 h 3482342"/>
              <a:gd name="connsiteX95-23551" fmla="*/ 6138780 w 12192000"/>
              <a:gd name="connsiteY95-23552" fmla="*/ 2081918 h 3482342"/>
              <a:gd name="connsiteX96-23553" fmla="*/ 6120125 w 12192000"/>
              <a:gd name="connsiteY96-23554" fmla="*/ 2109475 h 3482342"/>
              <a:gd name="connsiteX97-23555" fmla="*/ 6056576 w 12192000"/>
              <a:gd name="connsiteY97-23556" fmla="*/ 2120066 h 3482342"/>
              <a:gd name="connsiteX98-23557" fmla="*/ 5993794 w 12192000"/>
              <a:gd name="connsiteY98-23558" fmla="*/ 2122569 h 3482342"/>
              <a:gd name="connsiteX99-23559" fmla="*/ 5943601 w 12192000"/>
              <a:gd name="connsiteY99-23560" fmla="*/ 2137719 h 3482342"/>
              <a:gd name="connsiteX100-23561" fmla="*/ 5898141 w 12192000"/>
              <a:gd name="connsiteY100-23562" fmla="*/ 2144806 h 3482342"/>
              <a:gd name="connsiteX101-23563" fmla="*/ 5855337 w 12192000"/>
              <a:gd name="connsiteY101-23564" fmla="*/ 2137719 h 3482342"/>
              <a:gd name="connsiteX102-23565" fmla="*/ 5817682 w 12192000"/>
              <a:gd name="connsiteY102-23566" fmla="*/ 2157358 h 3482342"/>
              <a:gd name="connsiteX103-23567" fmla="*/ 5735300 w 12192000"/>
              <a:gd name="connsiteY103-23568" fmla="*/ 2158902 h 3482342"/>
              <a:gd name="connsiteX104-23569" fmla="*/ 5591469 w 12192000"/>
              <a:gd name="connsiteY104-23570" fmla="*/ 2178389 h 3482342"/>
              <a:gd name="connsiteX105-23571" fmla="*/ 5505818 w 12192000"/>
              <a:gd name="connsiteY105-23572" fmla="*/ 2194207 h 3482342"/>
              <a:gd name="connsiteX106-23573" fmla="*/ 5452860 w 12192000"/>
              <a:gd name="connsiteY106-23574" fmla="*/ 2180085 h 3482342"/>
              <a:gd name="connsiteX107-23575" fmla="*/ 5414282 w 12192000"/>
              <a:gd name="connsiteY107-23576" fmla="*/ 2183070 h 3482342"/>
              <a:gd name="connsiteX108-23577" fmla="*/ 5368369 w 12192000"/>
              <a:gd name="connsiteY108-23578" fmla="*/ 2204272 h 3482342"/>
              <a:gd name="connsiteX109-23579" fmla="*/ 5336354 w 12192000"/>
              <a:gd name="connsiteY109-23580" fmla="*/ 2218920 h 3482342"/>
              <a:gd name="connsiteX110-23581" fmla="*/ 5291263 w 12192000"/>
              <a:gd name="connsiteY110-23582" fmla="*/ 2239182 h 3482342"/>
              <a:gd name="connsiteX111-23583" fmla="*/ 5255152 w 12192000"/>
              <a:gd name="connsiteY111-23584" fmla="*/ 2247164 h 3482342"/>
              <a:gd name="connsiteX112-23585" fmla="*/ 5233796 w 12192000"/>
              <a:gd name="connsiteY112-23586" fmla="*/ 2268260 h 3482342"/>
              <a:gd name="connsiteX113-23587" fmla="*/ 5212786 w 12192000"/>
              <a:gd name="connsiteY113-23588" fmla="*/ 2296592 h 3482342"/>
              <a:gd name="connsiteX114-23589" fmla="*/ 5173523 w 12192000"/>
              <a:gd name="connsiteY114-23590" fmla="*/ 2309057 h 3482342"/>
              <a:gd name="connsiteX115-23591" fmla="*/ 5123830 w 12192000"/>
              <a:gd name="connsiteY115-23592" fmla="*/ 2307070 h 3482342"/>
              <a:gd name="connsiteX116-23593" fmla="*/ 5065426 w 12192000"/>
              <a:gd name="connsiteY116-23594" fmla="*/ 2324076 h 3482342"/>
              <a:gd name="connsiteX117-23595" fmla="*/ 4975908 w 12192000"/>
              <a:gd name="connsiteY117-23596" fmla="*/ 2364128 h 3482342"/>
              <a:gd name="connsiteX118-23597" fmla="*/ 4913723 w 12192000"/>
              <a:gd name="connsiteY118-23598" fmla="*/ 2385265 h 3482342"/>
              <a:gd name="connsiteX119-23599" fmla="*/ 4746485 w 12192000"/>
              <a:gd name="connsiteY119-23600" fmla="*/ 2451769 h 3482342"/>
              <a:gd name="connsiteX120-23601" fmla="*/ 4681588 w 12192000"/>
              <a:gd name="connsiteY120-23602" fmla="*/ 2467494 h 3482342"/>
              <a:gd name="connsiteX121-23603" fmla="*/ 1783655 w 12192000"/>
              <a:gd name="connsiteY121-23604" fmla="*/ 3163860 h 3482342"/>
              <a:gd name="connsiteX122-23605" fmla="*/ 1325955 w 12192000"/>
              <a:gd name="connsiteY122-23606" fmla="*/ 3176692 h 3482342"/>
              <a:gd name="connsiteX123-23607" fmla="*/ 1190384 w 12192000"/>
              <a:gd name="connsiteY123-23608" fmla="*/ 3203504 h 3482342"/>
              <a:gd name="connsiteX124-23609" fmla="*/ 1094537 w 12192000"/>
              <a:gd name="connsiteY124-23610" fmla="*/ 3229469 h 3482342"/>
              <a:gd name="connsiteX125-23611" fmla="*/ 779276 w 12192000"/>
              <a:gd name="connsiteY125-23612" fmla="*/ 3327290 h 3482342"/>
              <a:gd name="connsiteX126-23613" fmla="*/ 600378 w 12192000"/>
              <a:gd name="connsiteY126-23614" fmla="*/ 3335250 h 3482342"/>
              <a:gd name="connsiteX127-23615" fmla="*/ 493457 w 12192000"/>
              <a:gd name="connsiteY127-23616" fmla="*/ 3365044 h 3482342"/>
              <a:gd name="connsiteX128-23617" fmla="*/ 349402 w 12192000"/>
              <a:gd name="connsiteY128-23618" fmla="*/ 3380897 h 3482342"/>
              <a:gd name="connsiteX129-23619" fmla="*/ 192183 w 12192000"/>
              <a:gd name="connsiteY129-23620" fmla="*/ 3460075 h 3482342"/>
              <a:gd name="connsiteX130-23621" fmla="*/ 46713 w 12192000"/>
              <a:gd name="connsiteY130-23622" fmla="*/ 3462986 h 3482342"/>
              <a:gd name="connsiteX131-23623" fmla="*/ 2765 w 12192000"/>
              <a:gd name="connsiteY131-23624" fmla="*/ 3480770 h 3482342"/>
              <a:gd name="connsiteX132-23625" fmla="*/ 0 w 12192000"/>
              <a:gd name="connsiteY132-23626" fmla="*/ 3482342 h 3482342"/>
              <a:gd name="connsiteX133-23627" fmla="*/ 0 w 12192000"/>
              <a:gd name="connsiteY133-23628" fmla="*/ 0 h 3482342"/>
              <a:gd name="connsiteX0-23629" fmla="*/ 0 w 12192000"/>
              <a:gd name="connsiteY0-23630" fmla="*/ 0 h 3482342"/>
              <a:gd name="connsiteX1-23631" fmla="*/ 12192000 w 12192000"/>
              <a:gd name="connsiteY1-23632" fmla="*/ 0 h 3482342"/>
              <a:gd name="connsiteX2-23633" fmla="*/ 12192000 w 12192000"/>
              <a:gd name="connsiteY2-23634" fmla="*/ 635369 h 3482342"/>
              <a:gd name="connsiteX3-23635" fmla="*/ 12191789 w 12192000"/>
              <a:gd name="connsiteY3-23636" fmla="*/ 560396 h 3482342"/>
              <a:gd name="connsiteX4-23637" fmla="*/ 11983027 w 12192000"/>
              <a:gd name="connsiteY4-23638" fmla="*/ 646756 h 3482342"/>
              <a:gd name="connsiteX5-23639" fmla="*/ 11923051 w 12192000"/>
              <a:gd name="connsiteY5-23640" fmla="*/ 656045 h 3482342"/>
              <a:gd name="connsiteX6-23641" fmla="*/ 11832939 w 12192000"/>
              <a:gd name="connsiteY6-23642" fmla="*/ 674181 h 3482342"/>
              <a:gd name="connsiteX7-23643" fmla="*/ 11767770 w 12192000"/>
              <a:gd name="connsiteY7-23644" fmla="*/ 683807 h 3482342"/>
              <a:gd name="connsiteX8-23645" fmla="*/ 11728279 w 12192000"/>
              <a:gd name="connsiteY8-23646" fmla="*/ 700816 h 3482342"/>
              <a:gd name="connsiteX9-23647" fmla="*/ 11722533 w 12192000"/>
              <a:gd name="connsiteY9-23648" fmla="*/ 703421 h 3482342"/>
              <a:gd name="connsiteX10-23649" fmla="*/ 11720002 w 12192000"/>
              <a:gd name="connsiteY10-23650" fmla="*/ 710566 h 3482342"/>
              <a:gd name="connsiteX11-23651" fmla="*/ 11707351 w 12192000"/>
              <a:gd name="connsiteY11-23652" fmla="*/ 710310 h 3482342"/>
              <a:gd name="connsiteX12-23653" fmla="*/ 11700369 w 12192000"/>
              <a:gd name="connsiteY12-23654" fmla="*/ 713480 h 3482342"/>
              <a:gd name="connsiteX13-23655" fmla="*/ 11691126 w 12192000"/>
              <a:gd name="connsiteY13-23656" fmla="*/ 726131 h 3482342"/>
              <a:gd name="connsiteX14-23657" fmla="*/ 11656818 w 12192000"/>
              <a:gd name="connsiteY14-23658" fmla="*/ 769062 h 3482342"/>
              <a:gd name="connsiteX15-23659" fmla="*/ 11501920 w 12192000"/>
              <a:gd name="connsiteY15-23660" fmla="*/ 813109 h 3482342"/>
              <a:gd name="connsiteX16-23661" fmla="*/ 11405286 w 12192000"/>
              <a:gd name="connsiteY16-23662" fmla="*/ 849086 h 3482342"/>
              <a:gd name="connsiteX17-23663" fmla="*/ 11338523 w 12192000"/>
              <a:gd name="connsiteY17-23664" fmla="*/ 852810 h 3482342"/>
              <a:gd name="connsiteX18-23665" fmla="*/ 11313493 w 12192000"/>
              <a:gd name="connsiteY18-23666" fmla="*/ 880860 h 3482342"/>
              <a:gd name="connsiteX19-23667" fmla="*/ 11228040 w 12192000"/>
              <a:gd name="connsiteY19-23668" fmla="*/ 958953 h 3482342"/>
              <a:gd name="connsiteX20-23669" fmla="*/ 11196987 w 12192000"/>
              <a:gd name="connsiteY20-23670" fmla="*/ 1000897 h 3482342"/>
              <a:gd name="connsiteX21-23671" fmla="*/ 11193568 w 12192000"/>
              <a:gd name="connsiteY21-23672" fmla="*/ 1039464 h 3482342"/>
              <a:gd name="connsiteX22-23673" fmla="*/ 11175804 w 12192000"/>
              <a:gd name="connsiteY22-23674" fmla="*/ 1067977 h 3482342"/>
              <a:gd name="connsiteX23-23675" fmla="*/ 11133438 w 12192000"/>
              <a:gd name="connsiteY23-23676" fmla="*/ 1106812 h 3482342"/>
              <a:gd name="connsiteX24-23677" fmla="*/ 11120819 w 12192000"/>
              <a:gd name="connsiteY24-23678" fmla="*/ 1126133 h 3482342"/>
              <a:gd name="connsiteX25-23679" fmla="*/ 11028687 w 12192000"/>
              <a:gd name="connsiteY25-23680" fmla="*/ 1199018 h 3482342"/>
              <a:gd name="connsiteX26-23681" fmla="*/ 10974565 w 12192000"/>
              <a:gd name="connsiteY26-23682" fmla="*/ 1226849 h 3482342"/>
              <a:gd name="connsiteX27-23683" fmla="*/ 10960443 w 12192000"/>
              <a:gd name="connsiteY27-23684" fmla="*/ 1244502 h 3482342"/>
              <a:gd name="connsiteX28-23685" fmla="*/ 10879242 w 12192000"/>
              <a:gd name="connsiteY28-23686" fmla="*/ 1269215 h 3482342"/>
              <a:gd name="connsiteX29-23687" fmla="*/ 10850998 w 12192000"/>
              <a:gd name="connsiteY29-23688" fmla="*/ 1269215 h 3482342"/>
              <a:gd name="connsiteX30-23689" fmla="*/ 10815658 w 12192000"/>
              <a:gd name="connsiteY30-23690" fmla="*/ 1287849 h 3482342"/>
              <a:gd name="connsiteX31-23691" fmla="*/ 10723900 w 12192000"/>
              <a:gd name="connsiteY31-23692" fmla="*/ 1318642 h 3482342"/>
              <a:gd name="connsiteX32-23693" fmla="*/ 10699186 w 12192000"/>
              <a:gd name="connsiteY32-23694" fmla="*/ 1322173 h 3482342"/>
              <a:gd name="connsiteX33-23695" fmla="*/ 10679906 w 12192000"/>
              <a:gd name="connsiteY33-23696" fmla="*/ 1332049 h 3482342"/>
              <a:gd name="connsiteX34-23697" fmla="*/ 10639834 w 12192000"/>
              <a:gd name="connsiteY34-23698" fmla="*/ 1324989 h 3482342"/>
              <a:gd name="connsiteX35-23699" fmla="*/ 10603863 w 12192000"/>
              <a:gd name="connsiteY35-23700" fmla="*/ 1346886 h 3482342"/>
              <a:gd name="connsiteX36-23701" fmla="*/ 10573203 w 12192000"/>
              <a:gd name="connsiteY36-23702" fmla="*/ 1351996 h 3482342"/>
              <a:gd name="connsiteX37-23703" fmla="*/ 10547375 w 12192000"/>
              <a:gd name="connsiteY37-23704" fmla="*/ 1375130 h 3482342"/>
              <a:gd name="connsiteX38-23705" fmla="*/ 10513263 w 12192000"/>
              <a:gd name="connsiteY38-23706" fmla="*/ 1371939 h 3482342"/>
              <a:gd name="connsiteX39-23707" fmla="*/ 10487356 w 12192000"/>
              <a:gd name="connsiteY39-23708" fmla="*/ 1385722 h 3482342"/>
              <a:gd name="connsiteX40-23709" fmla="*/ 10464012 w 12192000"/>
              <a:gd name="connsiteY40-23710" fmla="*/ 1391778 h 3482342"/>
              <a:gd name="connsiteX41-23711" fmla="*/ 10439694 w 12192000"/>
              <a:gd name="connsiteY41-23712" fmla="*/ 1406905 h 3482342"/>
              <a:gd name="connsiteX42-23713" fmla="*/ 10405409 w 12192000"/>
              <a:gd name="connsiteY42-23714" fmla="*/ 1422789 h 3482342"/>
              <a:gd name="connsiteX43-23715" fmla="*/ 10370530 w 12192000"/>
              <a:gd name="connsiteY43-23716" fmla="*/ 1441596 h 3482342"/>
              <a:gd name="connsiteX44-23717" fmla="*/ 10300239 w 12192000"/>
              <a:gd name="connsiteY44-23718" fmla="*/ 1456332 h 3482342"/>
              <a:gd name="connsiteX45-23719" fmla="*/ 10264922 w 12192000"/>
              <a:gd name="connsiteY45-23720" fmla="*/ 1472107 h 3482342"/>
              <a:gd name="connsiteX46-23721" fmla="*/ 10229629 w 12192000"/>
              <a:gd name="connsiteY46-23722" fmla="*/ 1470454 h 3482342"/>
              <a:gd name="connsiteX47-23723" fmla="*/ 10201385 w 12192000"/>
              <a:gd name="connsiteY47-23724" fmla="*/ 1477515 h 3482342"/>
              <a:gd name="connsiteX48-23725" fmla="*/ 10151958 w 12192000"/>
              <a:gd name="connsiteY48-23726" fmla="*/ 1477515 h 3482342"/>
              <a:gd name="connsiteX49-23727" fmla="*/ 10120184 w 12192000"/>
              <a:gd name="connsiteY49-23728" fmla="*/ 1466924 h 3482342"/>
              <a:gd name="connsiteX50-23729" fmla="*/ 10081348 w 12192000"/>
              <a:gd name="connsiteY50-23730" fmla="*/ 1481046 h 3482342"/>
              <a:gd name="connsiteX51-23731" fmla="*/ 10058690 w 12192000"/>
              <a:gd name="connsiteY51-23732" fmla="*/ 1474888 h 3482342"/>
              <a:gd name="connsiteX52-23733" fmla="*/ 10004424 w 12192000"/>
              <a:gd name="connsiteY52-23734" fmla="*/ 1489801 h 3482342"/>
              <a:gd name="connsiteX53-23735" fmla="*/ 9999951 w 12192000"/>
              <a:gd name="connsiteY53-23736" fmla="*/ 1499127 h 3482342"/>
              <a:gd name="connsiteX54-23737" fmla="*/ 9845462 w 12192000"/>
              <a:gd name="connsiteY54-23738" fmla="*/ 1548192 h 3482342"/>
              <a:gd name="connsiteX55-23739" fmla="*/ 9736156 w 12192000"/>
              <a:gd name="connsiteY55-23740" fmla="*/ 1581928 h 3482342"/>
              <a:gd name="connsiteX56-23741" fmla="*/ 9693355 w 12192000"/>
              <a:gd name="connsiteY56-23742" fmla="*/ 1602632 h 3482342"/>
              <a:gd name="connsiteX57-23743" fmla="*/ 9664242 w 12192000"/>
              <a:gd name="connsiteY57-23744" fmla="*/ 1622075 h 3482342"/>
              <a:gd name="connsiteX58-23745" fmla="*/ 9579195 w 12192000"/>
              <a:gd name="connsiteY58-23746" fmla="*/ 1648017 h 3482342"/>
              <a:gd name="connsiteX59-23747" fmla="*/ 9433652 w 12192000"/>
              <a:gd name="connsiteY59-23748" fmla="*/ 1681174 h 3482342"/>
              <a:gd name="connsiteX60-23749" fmla="*/ 9403775 w 12192000"/>
              <a:gd name="connsiteY60-23750" fmla="*/ 1690403 h 3482342"/>
              <a:gd name="connsiteX61-23751" fmla="*/ 9382503 w 12192000"/>
              <a:gd name="connsiteY61-23752" fmla="*/ 1706957 h 3482342"/>
              <a:gd name="connsiteX62-23753" fmla="*/ 9381410 w 12192000"/>
              <a:gd name="connsiteY62-23754" fmla="*/ 1718312 h 3482342"/>
              <a:gd name="connsiteX63-23755" fmla="*/ 9365685 w 12192000"/>
              <a:gd name="connsiteY63-23756" fmla="*/ 1724772 h 3482342"/>
              <a:gd name="connsiteX64-23757" fmla="*/ 9278020 w 12192000"/>
              <a:gd name="connsiteY64-23758" fmla="*/ 1741161 h 3482342"/>
              <a:gd name="connsiteX65-23759" fmla="*/ 9217145 w 12192000"/>
              <a:gd name="connsiteY65-23760" fmla="*/ 1771195 h 3482342"/>
              <a:gd name="connsiteX66-23761" fmla="*/ 8955875 w 12192000"/>
              <a:gd name="connsiteY66-23762" fmla="*/ 1796806 h 3482342"/>
              <a:gd name="connsiteX67-23763" fmla="*/ 8648415 w 12192000"/>
              <a:gd name="connsiteY67-23764" fmla="*/ 1878623 h 3482342"/>
              <a:gd name="connsiteX68-23765" fmla="*/ 8538519 w 12192000"/>
              <a:gd name="connsiteY68-23766" fmla="*/ 1894114 h 3482342"/>
              <a:gd name="connsiteX69-23767" fmla="*/ 8506541 w 12192000"/>
              <a:gd name="connsiteY69-23768" fmla="*/ 1905955 h 3482342"/>
              <a:gd name="connsiteX70-23769" fmla="*/ 8236214 w 12192000"/>
              <a:gd name="connsiteY70-23770" fmla="*/ 1909725 h 3482342"/>
              <a:gd name="connsiteX71-23771" fmla="*/ 8132104 w 12192000"/>
              <a:gd name="connsiteY71-23772" fmla="*/ 1895727 h 3482342"/>
              <a:gd name="connsiteX72-23773" fmla="*/ 7918078 w 12192000"/>
              <a:gd name="connsiteY72-23774" fmla="*/ 1862668 h 3482342"/>
              <a:gd name="connsiteX73-23775" fmla="*/ 7817899 w 12192000"/>
              <a:gd name="connsiteY73-23776" fmla="*/ 1862176 h 3482342"/>
              <a:gd name="connsiteX74-23777" fmla="*/ 7768994 w 12192000"/>
              <a:gd name="connsiteY74-23778" fmla="*/ 1855721 h 3482342"/>
              <a:gd name="connsiteX75-23779" fmla="*/ 7618027 w 12192000"/>
              <a:gd name="connsiteY75-23780" fmla="*/ 1830959 h 3482342"/>
              <a:gd name="connsiteX76-23781" fmla="*/ 7449425 w 12192000"/>
              <a:gd name="connsiteY76-23782" fmla="*/ 1810910 h 3482342"/>
              <a:gd name="connsiteX77-23783" fmla="*/ 7342915 w 12192000"/>
              <a:gd name="connsiteY77-23784" fmla="*/ 1819827 h 3482342"/>
              <a:gd name="connsiteX78-23785" fmla="*/ 7255191 w 12192000"/>
              <a:gd name="connsiteY78-23786" fmla="*/ 1834354 h 3482342"/>
              <a:gd name="connsiteX79-23787" fmla="*/ 7131205 w 12192000"/>
              <a:gd name="connsiteY79-23788" fmla="*/ 1845557 h 3482342"/>
              <a:gd name="connsiteX80-23789" fmla="*/ 6941837 w 12192000"/>
              <a:gd name="connsiteY80-23790" fmla="*/ 1840640 h 3482342"/>
              <a:gd name="connsiteX81-23791" fmla="*/ 6837145 w 12192000"/>
              <a:gd name="connsiteY81-23792" fmla="*/ 1870724 h 3482342"/>
              <a:gd name="connsiteX82-23793" fmla="*/ 6753991 w 12192000"/>
              <a:gd name="connsiteY82-23794" fmla="*/ 1860969 h 3482342"/>
              <a:gd name="connsiteX83-23795" fmla="*/ 6727754 w 12192000"/>
              <a:gd name="connsiteY83-23796" fmla="*/ 1882372 h 3482342"/>
              <a:gd name="connsiteX84-23797" fmla="*/ 6723371 w 12192000"/>
              <a:gd name="connsiteY84-23798" fmla="*/ 1886494 h 3482342"/>
              <a:gd name="connsiteX85-23799" fmla="*/ 6702779 w 12192000"/>
              <a:gd name="connsiteY85-23800" fmla="*/ 1893601 h 3482342"/>
              <a:gd name="connsiteX86-23801" fmla="*/ 6686657 w 12192000"/>
              <a:gd name="connsiteY86-23802" fmla="*/ 1907344 h 3482342"/>
              <a:gd name="connsiteX87-23803" fmla="*/ 6651330 w 12192000"/>
              <a:gd name="connsiteY87-23804" fmla="*/ 1922921 h 3482342"/>
              <a:gd name="connsiteX88-23805" fmla="*/ 6622958 w 12192000"/>
              <a:gd name="connsiteY88-23806" fmla="*/ 1936255 h 3482342"/>
              <a:gd name="connsiteX89-23807" fmla="*/ 6522602 w 12192000"/>
              <a:gd name="connsiteY89-23808" fmla="*/ 1954133 h 3482342"/>
              <a:gd name="connsiteX90-23809" fmla="*/ 6444344 w 12192000"/>
              <a:gd name="connsiteY90-23810" fmla="*/ 1969663 h 3482342"/>
              <a:gd name="connsiteX91-23811" fmla="*/ 6409626 w 12192000"/>
              <a:gd name="connsiteY91-23812" fmla="*/ 1978846 h 3482342"/>
              <a:gd name="connsiteX92-23813" fmla="*/ 6333446 w 12192000"/>
              <a:gd name="connsiteY92-23814" fmla="*/ 1997163 h 3482342"/>
              <a:gd name="connsiteX93-23815" fmla="*/ 6294933 w 12192000"/>
              <a:gd name="connsiteY93-23816" fmla="*/ 2019412 h 3482342"/>
              <a:gd name="connsiteX94-23817" fmla="*/ 6238719 w 12192000"/>
              <a:gd name="connsiteY94-23818" fmla="*/ 2042547 h 3482342"/>
              <a:gd name="connsiteX95-23819" fmla="*/ 6187205 w 12192000"/>
              <a:gd name="connsiteY95-23820" fmla="*/ 2060048 h 3482342"/>
              <a:gd name="connsiteX96-23821" fmla="*/ 6138780 w 12192000"/>
              <a:gd name="connsiteY96-23822" fmla="*/ 2081918 h 3482342"/>
              <a:gd name="connsiteX97-23823" fmla="*/ 6120125 w 12192000"/>
              <a:gd name="connsiteY97-23824" fmla="*/ 2109475 h 3482342"/>
              <a:gd name="connsiteX98-23825" fmla="*/ 6056576 w 12192000"/>
              <a:gd name="connsiteY98-23826" fmla="*/ 2120066 h 3482342"/>
              <a:gd name="connsiteX99-23827" fmla="*/ 5993794 w 12192000"/>
              <a:gd name="connsiteY99-23828" fmla="*/ 2122569 h 3482342"/>
              <a:gd name="connsiteX100-23829" fmla="*/ 5943601 w 12192000"/>
              <a:gd name="connsiteY100-23830" fmla="*/ 2137719 h 3482342"/>
              <a:gd name="connsiteX101-23831" fmla="*/ 5898141 w 12192000"/>
              <a:gd name="connsiteY101-23832" fmla="*/ 2144806 h 3482342"/>
              <a:gd name="connsiteX102-23833" fmla="*/ 5855337 w 12192000"/>
              <a:gd name="connsiteY102-23834" fmla="*/ 2137719 h 3482342"/>
              <a:gd name="connsiteX103-23835" fmla="*/ 5817682 w 12192000"/>
              <a:gd name="connsiteY103-23836" fmla="*/ 2157358 h 3482342"/>
              <a:gd name="connsiteX104-23837" fmla="*/ 5735300 w 12192000"/>
              <a:gd name="connsiteY104-23838" fmla="*/ 2158902 h 3482342"/>
              <a:gd name="connsiteX105-23839" fmla="*/ 5591469 w 12192000"/>
              <a:gd name="connsiteY105-23840" fmla="*/ 2178389 h 3482342"/>
              <a:gd name="connsiteX106-23841" fmla="*/ 5505818 w 12192000"/>
              <a:gd name="connsiteY106-23842" fmla="*/ 2194207 h 3482342"/>
              <a:gd name="connsiteX107-23843" fmla="*/ 5452860 w 12192000"/>
              <a:gd name="connsiteY107-23844" fmla="*/ 2180085 h 3482342"/>
              <a:gd name="connsiteX108-23845" fmla="*/ 5414282 w 12192000"/>
              <a:gd name="connsiteY108-23846" fmla="*/ 2183070 h 3482342"/>
              <a:gd name="connsiteX109-23847" fmla="*/ 5368369 w 12192000"/>
              <a:gd name="connsiteY109-23848" fmla="*/ 2204272 h 3482342"/>
              <a:gd name="connsiteX110-23849" fmla="*/ 5336354 w 12192000"/>
              <a:gd name="connsiteY110-23850" fmla="*/ 2218920 h 3482342"/>
              <a:gd name="connsiteX111-23851" fmla="*/ 5291263 w 12192000"/>
              <a:gd name="connsiteY111-23852" fmla="*/ 2239182 h 3482342"/>
              <a:gd name="connsiteX112-23853" fmla="*/ 5255152 w 12192000"/>
              <a:gd name="connsiteY112-23854" fmla="*/ 2247164 h 3482342"/>
              <a:gd name="connsiteX113-23855" fmla="*/ 5233796 w 12192000"/>
              <a:gd name="connsiteY113-23856" fmla="*/ 2268260 h 3482342"/>
              <a:gd name="connsiteX114-23857" fmla="*/ 5212786 w 12192000"/>
              <a:gd name="connsiteY114-23858" fmla="*/ 2296592 h 3482342"/>
              <a:gd name="connsiteX115-23859" fmla="*/ 5173523 w 12192000"/>
              <a:gd name="connsiteY115-23860" fmla="*/ 2309057 h 3482342"/>
              <a:gd name="connsiteX116-23861" fmla="*/ 5123830 w 12192000"/>
              <a:gd name="connsiteY116-23862" fmla="*/ 2307070 h 3482342"/>
              <a:gd name="connsiteX117-23863" fmla="*/ 5065426 w 12192000"/>
              <a:gd name="connsiteY117-23864" fmla="*/ 2324076 h 3482342"/>
              <a:gd name="connsiteX118-23865" fmla="*/ 4975908 w 12192000"/>
              <a:gd name="connsiteY118-23866" fmla="*/ 2364128 h 3482342"/>
              <a:gd name="connsiteX119-23867" fmla="*/ 4913723 w 12192000"/>
              <a:gd name="connsiteY119-23868" fmla="*/ 2385265 h 3482342"/>
              <a:gd name="connsiteX120-23869" fmla="*/ 4746485 w 12192000"/>
              <a:gd name="connsiteY120-23870" fmla="*/ 2451769 h 3482342"/>
              <a:gd name="connsiteX121-23871" fmla="*/ 4681588 w 12192000"/>
              <a:gd name="connsiteY121-23872" fmla="*/ 2467494 h 3482342"/>
              <a:gd name="connsiteX122-23873" fmla="*/ 1783655 w 12192000"/>
              <a:gd name="connsiteY122-23874" fmla="*/ 3163860 h 3482342"/>
              <a:gd name="connsiteX123-23875" fmla="*/ 1325955 w 12192000"/>
              <a:gd name="connsiteY123-23876" fmla="*/ 3176692 h 3482342"/>
              <a:gd name="connsiteX124-23877" fmla="*/ 1190384 w 12192000"/>
              <a:gd name="connsiteY124-23878" fmla="*/ 3203504 h 3482342"/>
              <a:gd name="connsiteX125-23879" fmla="*/ 1094537 w 12192000"/>
              <a:gd name="connsiteY125-23880" fmla="*/ 3229469 h 3482342"/>
              <a:gd name="connsiteX126-23881" fmla="*/ 779276 w 12192000"/>
              <a:gd name="connsiteY126-23882" fmla="*/ 3327290 h 3482342"/>
              <a:gd name="connsiteX127-23883" fmla="*/ 600378 w 12192000"/>
              <a:gd name="connsiteY127-23884" fmla="*/ 3335250 h 3482342"/>
              <a:gd name="connsiteX128-23885" fmla="*/ 493457 w 12192000"/>
              <a:gd name="connsiteY128-23886" fmla="*/ 3365044 h 3482342"/>
              <a:gd name="connsiteX129-23887" fmla="*/ 349402 w 12192000"/>
              <a:gd name="connsiteY129-23888" fmla="*/ 3380897 h 3482342"/>
              <a:gd name="connsiteX130-23889" fmla="*/ 192183 w 12192000"/>
              <a:gd name="connsiteY130-23890" fmla="*/ 3460075 h 3482342"/>
              <a:gd name="connsiteX131-23891" fmla="*/ 46713 w 12192000"/>
              <a:gd name="connsiteY131-23892" fmla="*/ 3462986 h 3482342"/>
              <a:gd name="connsiteX132-23893" fmla="*/ 2765 w 12192000"/>
              <a:gd name="connsiteY132-23894" fmla="*/ 3480770 h 3482342"/>
              <a:gd name="connsiteX133-23895" fmla="*/ 0 w 12192000"/>
              <a:gd name="connsiteY133-23896" fmla="*/ 3482342 h 3482342"/>
              <a:gd name="connsiteX134" fmla="*/ 0 w 12192000"/>
              <a:gd name="connsiteY134" fmla="*/ 0 h 3482342"/>
              <a:gd name="connsiteX0-23897" fmla="*/ 0 w 12192000"/>
              <a:gd name="connsiteY0-23898" fmla="*/ 0 h 3482342"/>
              <a:gd name="connsiteX1-23899" fmla="*/ 12192000 w 12192000"/>
              <a:gd name="connsiteY1-23900" fmla="*/ 0 h 3482342"/>
              <a:gd name="connsiteX2-23901" fmla="*/ 12192000 w 12192000"/>
              <a:gd name="connsiteY2-23902" fmla="*/ 635369 h 3482342"/>
              <a:gd name="connsiteX3-23903" fmla="*/ 12191789 w 12192000"/>
              <a:gd name="connsiteY3-23904" fmla="*/ 560396 h 3482342"/>
              <a:gd name="connsiteX4-23905" fmla="*/ 11983027 w 12192000"/>
              <a:gd name="connsiteY4-23906" fmla="*/ 646756 h 3482342"/>
              <a:gd name="connsiteX5-23907" fmla="*/ 11923051 w 12192000"/>
              <a:gd name="connsiteY5-23908" fmla="*/ 656045 h 3482342"/>
              <a:gd name="connsiteX6-23909" fmla="*/ 11832939 w 12192000"/>
              <a:gd name="connsiteY6-23910" fmla="*/ 674181 h 3482342"/>
              <a:gd name="connsiteX7-23911" fmla="*/ 11767770 w 12192000"/>
              <a:gd name="connsiteY7-23912" fmla="*/ 683807 h 3482342"/>
              <a:gd name="connsiteX8-23913" fmla="*/ 11728279 w 12192000"/>
              <a:gd name="connsiteY8-23914" fmla="*/ 700816 h 3482342"/>
              <a:gd name="connsiteX9-23915" fmla="*/ 11722533 w 12192000"/>
              <a:gd name="connsiteY9-23916" fmla="*/ 703421 h 3482342"/>
              <a:gd name="connsiteX10-23917" fmla="*/ 11720002 w 12192000"/>
              <a:gd name="connsiteY10-23918" fmla="*/ 710566 h 3482342"/>
              <a:gd name="connsiteX11-23919" fmla="*/ 11707351 w 12192000"/>
              <a:gd name="connsiteY11-23920" fmla="*/ 710310 h 3482342"/>
              <a:gd name="connsiteX12-23921" fmla="*/ 11700369 w 12192000"/>
              <a:gd name="connsiteY12-23922" fmla="*/ 713480 h 3482342"/>
              <a:gd name="connsiteX13-23923" fmla="*/ 11691126 w 12192000"/>
              <a:gd name="connsiteY13-23924" fmla="*/ 726131 h 3482342"/>
              <a:gd name="connsiteX14-23925" fmla="*/ 11656818 w 12192000"/>
              <a:gd name="connsiteY14-23926" fmla="*/ 769062 h 3482342"/>
              <a:gd name="connsiteX15-23927" fmla="*/ 11501920 w 12192000"/>
              <a:gd name="connsiteY15-23928" fmla="*/ 813109 h 3482342"/>
              <a:gd name="connsiteX16-23929" fmla="*/ 11405286 w 12192000"/>
              <a:gd name="connsiteY16-23930" fmla="*/ 849086 h 3482342"/>
              <a:gd name="connsiteX17-23931" fmla="*/ 11338523 w 12192000"/>
              <a:gd name="connsiteY17-23932" fmla="*/ 852810 h 3482342"/>
              <a:gd name="connsiteX18-23933" fmla="*/ 11313493 w 12192000"/>
              <a:gd name="connsiteY18-23934" fmla="*/ 880860 h 3482342"/>
              <a:gd name="connsiteX19-23935" fmla="*/ 11228040 w 12192000"/>
              <a:gd name="connsiteY19-23936" fmla="*/ 958953 h 3482342"/>
              <a:gd name="connsiteX20-23937" fmla="*/ 11196987 w 12192000"/>
              <a:gd name="connsiteY20-23938" fmla="*/ 1000897 h 3482342"/>
              <a:gd name="connsiteX21-23939" fmla="*/ 11193568 w 12192000"/>
              <a:gd name="connsiteY21-23940" fmla="*/ 1039464 h 3482342"/>
              <a:gd name="connsiteX22-23941" fmla="*/ 11175804 w 12192000"/>
              <a:gd name="connsiteY22-23942" fmla="*/ 1067977 h 3482342"/>
              <a:gd name="connsiteX23-23943" fmla="*/ 11133438 w 12192000"/>
              <a:gd name="connsiteY23-23944" fmla="*/ 1106812 h 3482342"/>
              <a:gd name="connsiteX24-23945" fmla="*/ 11120819 w 12192000"/>
              <a:gd name="connsiteY24-23946" fmla="*/ 1126133 h 3482342"/>
              <a:gd name="connsiteX25-23947" fmla="*/ 11028687 w 12192000"/>
              <a:gd name="connsiteY25-23948" fmla="*/ 1199018 h 3482342"/>
              <a:gd name="connsiteX26-23949" fmla="*/ 10974565 w 12192000"/>
              <a:gd name="connsiteY26-23950" fmla="*/ 1226849 h 3482342"/>
              <a:gd name="connsiteX27-23951" fmla="*/ 10960443 w 12192000"/>
              <a:gd name="connsiteY27-23952" fmla="*/ 1244502 h 3482342"/>
              <a:gd name="connsiteX28-23953" fmla="*/ 10879242 w 12192000"/>
              <a:gd name="connsiteY28-23954" fmla="*/ 1269215 h 3482342"/>
              <a:gd name="connsiteX29-23955" fmla="*/ 10850998 w 12192000"/>
              <a:gd name="connsiteY29-23956" fmla="*/ 1269215 h 3482342"/>
              <a:gd name="connsiteX30-23957" fmla="*/ 10815658 w 12192000"/>
              <a:gd name="connsiteY30-23958" fmla="*/ 1287849 h 3482342"/>
              <a:gd name="connsiteX31-23959" fmla="*/ 10723900 w 12192000"/>
              <a:gd name="connsiteY31-23960" fmla="*/ 1318642 h 3482342"/>
              <a:gd name="connsiteX32-23961" fmla="*/ 10699186 w 12192000"/>
              <a:gd name="connsiteY32-23962" fmla="*/ 1322173 h 3482342"/>
              <a:gd name="connsiteX33-23963" fmla="*/ 10676375 w 12192000"/>
              <a:gd name="connsiteY33-23964" fmla="*/ 1342640 h 3482342"/>
              <a:gd name="connsiteX34-23965" fmla="*/ 10639834 w 12192000"/>
              <a:gd name="connsiteY34-23966" fmla="*/ 1324989 h 3482342"/>
              <a:gd name="connsiteX35-23967" fmla="*/ 10603863 w 12192000"/>
              <a:gd name="connsiteY35-23968" fmla="*/ 1346886 h 3482342"/>
              <a:gd name="connsiteX36-23969" fmla="*/ 10573203 w 12192000"/>
              <a:gd name="connsiteY36-23970" fmla="*/ 1351996 h 3482342"/>
              <a:gd name="connsiteX37-23971" fmla="*/ 10547375 w 12192000"/>
              <a:gd name="connsiteY37-23972" fmla="*/ 1375130 h 3482342"/>
              <a:gd name="connsiteX38-23973" fmla="*/ 10513263 w 12192000"/>
              <a:gd name="connsiteY38-23974" fmla="*/ 1371939 h 3482342"/>
              <a:gd name="connsiteX39-23975" fmla="*/ 10487356 w 12192000"/>
              <a:gd name="connsiteY39-23976" fmla="*/ 1385722 h 3482342"/>
              <a:gd name="connsiteX40-23977" fmla="*/ 10464012 w 12192000"/>
              <a:gd name="connsiteY40-23978" fmla="*/ 1391778 h 3482342"/>
              <a:gd name="connsiteX41-23979" fmla="*/ 10439694 w 12192000"/>
              <a:gd name="connsiteY41-23980" fmla="*/ 1406905 h 3482342"/>
              <a:gd name="connsiteX42-23981" fmla="*/ 10405409 w 12192000"/>
              <a:gd name="connsiteY42-23982" fmla="*/ 1422789 h 3482342"/>
              <a:gd name="connsiteX43-23983" fmla="*/ 10370530 w 12192000"/>
              <a:gd name="connsiteY43-23984" fmla="*/ 1441596 h 3482342"/>
              <a:gd name="connsiteX44-23985" fmla="*/ 10300239 w 12192000"/>
              <a:gd name="connsiteY44-23986" fmla="*/ 1456332 h 3482342"/>
              <a:gd name="connsiteX45-23987" fmla="*/ 10264922 w 12192000"/>
              <a:gd name="connsiteY45-23988" fmla="*/ 1472107 h 3482342"/>
              <a:gd name="connsiteX46-23989" fmla="*/ 10229629 w 12192000"/>
              <a:gd name="connsiteY46-23990" fmla="*/ 1470454 h 3482342"/>
              <a:gd name="connsiteX47-23991" fmla="*/ 10201385 w 12192000"/>
              <a:gd name="connsiteY47-23992" fmla="*/ 1477515 h 3482342"/>
              <a:gd name="connsiteX48-23993" fmla="*/ 10151958 w 12192000"/>
              <a:gd name="connsiteY48-23994" fmla="*/ 1477515 h 3482342"/>
              <a:gd name="connsiteX49-23995" fmla="*/ 10120184 w 12192000"/>
              <a:gd name="connsiteY49-23996" fmla="*/ 1466924 h 3482342"/>
              <a:gd name="connsiteX50-23997" fmla="*/ 10081348 w 12192000"/>
              <a:gd name="connsiteY50-23998" fmla="*/ 1481046 h 3482342"/>
              <a:gd name="connsiteX51-23999" fmla="*/ 10058690 w 12192000"/>
              <a:gd name="connsiteY51-24000" fmla="*/ 1474888 h 3482342"/>
              <a:gd name="connsiteX52-24001" fmla="*/ 10004424 w 12192000"/>
              <a:gd name="connsiteY52-24002" fmla="*/ 1489801 h 3482342"/>
              <a:gd name="connsiteX53-24003" fmla="*/ 9999951 w 12192000"/>
              <a:gd name="connsiteY53-24004" fmla="*/ 1499127 h 3482342"/>
              <a:gd name="connsiteX54-24005" fmla="*/ 9845462 w 12192000"/>
              <a:gd name="connsiteY54-24006" fmla="*/ 1548192 h 3482342"/>
              <a:gd name="connsiteX55-24007" fmla="*/ 9736156 w 12192000"/>
              <a:gd name="connsiteY55-24008" fmla="*/ 1581928 h 3482342"/>
              <a:gd name="connsiteX56-24009" fmla="*/ 9693355 w 12192000"/>
              <a:gd name="connsiteY56-24010" fmla="*/ 1602632 h 3482342"/>
              <a:gd name="connsiteX57-24011" fmla="*/ 9664242 w 12192000"/>
              <a:gd name="connsiteY57-24012" fmla="*/ 1622075 h 3482342"/>
              <a:gd name="connsiteX58-24013" fmla="*/ 9579195 w 12192000"/>
              <a:gd name="connsiteY58-24014" fmla="*/ 1648017 h 3482342"/>
              <a:gd name="connsiteX59-24015" fmla="*/ 9433652 w 12192000"/>
              <a:gd name="connsiteY59-24016" fmla="*/ 1681174 h 3482342"/>
              <a:gd name="connsiteX60-24017" fmla="*/ 9403775 w 12192000"/>
              <a:gd name="connsiteY60-24018" fmla="*/ 1690403 h 3482342"/>
              <a:gd name="connsiteX61-24019" fmla="*/ 9382503 w 12192000"/>
              <a:gd name="connsiteY61-24020" fmla="*/ 1706957 h 3482342"/>
              <a:gd name="connsiteX62-24021" fmla="*/ 9381410 w 12192000"/>
              <a:gd name="connsiteY62-24022" fmla="*/ 1718312 h 3482342"/>
              <a:gd name="connsiteX63-24023" fmla="*/ 9365685 w 12192000"/>
              <a:gd name="connsiteY63-24024" fmla="*/ 1724772 h 3482342"/>
              <a:gd name="connsiteX64-24025" fmla="*/ 9278020 w 12192000"/>
              <a:gd name="connsiteY64-24026" fmla="*/ 1741161 h 3482342"/>
              <a:gd name="connsiteX65-24027" fmla="*/ 9217145 w 12192000"/>
              <a:gd name="connsiteY65-24028" fmla="*/ 1771195 h 3482342"/>
              <a:gd name="connsiteX66-24029" fmla="*/ 8955875 w 12192000"/>
              <a:gd name="connsiteY66-24030" fmla="*/ 1796806 h 3482342"/>
              <a:gd name="connsiteX67-24031" fmla="*/ 8648415 w 12192000"/>
              <a:gd name="connsiteY67-24032" fmla="*/ 1878623 h 3482342"/>
              <a:gd name="connsiteX68-24033" fmla="*/ 8538519 w 12192000"/>
              <a:gd name="connsiteY68-24034" fmla="*/ 1894114 h 3482342"/>
              <a:gd name="connsiteX69-24035" fmla="*/ 8506541 w 12192000"/>
              <a:gd name="connsiteY69-24036" fmla="*/ 1905955 h 3482342"/>
              <a:gd name="connsiteX70-24037" fmla="*/ 8236214 w 12192000"/>
              <a:gd name="connsiteY70-24038" fmla="*/ 1909725 h 3482342"/>
              <a:gd name="connsiteX71-24039" fmla="*/ 8132104 w 12192000"/>
              <a:gd name="connsiteY71-24040" fmla="*/ 1895727 h 3482342"/>
              <a:gd name="connsiteX72-24041" fmla="*/ 7918078 w 12192000"/>
              <a:gd name="connsiteY72-24042" fmla="*/ 1862668 h 3482342"/>
              <a:gd name="connsiteX73-24043" fmla="*/ 7817899 w 12192000"/>
              <a:gd name="connsiteY73-24044" fmla="*/ 1862176 h 3482342"/>
              <a:gd name="connsiteX74-24045" fmla="*/ 7768994 w 12192000"/>
              <a:gd name="connsiteY74-24046" fmla="*/ 1855721 h 3482342"/>
              <a:gd name="connsiteX75-24047" fmla="*/ 7618027 w 12192000"/>
              <a:gd name="connsiteY75-24048" fmla="*/ 1830959 h 3482342"/>
              <a:gd name="connsiteX76-24049" fmla="*/ 7449425 w 12192000"/>
              <a:gd name="connsiteY76-24050" fmla="*/ 1810910 h 3482342"/>
              <a:gd name="connsiteX77-24051" fmla="*/ 7342915 w 12192000"/>
              <a:gd name="connsiteY77-24052" fmla="*/ 1819827 h 3482342"/>
              <a:gd name="connsiteX78-24053" fmla="*/ 7255191 w 12192000"/>
              <a:gd name="connsiteY78-24054" fmla="*/ 1834354 h 3482342"/>
              <a:gd name="connsiteX79-24055" fmla="*/ 7131205 w 12192000"/>
              <a:gd name="connsiteY79-24056" fmla="*/ 1845557 h 3482342"/>
              <a:gd name="connsiteX80-24057" fmla="*/ 6941837 w 12192000"/>
              <a:gd name="connsiteY80-24058" fmla="*/ 1840640 h 3482342"/>
              <a:gd name="connsiteX81-24059" fmla="*/ 6837145 w 12192000"/>
              <a:gd name="connsiteY81-24060" fmla="*/ 1870724 h 3482342"/>
              <a:gd name="connsiteX82-24061" fmla="*/ 6753991 w 12192000"/>
              <a:gd name="connsiteY82-24062" fmla="*/ 1860969 h 3482342"/>
              <a:gd name="connsiteX83-24063" fmla="*/ 6727754 w 12192000"/>
              <a:gd name="connsiteY83-24064" fmla="*/ 1882372 h 3482342"/>
              <a:gd name="connsiteX84-24065" fmla="*/ 6723371 w 12192000"/>
              <a:gd name="connsiteY84-24066" fmla="*/ 1886494 h 3482342"/>
              <a:gd name="connsiteX85-24067" fmla="*/ 6702779 w 12192000"/>
              <a:gd name="connsiteY85-24068" fmla="*/ 1893601 h 3482342"/>
              <a:gd name="connsiteX86-24069" fmla="*/ 6686657 w 12192000"/>
              <a:gd name="connsiteY86-24070" fmla="*/ 1907344 h 3482342"/>
              <a:gd name="connsiteX87-24071" fmla="*/ 6651330 w 12192000"/>
              <a:gd name="connsiteY87-24072" fmla="*/ 1922921 h 3482342"/>
              <a:gd name="connsiteX88-24073" fmla="*/ 6622958 w 12192000"/>
              <a:gd name="connsiteY88-24074" fmla="*/ 1936255 h 3482342"/>
              <a:gd name="connsiteX89-24075" fmla="*/ 6522602 w 12192000"/>
              <a:gd name="connsiteY89-24076" fmla="*/ 1954133 h 3482342"/>
              <a:gd name="connsiteX90-24077" fmla="*/ 6444344 w 12192000"/>
              <a:gd name="connsiteY90-24078" fmla="*/ 1969663 h 3482342"/>
              <a:gd name="connsiteX91-24079" fmla="*/ 6409626 w 12192000"/>
              <a:gd name="connsiteY91-24080" fmla="*/ 1978846 h 3482342"/>
              <a:gd name="connsiteX92-24081" fmla="*/ 6333446 w 12192000"/>
              <a:gd name="connsiteY92-24082" fmla="*/ 1997163 h 3482342"/>
              <a:gd name="connsiteX93-24083" fmla="*/ 6294933 w 12192000"/>
              <a:gd name="connsiteY93-24084" fmla="*/ 2019412 h 3482342"/>
              <a:gd name="connsiteX94-24085" fmla="*/ 6238719 w 12192000"/>
              <a:gd name="connsiteY94-24086" fmla="*/ 2042547 h 3482342"/>
              <a:gd name="connsiteX95-24087" fmla="*/ 6187205 w 12192000"/>
              <a:gd name="connsiteY95-24088" fmla="*/ 2060048 h 3482342"/>
              <a:gd name="connsiteX96-24089" fmla="*/ 6138780 w 12192000"/>
              <a:gd name="connsiteY96-24090" fmla="*/ 2081918 h 3482342"/>
              <a:gd name="connsiteX97-24091" fmla="*/ 6120125 w 12192000"/>
              <a:gd name="connsiteY97-24092" fmla="*/ 2109475 h 3482342"/>
              <a:gd name="connsiteX98-24093" fmla="*/ 6056576 w 12192000"/>
              <a:gd name="connsiteY98-24094" fmla="*/ 2120066 h 3482342"/>
              <a:gd name="connsiteX99-24095" fmla="*/ 5993794 w 12192000"/>
              <a:gd name="connsiteY99-24096" fmla="*/ 2122569 h 3482342"/>
              <a:gd name="connsiteX100-24097" fmla="*/ 5943601 w 12192000"/>
              <a:gd name="connsiteY100-24098" fmla="*/ 2137719 h 3482342"/>
              <a:gd name="connsiteX101-24099" fmla="*/ 5898141 w 12192000"/>
              <a:gd name="connsiteY101-24100" fmla="*/ 2144806 h 3482342"/>
              <a:gd name="connsiteX102-24101" fmla="*/ 5855337 w 12192000"/>
              <a:gd name="connsiteY102-24102" fmla="*/ 2137719 h 3482342"/>
              <a:gd name="connsiteX103-24103" fmla="*/ 5817682 w 12192000"/>
              <a:gd name="connsiteY103-24104" fmla="*/ 2157358 h 3482342"/>
              <a:gd name="connsiteX104-24105" fmla="*/ 5735300 w 12192000"/>
              <a:gd name="connsiteY104-24106" fmla="*/ 2158902 h 3482342"/>
              <a:gd name="connsiteX105-24107" fmla="*/ 5591469 w 12192000"/>
              <a:gd name="connsiteY105-24108" fmla="*/ 2178389 h 3482342"/>
              <a:gd name="connsiteX106-24109" fmla="*/ 5505818 w 12192000"/>
              <a:gd name="connsiteY106-24110" fmla="*/ 2194207 h 3482342"/>
              <a:gd name="connsiteX107-24111" fmla="*/ 5452860 w 12192000"/>
              <a:gd name="connsiteY107-24112" fmla="*/ 2180085 h 3482342"/>
              <a:gd name="connsiteX108-24113" fmla="*/ 5414282 w 12192000"/>
              <a:gd name="connsiteY108-24114" fmla="*/ 2183070 h 3482342"/>
              <a:gd name="connsiteX109-24115" fmla="*/ 5368369 w 12192000"/>
              <a:gd name="connsiteY109-24116" fmla="*/ 2204272 h 3482342"/>
              <a:gd name="connsiteX110-24117" fmla="*/ 5336354 w 12192000"/>
              <a:gd name="connsiteY110-24118" fmla="*/ 2218920 h 3482342"/>
              <a:gd name="connsiteX111-24119" fmla="*/ 5291263 w 12192000"/>
              <a:gd name="connsiteY111-24120" fmla="*/ 2239182 h 3482342"/>
              <a:gd name="connsiteX112-24121" fmla="*/ 5255152 w 12192000"/>
              <a:gd name="connsiteY112-24122" fmla="*/ 2247164 h 3482342"/>
              <a:gd name="connsiteX113-24123" fmla="*/ 5233796 w 12192000"/>
              <a:gd name="connsiteY113-24124" fmla="*/ 2268260 h 3482342"/>
              <a:gd name="connsiteX114-24125" fmla="*/ 5212786 w 12192000"/>
              <a:gd name="connsiteY114-24126" fmla="*/ 2296592 h 3482342"/>
              <a:gd name="connsiteX115-24127" fmla="*/ 5173523 w 12192000"/>
              <a:gd name="connsiteY115-24128" fmla="*/ 2309057 h 3482342"/>
              <a:gd name="connsiteX116-24129" fmla="*/ 5123830 w 12192000"/>
              <a:gd name="connsiteY116-24130" fmla="*/ 2307070 h 3482342"/>
              <a:gd name="connsiteX117-24131" fmla="*/ 5065426 w 12192000"/>
              <a:gd name="connsiteY117-24132" fmla="*/ 2324076 h 3482342"/>
              <a:gd name="connsiteX118-24133" fmla="*/ 4975908 w 12192000"/>
              <a:gd name="connsiteY118-24134" fmla="*/ 2364128 h 3482342"/>
              <a:gd name="connsiteX119-24135" fmla="*/ 4913723 w 12192000"/>
              <a:gd name="connsiteY119-24136" fmla="*/ 2385265 h 3482342"/>
              <a:gd name="connsiteX120-24137" fmla="*/ 4746485 w 12192000"/>
              <a:gd name="connsiteY120-24138" fmla="*/ 2451769 h 3482342"/>
              <a:gd name="connsiteX121-24139" fmla="*/ 4681588 w 12192000"/>
              <a:gd name="connsiteY121-24140" fmla="*/ 2467494 h 3482342"/>
              <a:gd name="connsiteX122-24141" fmla="*/ 1783655 w 12192000"/>
              <a:gd name="connsiteY122-24142" fmla="*/ 3163860 h 3482342"/>
              <a:gd name="connsiteX123-24143" fmla="*/ 1325955 w 12192000"/>
              <a:gd name="connsiteY123-24144" fmla="*/ 3176692 h 3482342"/>
              <a:gd name="connsiteX124-24145" fmla="*/ 1190384 w 12192000"/>
              <a:gd name="connsiteY124-24146" fmla="*/ 3203504 h 3482342"/>
              <a:gd name="connsiteX125-24147" fmla="*/ 1094537 w 12192000"/>
              <a:gd name="connsiteY125-24148" fmla="*/ 3229469 h 3482342"/>
              <a:gd name="connsiteX126-24149" fmla="*/ 779276 w 12192000"/>
              <a:gd name="connsiteY126-24150" fmla="*/ 3327290 h 3482342"/>
              <a:gd name="connsiteX127-24151" fmla="*/ 600378 w 12192000"/>
              <a:gd name="connsiteY127-24152" fmla="*/ 3335250 h 3482342"/>
              <a:gd name="connsiteX128-24153" fmla="*/ 493457 w 12192000"/>
              <a:gd name="connsiteY128-24154" fmla="*/ 3365044 h 3482342"/>
              <a:gd name="connsiteX129-24155" fmla="*/ 349402 w 12192000"/>
              <a:gd name="connsiteY129-24156" fmla="*/ 3380897 h 3482342"/>
              <a:gd name="connsiteX130-24157" fmla="*/ 192183 w 12192000"/>
              <a:gd name="connsiteY130-24158" fmla="*/ 3460075 h 3482342"/>
              <a:gd name="connsiteX131-24159" fmla="*/ 46713 w 12192000"/>
              <a:gd name="connsiteY131-24160" fmla="*/ 3462986 h 3482342"/>
              <a:gd name="connsiteX132-24161" fmla="*/ 2765 w 12192000"/>
              <a:gd name="connsiteY132-24162" fmla="*/ 3480770 h 3482342"/>
              <a:gd name="connsiteX133-24163" fmla="*/ 0 w 12192000"/>
              <a:gd name="connsiteY133-24164" fmla="*/ 3482342 h 3482342"/>
              <a:gd name="connsiteX134-24165" fmla="*/ 0 w 12192000"/>
              <a:gd name="connsiteY134-24166" fmla="*/ 0 h 3482342"/>
              <a:gd name="connsiteX0-24167" fmla="*/ 0 w 12192000"/>
              <a:gd name="connsiteY0-24168" fmla="*/ 0 h 3482342"/>
              <a:gd name="connsiteX1-24169" fmla="*/ 12192000 w 12192000"/>
              <a:gd name="connsiteY1-24170" fmla="*/ 0 h 3482342"/>
              <a:gd name="connsiteX2-24171" fmla="*/ 12192000 w 12192000"/>
              <a:gd name="connsiteY2-24172" fmla="*/ 635369 h 3482342"/>
              <a:gd name="connsiteX3-24173" fmla="*/ 12191789 w 12192000"/>
              <a:gd name="connsiteY3-24174" fmla="*/ 560396 h 3482342"/>
              <a:gd name="connsiteX4-24175" fmla="*/ 11983027 w 12192000"/>
              <a:gd name="connsiteY4-24176" fmla="*/ 646756 h 3482342"/>
              <a:gd name="connsiteX5-24177" fmla="*/ 11923051 w 12192000"/>
              <a:gd name="connsiteY5-24178" fmla="*/ 656045 h 3482342"/>
              <a:gd name="connsiteX6-24179" fmla="*/ 11832939 w 12192000"/>
              <a:gd name="connsiteY6-24180" fmla="*/ 674181 h 3482342"/>
              <a:gd name="connsiteX7-24181" fmla="*/ 11767770 w 12192000"/>
              <a:gd name="connsiteY7-24182" fmla="*/ 683807 h 3482342"/>
              <a:gd name="connsiteX8-24183" fmla="*/ 11728279 w 12192000"/>
              <a:gd name="connsiteY8-24184" fmla="*/ 700816 h 3482342"/>
              <a:gd name="connsiteX9-24185" fmla="*/ 11722533 w 12192000"/>
              <a:gd name="connsiteY9-24186" fmla="*/ 703421 h 3482342"/>
              <a:gd name="connsiteX10-24187" fmla="*/ 11720002 w 12192000"/>
              <a:gd name="connsiteY10-24188" fmla="*/ 710566 h 3482342"/>
              <a:gd name="connsiteX11-24189" fmla="*/ 11707351 w 12192000"/>
              <a:gd name="connsiteY11-24190" fmla="*/ 710310 h 3482342"/>
              <a:gd name="connsiteX12-24191" fmla="*/ 11700369 w 12192000"/>
              <a:gd name="connsiteY12-24192" fmla="*/ 713480 h 3482342"/>
              <a:gd name="connsiteX13-24193" fmla="*/ 11691126 w 12192000"/>
              <a:gd name="connsiteY13-24194" fmla="*/ 726131 h 3482342"/>
              <a:gd name="connsiteX14-24195" fmla="*/ 11656818 w 12192000"/>
              <a:gd name="connsiteY14-24196" fmla="*/ 769062 h 3482342"/>
              <a:gd name="connsiteX15-24197" fmla="*/ 11501920 w 12192000"/>
              <a:gd name="connsiteY15-24198" fmla="*/ 813109 h 3482342"/>
              <a:gd name="connsiteX16-24199" fmla="*/ 11405286 w 12192000"/>
              <a:gd name="connsiteY16-24200" fmla="*/ 849086 h 3482342"/>
              <a:gd name="connsiteX17-24201" fmla="*/ 11338523 w 12192000"/>
              <a:gd name="connsiteY17-24202" fmla="*/ 852810 h 3482342"/>
              <a:gd name="connsiteX18-24203" fmla="*/ 11313493 w 12192000"/>
              <a:gd name="connsiteY18-24204" fmla="*/ 880860 h 3482342"/>
              <a:gd name="connsiteX19-24205" fmla="*/ 11228040 w 12192000"/>
              <a:gd name="connsiteY19-24206" fmla="*/ 958953 h 3482342"/>
              <a:gd name="connsiteX20-24207" fmla="*/ 11196987 w 12192000"/>
              <a:gd name="connsiteY20-24208" fmla="*/ 1000897 h 3482342"/>
              <a:gd name="connsiteX21-24209" fmla="*/ 11193568 w 12192000"/>
              <a:gd name="connsiteY21-24210" fmla="*/ 1039464 h 3482342"/>
              <a:gd name="connsiteX22-24211" fmla="*/ 11175804 w 12192000"/>
              <a:gd name="connsiteY22-24212" fmla="*/ 1067977 h 3482342"/>
              <a:gd name="connsiteX23-24213" fmla="*/ 11133438 w 12192000"/>
              <a:gd name="connsiteY23-24214" fmla="*/ 1106812 h 3482342"/>
              <a:gd name="connsiteX24-24215" fmla="*/ 11120819 w 12192000"/>
              <a:gd name="connsiteY24-24216" fmla="*/ 1126133 h 3482342"/>
              <a:gd name="connsiteX25-24217" fmla="*/ 11028687 w 12192000"/>
              <a:gd name="connsiteY25-24218" fmla="*/ 1199018 h 3482342"/>
              <a:gd name="connsiteX26-24219" fmla="*/ 10974565 w 12192000"/>
              <a:gd name="connsiteY26-24220" fmla="*/ 1226849 h 3482342"/>
              <a:gd name="connsiteX27-24221" fmla="*/ 10960443 w 12192000"/>
              <a:gd name="connsiteY27-24222" fmla="*/ 1244502 h 3482342"/>
              <a:gd name="connsiteX28-24223" fmla="*/ 10879242 w 12192000"/>
              <a:gd name="connsiteY28-24224" fmla="*/ 1269215 h 3482342"/>
              <a:gd name="connsiteX29-24225" fmla="*/ 10850998 w 12192000"/>
              <a:gd name="connsiteY29-24226" fmla="*/ 1269215 h 3482342"/>
              <a:gd name="connsiteX30-24227" fmla="*/ 10815658 w 12192000"/>
              <a:gd name="connsiteY30-24228" fmla="*/ 1287849 h 3482342"/>
              <a:gd name="connsiteX31-24229" fmla="*/ 10723900 w 12192000"/>
              <a:gd name="connsiteY31-24230" fmla="*/ 1318642 h 3482342"/>
              <a:gd name="connsiteX32-24231" fmla="*/ 10699186 w 12192000"/>
              <a:gd name="connsiteY32-24232" fmla="*/ 1322173 h 3482342"/>
              <a:gd name="connsiteX33-24233" fmla="*/ 10676375 w 12192000"/>
              <a:gd name="connsiteY33-24234" fmla="*/ 1342640 h 3482342"/>
              <a:gd name="connsiteX34-24235" fmla="*/ 10636304 w 12192000"/>
              <a:gd name="connsiteY34-24236" fmla="*/ 1342641 h 3482342"/>
              <a:gd name="connsiteX35-24237" fmla="*/ 10603863 w 12192000"/>
              <a:gd name="connsiteY35-24238" fmla="*/ 1346886 h 3482342"/>
              <a:gd name="connsiteX36-24239" fmla="*/ 10573203 w 12192000"/>
              <a:gd name="connsiteY36-24240" fmla="*/ 1351996 h 3482342"/>
              <a:gd name="connsiteX37-24241" fmla="*/ 10547375 w 12192000"/>
              <a:gd name="connsiteY37-24242" fmla="*/ 1375130 h 3482342"/>
              <a:gd name="connsiteX38-24243" fmla="*/ 10513263 w 12192000"/>
              <a:gd name="connsiteY38-24244" fmla="*/ 1371939 h 3482342"/>
              <a:gd name="connsiteX39-24245" fmla="*/ 10487356 w 12192000"/>
              <a:gd name="connsiteY39-24246" fmla="*/ 1385722 h 3482342"/>
              <a:gd name="connsiteX40-24247" fmla="*/ 10464012 w 12192000"/>
              <a:gd name="connsiteY40-24248" fmla="*/ 1391778 h 3482342"/>
              <a:gd name="connsiteX41-24249" fmla="*/ 10439694 w 12192000"/>
              <a:gd name="connsiteY41-24250" fmla="*/ 1406905 h 3482342"/>
              <a:gd name="connsiteX42-24251" fmla="*/ 10405409 w 12192000"/>
              <a:gd name="connsiteY42-24252" fmla="*/ 1422789 h 3482342"/>
              <a:gd name="connsiteX43-24253" fmla="*/ 10370530 w 12192000"/>
              <a:gd name="connsiteY43-24254" fmla="*/ 1441596 h 3482342"/>
              <a:gd name="connsiteX44-24255" fmla="*/ 10300239 w 12192000"/>
              <a:gd name="connsiteY44-24256" fmla="*/ 1456332 h 3482342"/>
              <a:gd name="connsiteX45-24257" fmla="*/ 10264922 w 12192000"/>
              <a:gd name="connsiteY45-24258" fmla="*/ 1472107 h 3482342"/>
              <a:gd name="connsiteX46-24259" fmla="*/ 10229629 w 12192000"/>
              <a:gd name="connsiteY46-24260" fmla="*/ 1470454 h 3482342"/>
              <a:gd name="connsiteX47-24261" fmla="*/ 10201385 w 12192000"/>
              <a:gd name="connsiteY47-24262" fmla="*/ 1477515 h 3482342"/>
              <a:gd name="connsiteX48-24263" fmla="*/ 10151958 w 12192000"/>
              <a:gd name="connsiteY48-24264" fmla="*/ 1477515 h 3482342"/>
              <a:gd name="connsiteX49-24265" fmla="*/ 10120184 w 12192000"/>
              <a:gd name="connsiteY49-24266" fmla="*/ 1466924 h 3482342"/>
              <a:gd name="connsiteX50-24267" fmla="*/ 10081348 w 12192000"/>
              <a:gd name="connsiteY50-24268" fmla="*/ 1481046 h 3482342"/>
              <a:gd name="connsiteX51-24269" fmla="*/ 10058690 w 12192000"/>
              <a:gd name="connsiteY51-24270" fmla="*/ 1474888 h 3482342"/>
              <a:gd name="connsiteX52-24271" fmla="*/ 10004424 w 12192000"/>
              <a:gd name="connsiteY52-24272" fmla="*/ 1489801 h 3482342"/>
              <a:gd name="connsiteX53-24273" fmla="*/ 9999951 w 12192000"/>
              <a:gd name="connsiteY53-24274" fmla="*/ 1499127 h 3482342"/>
              <a:gd name="connsiteX54-24275" fmla="*/ 9845462 w 12192000"/>
              <a:gd name="connsiteY54-24276" fmla="*/ 1548192 h 3482342"/>
              <a:gd name="connsiteX55-24277" fmla="*/ 9736156 w 12192000"/>
              <a:gd name="connsiteY55-24278" fmla="*/ 1581928 h 3482342"/>
              <a:gd name="connsiteX56-24279" fmla="*/ 9693355 w 12192000"/>
              <a:gd name="connsiteY56-24280" fmla="*/ 1602632 h 3482342"/>
              <a:gd name="connsiteX57-24281" fmla="*/ 9664242 w 12192000"/>
              <a:gd name="connsiteY57-24282" fmla="*/ 1622075 h 3482342"/>
              <a:gd name="connsiteX58-24283" fmla="*/ 9579195 w 12192000"/>
              <a:gd name="connsiteY58-24284" fmla="*/ 1648017 h 3482342"/>
              <a:gd name="connsiteX59-24285" fmla="*/ 9433652 w 12192000"/>
              <a:gd name="connsiteY59-24286" fmla="*/ 1681174 h 3482342"/>
              <a:gd name="connsiteX60-24287" fmla="*/ 9403775 w 12192000"/>
              <a:gd name="connsiteY60-24288" fmla="*/ 1690403 h 3482342"/>
              <a:gd name="connsiteX61-24289" fmla="*/ 9382503 w 12192000"/>
              <a:gd name="connsiteY61-24290" fmla="*/ 1706957 h 3482342"/>
              <a:gd name="connsiteX62-24291" fmla="*/ 9381410 w 12192000"/>
              <a:gd name="connsiteY62-24292" fmla="*/ 1718312 h 3482342"/>
              <a:gd name="connsiteX63-24293" fmla="*/ 9365685 w 12192000"/>
              <a:gd name="connsiteY63-24294" fmla="*/ 1724772 h 3482342"/>
              <a:gd name="connsiteX64-24295" fmla="*/ 9278020 w 12192000"/>
              <a:gd name="connsiteY64-24296" fmla="*/ 1741161 h 3482342"/>
              <a:gd name="connsiteX65-24297" fmla="*/ 9217145 w 12192000"/>
              <a:gd name="connsiteY65-24298" fmla="*/ 1771195 h 3482342"/>
              <a:gd name="connsiteX66-24299" fmla="*/ 8955875 w 12192000"/>
              <a:gd name="connsiteY66-24300" fmla="*/ 1796806 h 3482342"/>
              <a:gd name="connsiteX67-24301" fmla="*/ 8648415 w 12192000"/>
              <a:gd name="connsiteY67-24302" fmla="*/ 1878623 h 3482342"/>
              <a:gd name="connsiteX68-24303" fmla="*/ 8538519 w 12192000"/>
              <a:gd name="connsiteY68-24304" fmla="*/ 1894114 h 3482342"/>
              <a:gd name="connsiteX69-24305" fmla="*/ 8506541 w 12192000"/>
              <a:gd name="connsiteY69-24306" fmla="*/ 1905955 h 3482342"/>
              <a:gd name="connsiteX70-24307" fmla="*/ 8236214 w 12192000"/>
              <a:gd name="connsiteY70-24308" fmla="*/ 1909725 h 3482342"/>
              <a:gd name="connsiteX71-24309" fmla="*/ 8132104 w 12192000"/>
              <a:gd name="connsiteY71-24310" fmla="*/ 1895727 h 3482342"/>
              <a:gd name="connsiteX72-24311" fmla="*/ 7918078 w 12192000"/>
              <a:gd name="connsiteY72-24312" fmla="*/ 1862668 h 3482342"/>
              <a:gd name="connsiteX73-24313" fmla="*/ 7817899 w 12192000"/>
              <a:gd name="connsiteY73-24314" fmla="*/ 1862176 h 3482342"/>
              <a:gd name="connsiteX74-24315" fmla="*/ 7768994 w 12192000"/>
              <a:gd name="connsiteY74-24316" fmla="*/ 1855721 h 3482342"/>
              <a:gd name="connsiteX75-24317" fmla="*/ 7618027 w 12192000"/>
              <a:gd name="connsiteY75-24318" fmla="*/ 1830959 h 3482342"/>
              <a:gd name="connsiteX76-24319" fmla="*/ 7449425 w 12192000"/>
              <a:gd name="connsiteY76-24320" fmla="*/ 1810910 h 3482342"/>
              <a:gd name="connsiteX77-24321" fmla="*/ 7342915 w 12192000"/>
              <a:gd name="connsiteY77-24322" fmla="*/ 1819827 h 3482342"/>
              <a:gd name="connsiteX78-24323" fmla="*/ 7255191 w 12192000"/>
              <a:gd name="connsiteY78-24324" fmla="*/ 1834354 h 3482342"/>
              <a:gd name="connsiteX79-24325" fmla="*/ 7131205 w 12192000"/>
              <a:gd name="connsiteY79-24326" fmla="*/ 1845557 h 3482342"/>
              <a:gd name="connsiteX80-24327" fmla="*/ 6941837 w 12192000"/>
              <a:gd name="connsiteY80-24328" fmla="*/ 1840640 h 3482342"/>
              <a:gd name="connsiteX81-24329" fmla="*/ 6837145 w 12192000"/>
              <a:gd name="connsiteY81-24330" fmla="*/ 1870724 h 3482342"/>
              <a:gd name="connsiteX82-24331" fmla="*/ 6753991 w 12192000"/>
              <a:gd name="connsiteY82-24332" fmla="*/ 1860969 h 3482342"/>
              <a:gd name="connsiteX83-24333" fmla="*/ 6727754 w 12192000"/>
              <a:gd name="connsiteY83-24334" fmla="*/ 1882372 h 3482342"/>
              <a:gd name="connsiteX84-24335" fmla="*/ 6723371 w 12192000"/>
              <a:gd name="connsiteY84-24336" fmla="*/ 1886494 h 3482342"/>
              <a:gd name="connsiteX85-24337" fmla="*/ 6702779 w 12192000"/>
              <a:gd name="connsiteY85-24338" fmla="*/ 1893601 h 3482342"/>
              <a:gd name="connsiteX86-24339" fmla="*/ 6686657 w 12192000"/>
              <a:gd name="connsiteY86-24340" fmla="*/ 1907344 h 3482342"/>
              <a:gd name="connsiteX87-24341" fmla="*/ 6651330 w 12192000"/>
              <a:gd name="connsiteY87-24342" fmla="*/ 1922921 h 3482342"/>
              <a:gd name="connsiteX88-24343" fmla="*/ 6622958 w 12192000"/>
              <a:gd name="connsiteY88-24344" fmla="*/ 1936255 h 3482342"/>
              <a:gd name="connsiteX89-24345" fmla="*/ 6522602 w 12192000"/>
              <a:gd name="connsiteY89-24346" fmla="*/ 1954133 h 3482342"/>
              <a:gd name="connsiteX90-24347" fmla="*/ 6444344 w 12192000"/>
              <a:gd name="connsiteY90-24348" fmla="*/ 1969663 h 3482342"/>
              <a:gd name="connsiteX91-24349" fmla="*/ 6409626 w 12192000"/>
              <a:gd name="connsiteY91-24350" fmla="*/ 1978846 h 3482342"/>
              <a:gd name="connsiteX92-24351" fmla="*/ 6333446 w 12192000"/>
              <a:gd name="connsiteY92-24352" fmla="*/ 1997163 h 3482342"/>
              <a:gd name="connsiteX93-24353" fmla="*/ 6294933 w 12192000"/>
              <a:gd name="connsiteY93-24354" fmla="*/ 2019412 h 3482342"/>
              <a:gd name="connsiteX94-24355" fmla="*/ 6238719 w 12192000"/>
              <a:gd name="connsiteY94-24356" fmla="*/ 2042547 h 3482342"/>
              <a:gd name="connsiteX95-24357" fmla="*/ 6187205 w 12192000"/>
              <a:gd name="connsiteY95-24358" fmla="*/ 2060048 h 3482342"/>
              <a:gd name="connsiteX96-24359" fmla="*/ 6138780 w 12192000"/>
              <a:gd name="connsiteY96-24360" fmla="*/ 2081918 h 3482342"/>
              <a:gd name="connsiteX97-24361" fmla="*/ 6120125 w 12192000"/>
              <a:gd name="connsiteY97-24362" fmla="*/ 2109475 h 3482342"/>
              <a:gd name="connsiteX98-24363" fmla="*/ 6056576 w 12192000"/>
              <a:gd name="connsiteY98-24364" fmla="*/ 2120066 h 3482342"/>
              <a:gd name="connsiteX99-24365" fmla="*/ 5993794 w 12192000"/>
              <a:gd name="connsiteY99-24366" fmla="*/ 2122569 h 3482342"/>
              <a:gd name="connsiteX100-24367" fmla="*/ 5943601 w 12192000"/>
              <a:gd name="connsiteY100-24368" fmla="*/ 2137719 h 3482342"/>
              <a:gd name="connsiteX101-24369" fmla="*/ 5898141 w 12192000"/>
              <a:gd name="connsiteY101-24370" fmla="*/ 2144806 h 3482342"/>
              <a:gd name="connsiteX102-24371" fmla="*/ 5855337 w 12192000"/>
              <a:gd name="connsiteY102-24372" fmla="*/ 2137719 h 3482342"/>
              <a:gd name="connsiteX103-24373" fmla="*/ 5817682 w 12192000"/>
              <a:gd name="connsiteY103-24374" fmla="*/ 2157358 h 3482342"/>
              <a:gd name="connsiteX104-24375" fmla="*/ 5735300 w 12192000"/>
              <a:gd name="connsiteY104-24376" fmla="*/ 2158902 h 3482342"/>
              <a:gd name="connsiteX105-24377" fmla="*/ 5591469 w 12192000"/>
              <a:gd name="connsiteY105-24378" fmla="*/ 2178389 h 3482342"/>
              <a:gd name="connsiteX106-24379" fmla="*/ 5505818 w 12192000"/>
              <a:gd name="connsiteY106-24380" fmla="*/ 2194207 h 3482342"/>
              <a:gd name="connsiteX107-24381" fmla="*/ 5452860 w 12192000"/>
              <a:gd name="connsiteY107-24382" fmla="*/ 2180085 h 3482342"/>
              <a:gd name="connsiteX108-24383" fmla="*/ 5414282 w 12192000"/>
              <a:gd name="connsiteY108-24384" fmla="*/ 2183070 h 3482342"/>
              <a:gd name="connsiteX109-24385" fmla="*/ 5368369 w 12192000"/>
              <a:gd name="connsiteY109-24386" fmla="*/ 2204272 h 3482342"/>
              <a:gd name="connsiteX110-24387" fmla="*/ 5336354 w 12192000"/>
              <a:gd name="connsiteY110-24388" fmla="*/ 2218920 h 3482342"/>
              <a:gd name="connsiteX111-24389" fmla="*/ 5291263 w 12192000"/>
              <a:gd name="connsiteY111-24390" fmla="*/ 2239182 h 3482342"/>
              <a:gd name="connsiteX112-24391" fmla="*/ 5255152 w 12192000"/>
              <a:gd name="connsiteY112-24392" fmla="*/ 2247164 h 3482342"/>
              <a:gd name="connsiteX113-24393" fmla="*/ 5233796 w 12192000"/>
              <a:gd name="connsiteY113-24394" fmla="*/ 2268260 h 3482342"/>
              <a:gd name="connsiteX114-24395" fmla="*/ 5212786 w 12192000"/>
              <a:gd name="connsiteY114-24396" fmla="*/ 2296592 h 3482342"/>
              <a:gd name="connsiteX115-24397" fmla="*/ 5173523 w 12192000"/>
              <a:gd name="connsiteY115-24398" fmla="*/ 2309057 h 3482342"/>
              <a:gd name="connsiteX116-24399" fmla="*/ 5123830 w 12192000"/>
              <a:gd name="connsiteY116-24400" fmla="*/ 2307070 h 3482342"/>
              <a:gd name="connsiteX117-24401" fmla="*/ 5065426 w 12192000"/>
              <a:gd name="connsiteY117-24402" fmla="*/ 2324076 h 3482342"/>
              <a:gd name="connsiteX118-24403" fmla="*/ 4975908 w 12192000"/>
              <a:gd name="connsiteY118-24404" fmla="*/ 2364128 h 3482342"/>
              <a:gd name="connsiteX119-24405" fmla="*/ 4913723 w 12192000"/>
              <a:gd name="connsiteY119-24406" fmla="*/ 2385265 h 3482342"/>
              <a:gd name="connsiteX120-24407" fmla="*/ 4746485 w 12192000"/>
              <a:gd name="connsiteY120-24408" fmla="*/ 2451769 h 3482342"/>
              <a:gd name="connsiteX121-24409" fmla="*/ 4681588 w 12192000"/>
              <a:gd name="connsiteY121-24410" fmla="*/ 2467494 h 3482342"/>
              <a:gd name="connsiteX122-24411" fmla="*/ 1783655 w 12192000"/>
              <a:gd name="connsiteY122-24412" fmla="*/ 3163860 h 3482342"/>
              <a:gd name="connsiteX123-24413" fmla="*/ 1325955 w 12192000"/>
              <a:gd name="connsiteY123-24414" fmla="*/ 3176692 h 3482342"/>
              <a:gd name="connsiteX124-24415" fmla="*/ 1190384 w 12192000"/>
              <a:gd name="connsiteY124-24416" fmla="*/ 3203504 h 3482342"/>
              <a:gd name="connsiteX125-24417" fmla="*/ 1094537 w 12192000"/>
              <a:gd name="connsiteY125-24418" fmla="*/ 3229469 h 3482342"/>
              <a:gd name="connsiteX126-24419" fmla="*/ 779276 w 12192000"/>
              <a:gd name="connsiteY126-24420" fmla="*/ 3327290 h 3482342"/>
              <a:gd name="connsiteX127-24421" fmla="*/ 600378 w 12192000"/>
              <a:gd name="connsiteY127-24422" fmla="*/ 3335250 h 3482342"/>
              <a:gd name="connsiteX128-24423" fmla="*/ 493457 w 12192000"/>
              <a:gd name="connsiteY128-24424" fmla="*/ 3365044 h 3482342"/>
              <a:gd name="connsiteX129-24425" fmla="*/ 349402 w 12192000"/>
              <a:gd name="connsiteY129-24426" fmla="*/ 3380897 h 3482342"/>
              <a:gd name="connsiteX130-24427" fmla="*/ 192183 w 12192000"/>
              <a:gd name="connsiteY130-24428" fmla="*/ 3460075 h 3482342"/>
              <a:gd name="connsiteX131-24429" fmla="*/ 46713 w 12192000"/>
              <a:gd name="connsiteY131-24430" fmla="*/ 3462986 h 3482342"/>
              <a:gd name="connsiteX132-24431" fmla="*/ 2765 w 12192000"/>
              <a:gd name="connsiteY132-24432" fmla="*/ 3480770 h 3482342"/>
              <a:gd name="connsiteX133-24433" fmla="*/ 0 w 12192000"/>
              <a:gd name="connsiteY133-24434" fmla="*/ 3482342 h 3482342"/>
              <a:gd name="connsiteX134-24435" fmla="*/ 0 w 12192000"/>
              <a:gd name="connsiteY134-24436" fmla="*/ 0 h 3482342"/>
              <a:gd name="connsiteX0-24437" fmla="*/ 0 w 12192000"/>
              <a:gd name="connsiteY0-24438" fmla="*/ 0 h 3482342"/>
              <a:gd name="connsiteX1-24439" fmla="*/ 12192000 w 12192000"/>
              <a:gd name="connsiteY1-24440" fmla="*/ 0 h 3482342"/>
              <a:gd name="connsiteX2-24441" fmla="*/ 12192000 w 12192000"/>
              <a:gd name="connsiteY2-24442" fmla="*/ 635369 h 3482342"/>
              <a:gd name="connsiteX3-24443" fmla="*/ 12191789 w 12192000"/>
              <a:gd name="connsiteY3-24444" fmla="*/ 560396 h 3482342"/>
              <a:gd name="connsiteX4-24445" fmla="*/ 11983027 w 12192000"/>
              <a:gd name="connsiteY4-24446" fmla="*/ 646756 h 3482342"/>
              <a:gd name="connsiteX5-24447" fmla="*/ 11923051 w 12192000"/>
              <a:gd name="connsiteY5-24448" fmla="*/ 656045 h 3482342"/>
              <a:gd name="connsiteX6-24449" fmla="*/ 11832939 w 12192000"/>
              <a:gd name="connsiteY6-24450" fmla="*/ 674181 h 3482342"/>
              <a:gd name="connsiteX7-24451" fmla="*/ 11767770 w 12192000"/>
              <a:gd name="connsiteY7-24452" fmla="*/ 683807 h 3482342"/>
              <a:gd name="connsiteX8-24453" fmla="*/ 11728279 w 12192000"/>
              <a:gd name="connsiteY8-24454" fmla="*/ 700816 h 3482342"/>
              <a:gd name="connsiteX9-24455" fmla="*/ 11722533 w 12192000"/>
              <a:gd name="connsiteY9-24456" fmla="*/ 703421 h 3482342"/>
              <a:gd name="connsiteX10-24457" fmla="*/ 11720002 w 12192000"/>
              <a:gd name="connsiteY10-24458" fmla="*/ 710566 h 3482342"/>
              <a:gd name="connsiteX11-24459" fmla="*/ 11707351 w 12192000"/>
              <a:gd name="connsiteY11-24460" fmla="*/ 710310 h 3482342"/>
              <a:gd name="connsiteX12-24461" fmla="*/ 11700369 w 12192000"/>
              <a:gd name="connsiteY12-24462" fmla="*/ 713480 h 3482342"/>
              <a:gd name="connsiteX13-24463" fmla="*/ 11691126 w 12192000"/>
              <a:gd name="connsiteY13-24464" fmla="*/ 726131 h 3482342"/>
              <a:gd name="connsiteX14-24465" fmla="*/ 11656818 w 12192000"/>
              <a:gd name="connsiteY14-24466" fmla="*/ 769062 h 3482342"/>
              <a:gd name="connsiteX15-24467" fmla="*/ 11501920 w 12192000"/>
              <a:gd name="connsiteY15-24468" fmla="*/ 813109 h 3482342"/>
              <a:gd name="connsiteX16-24469" fmla="*/ 11405286 w 12192000"/>
              <a:gd name="connsiteY16-24470" fmla="*/ 849086 h 3482342"/>
              <a:gd name="connsiteX17-24471" fmla="*/ 11338523 w 12192000"/>
              <a:gd name="connsiteY17-24472" fmla="*/ 852810 h 3482342"/>
              <a:gd name="connsiteX18-24473" fmla="*/ 11313493 w 12192000"/>
              <a:gd name="connsiteY18-24474" fmla="*/ 880860 h 3482342"/>
              <a:gd name="connsiteX19-24475" fmla="*/ 11228040 w 12192000"/>
              <a:gd name="connsiteY19-24476" fmla="*/ 958953 h 3482342"/>
              <a:gd name="connsiteX20-24477" fmla="*/ 11196987 w 12192000"/>
              <a:gd name="connsiteY20-24478" fmla="*/ 1000897 h 3482342"/>
              <a:gd name="connsiteX21-24479" fmla="*/ 11193568 w 12192000"/>
              <a:gd name="connsiteY21-24480" fmla="*/ 1039464 h 3482342"/>
              <a:gd name="connsiteX22-24481" fmla="*/ 11175804 w 12192000"/>
              <a:gd name="connsiteY22-24482" fmla="*/ 1067977 h 3482342"/>
              <a:gd name="connsiteX23-24483" fmla="*/ 11133438 w 12192000"/>
              <a:gd name="connsiteY23-24484" fmla="*/ 1106812 h 3482342"/>
              <a:gd name="connsiteX24-24485" fmla="*/ 11120819 w 12192000"/>
              <a:gd name="connsiteY24-24486" fmla="*/ 1126133 h 3482342"/>
              <a:gd name="connsiteX25-24487" fmla="*/ 11071654 w 12192000"/>
              <a:gd name="connsiteY25-24488" fmla="*/ 1177422 h 3482342"/>
              <a:gd name="connsiteX26-24489" fmla="*/ 11028687 w 12192000"/>
              <a:gd name="connsiteY26-24490" fmla="*/ 1199018 h 3482342"/>
              <a:gd name="connsiteX27-24491" fmla="*/ 10974565 w 12192000"/>
              <a:gd name="connsiteY27-24492" fmla="*/ 1226849 h 3482342"/>
              <a:gd name="connsiteX28-24493" fmla="*/ 10960443 w 12192000"/>
              <a:gd name="connsiteY28-24494" fmla="*/ 1244502 h 3482342"/>
              <a:gd name="connsiteX29-24495" fmla="*/ 10879242 w 12192000"/>
              <a:gd name="connsiteY29-24496" fmla="*/ 1269215 h 3482342"/>
              <a:gd name="connsiteX30-24497" fmla="*/ 10850998 w 12192000"/>
              <a:gd name="connsiteY30-24498" fmla="*/ 1269215 h 3482342"/>
              <a:gd name="connsiteX31-24499" fmla="*/ 10815658 w 12192000"/>
              <a:gd name="connsiteY31-24500" fmla="*/ 1287849 h 3482342"/>
              <a:gd name="connsiteX32-24501" fmla="*/ 10723900 w 12192000"/>
              <a:gd name="connsiteY32-24502" fmla="*/ 1318642 h 3482342"/>
              <a:gd name="connsiteX33-24503" fmla="*/ 10699186 w 12192000"/>
              <a:gd name="connsiteY33-24504" fmla="*/ 1322173 h 3482342"/>
              <a:gd name="connsiteX34-24505" fmla="*/ 10676375 w 12192000"/>
              <a:gd name="connsiteY34-24506" fmla="*/ 1342640 h 3482342"/>
              <a:gd name="connsiteX35-24507" fmla="*/ 10636304 w 12192000"/>
              <a:gd name="connsiteY35-24508" fmla="*/ 1342641 h 3482342"/>
              <a:gd name="connsiteX36-24509" fmla="*/ 10603863 w 12192000"/>
              <a:gd name="connsiteY36-24510" fmla="*/ 1346886 h 3482342"/>
              <a:gd name="connsiteX37-24511" fmla="*/ 10573203 w 12192000"/>
              <a:gd name="connsiteY37-24512" fmla="*/ 1351996 h 3482342"/>
              <a:gd name="connsiteX38-24513" fmla="*/ 10547375 w 12192000"/>
              <a:gd name="connsiteY38-24514" fmla="*/ 1375130 h 3482342"/>
              <a:gd name="connsiteX39-24515" fmla="*/ 10513263 w 12192000"/>
              <a:gd name="connsiteY39-24516" fmla="*/ 1371939 h 3482342"/>
              <a:gd name="connsiteX40-24517" fmla="*/ 10487356 w 12192000"/>
              <a:gd name="connsiteY40-24518" fmla="*/ 1385722 h 3482342"/>
              <a:gd name="connsiteX41-24519" fmla="*/ 10464012 w 12192000"/>
              <a:gd name="connsiteY41-24520" fmla="*/ 1391778 h 3482342"/>
              <a:gd name="connsiteX42-24521" fmla="*/ 10439694 w 12192000"/>
              <a:gd name="connsiteY42-24522" fmla="*/ 1406905 h 3482342"/>
              <a:gd name="connsiteX43-24523" fmla="*/ 10405409 w 12192000"/>
              <a:gd name="connsiteY43-24524" fmla="*/ 1422789 h 3482342"/>
              <a:gd name="connsiteX44-24525" fmla="*/ 10370530 w 12192000"/>
              <a:gd name="connsiteY44-24526" fmla="*/ 1441596 h 3482342"/>
              <a:gd name="connsiteX45-24527" fmla="*/ 10300239 w 12192000"/>
              <a:gd name="connsiteY45-24528" fmla="*/ 1456332 h 3482342"/>
              <a:gd name="connsiteX46-24529" fmla="*/ 10264922 w 12192000"/>
              <a:gd name="connsiteY46-24530" fmla="*/ 1472107 h 3482342"/>
              <a:gd name="connsiteX47-24531" fmla="*/ 10229629 w 12192000"/>
              <a:gd name="connsiteY47-24532" fmla="*/ 1470454 h 3482342"/>
              <a:gd name="connsiteX48-24533" fmla="*/ 10201385 w 12192000"/>
              <a:gd name="connsiteY48-24534" fmla="*/ 1477515 h 3482342"/>
              <a:gd name="connsiteX49-24535" fmla="*/ 10151958 w 12192000"/>
              <a:gd name="connsiteY49-24536" fmla="*/ 1477515 h 3482342"/>
              <a:gd name="connsiteX50-24537" fmla="*/ 10120184 w 12192000"/>
              <a:gd name="connsiteY50-24538" fmla="*/ 1466924 h 3482342"/>
              <a:gd name="connsiteX51-24539" fmla="*/ 10081348 w 12192000"/>
              <a:gd name="connsiteY51-24540" fmla="*/ 1481046 h 3482342"/>
              <a:gd name="connsiteX52-24541" fmla="*/ 10058690 w 12192000"/>
              <a:gd name="connsiteY52-24542" fmla="*/ 1474888 h 3482342"/>
              <a:gd name="connsiteX53-24543" fmla="*/ 10004424 w 12192000"/>
              <a:gd name="connsiteY53-24544" fmla="*/ 1489801 h 3482342"/>
              <a:gd name="connsiteX54-24545" fmla="*/ 9999951 w 12192000"/>
              <a:gd name="connsiteY54-24546" fmla="*/ 1499127 h 3482342"/>
              <a:gd name="connsiteX55-24547" fmla="*/ 9845462 w 12192000"/>
              <a:gd name="connsiteY55-24548" fmla="*/ 1548192 h 3482342"/>
              <a:gd name="connsiteX56-24549" fmla="*/ 9736156 w 12192000"/>
              <a:gd name="connsiteY56-24550" fmla="*/ 1581928 h 3482342"/>
              <a:gd name="connsiteX57-24551" fmla="*/ 9693355 w 12192000"/>
              <a:gd name="connsiteY57-24552" fmla="*/ 1602632 h 3482342"/>
              <a:gd name="connsiteX58-24553" fmla="*/ 9664242 w 12192000"/>
              <a:gd name="connsiteY58-24554" fmla="*/ 1622075 h 3482342"/>
              <a:gd name="connsiteX59-24555" fmla="*/ 9579195 w 12192000"/>
              <a:gd name="connsiteY59-24556" fmla="*/ 1648017 h 3482342"/>
              <a:gd name="connsiteX60-24557" fmla="*/ 9433652 w 12192000"/>
              <a:gd name="connsiteY60-24558" fmla="*/ 1681174 h 3482342"/>
              <a:gd name="connsiteX61-24559" fmla="*/ 9403775 w 12192000"/>
              <a:gd name="connsiteY61-24560" fmla="*/ 1690403 h 3482342"/>
              <a:gd name="connsiteX62-24561" fmla="*/ 9382503 w 12192000"/>
              <a:gd name="connsiteY62-24562" fmla="*/ 1706957 h 3482342"/>
              <a:gd name="connsiteX63-24563" fmla="*/ 9381410 w 12192000"/>
              <a:gd name="connsiteY63-24564" fmla="*/ 1718312 h 3482342"/>
              <a:gd name="connsiteX64-24565" fmla="*/ 9365685 w 12192000"/>
              <a:gd name="connsiteY64-24566" fmla="*/ 1724772 h 3482342"/>
              <a:gd name="connsiteX65-24567" fmla="*/ 9278020 w 12192000"/>
              <a:gd name="connsiteY65-24568" fmla="*/ 1741161 h 3482342"/>
              <a:gd name="connsiteX66-24569" fmla="*/ 9217145 w 12192000"/>
              <a:gd name="connsiteY66-24570" fmla="*/ 1771195 h 3482342"/>
              <a:gd name="connsiteX67-24571" fmla="*/ 8955875 w 12192000"/>
              <a:gd name="connsiteY67-24572" fmla="*/ 1796806 h 3482342"/>
              <a:gd name="connsiteX68-24573" fmla="*/ 8648415 w 12192000"/>
              <a:gd name="connsiteY68-24574" fmla="*/ 1878623 h 3482342"/>
              <a:gd name="connsiteX69-24575" fmla="*/ 8538519 w 12192000"/>
              <a:gd name="connsiteY69-24576" fmla="*/ 1894114 h 3482342"/>
              <a:gd name="connsiteX70-24577" fmla="*/ 8506541 w 12192000"/>
              <a:gd name="connsiteY70-24578" fmla="*/ 1905955 h 3482342"/>
              <a:gd name="connsiteX71-24579" fmla="*/ 8236214 w 12192000"/>
              <a:gd name="connsiteY71-24580" fmla="*/ 1909725 h 3482342"/>
              <a:gd name="connsiteX72-24581" fmla="*/ 8132104 w 12192000"/>
              <a:gd name="connsiteY72-24582" fmla="*/ 1895727 h 3482342"/>
              <a:gd name="connsiteX73-24583" fmla="*/ 7918078 w 12192000"/>
              <a:gd name="connsiteY73-24584" fmla="*/ 1862668 h 3482342"/>
              <a:gd name="connsiteX74-24585" fmla="*/ 7817899 w 12192000"/>
              <a:gd name="connsiteY74-24586" fmla="*/ 1862176 h 3482342"/>
              <a:gd name="connsiteX75-24587" fmla="*/ 7768994 w 12192000"/>
              <a:gd name="connsiteY75-24588" fmla="*/ 1855721 h 3482342"/>
              <a:gd name="connsiteX76-24589" fmla="*/ 7618027 w 12192000"/>
              <a:gd name="connsiteY76-24590" fmla="*/ 1830959 h 3482342"/>
              <a:gd name="connsiteX77-24591" fmla="*/ 7449425 w 12192000"/>
              <a:gd name="connsiteY77-24592" fmla="*/ 1810910 h 3482342"/>
              <a:gd name="connsiteX78-24593" fmla="*/ 7342915 w 12192000"/>
              <a:gd name="connsiteY78-24594" fmla="*/ 1819827 h 3482342"/>
              <a:gd name="connsiteX79-24595" fmla="*/ 7255191 w 12192000"/>
              <a:gd name="connsiteY79-24596" fmla="*/ 1834354 h 3482342"/>
              <a:gd name="connsiteX80-24597" fmla="*/ 7131205 w 12192000"/>
              <a:gd name="connsiteY80-24598" fmla="*/ 1845557 h 3482342"/>
              <a:gd name="connsiteX81-24599" fmla="*/ 6941837 w 12192000"/>
              <a:gd name="connsiteY81-24600" fmla="*/ 1840640 h 3482342"/>
              <a:gd name="connsiteX82-24601" fmla="*/ 6837145 w 12192000"/>
              <a:gd name="connsiteY82-24602" fmla="*/ 1870724 h 3482342"/>
              <a:gd name="connsiteX83-24603" fmla="*/ 6753991 w 12192000"/>
              <a:gd name="connsiteY83-24604" fmla="*/ 1860969 h 3482342"/>
              <a:gd name="connsiteX84-24605" fmla="*/ 6727754 w 12192000"/>
              <a:gd name="connsiteY84-24606" fmla="*/ 1882372 h 3482342"/>
              <a:gd name="connsiteX85-24607" fmla="*/ 6723371 w 12192000"/>
              <a:gd name="connsiteY85-24608" fmla="*/ 1886494 h 3482342"/>
              <a:gd name="connsiteX86-24609" fmla="*/ 6702779 w 12192000"/>
              <a:gd name="connsiteY86-24610" fmla="*/ 1893601 h 3482342"/>
              <a:gd name="connsiteX87-24611" fmla="*/ 6686657 w 12192000"/>
              <a:gd name="connsiteY87-24612" fmla="*/ 1907344 h 3482342"/>
              <a:gd name="connsiteX88-24613" fmla="*/ 6651330 w 12192000"/>
              <a:gd name="connsiteY88-24614" fmla="*/ 1922921 h 3482342"/>
              <a:gd name="connsiteX89-24615" fmla="*/ 6622958 w 12192000"/>
              <a:gd name="connsiteY89-24616" fmla="*/ 1936255 h 3482342"/>
              <a:gd name="connsiteX90-24617" fmla="*/ 6522602 w 12192000"/>
              <a:gd name="connsiteY90-24618" fmla="*/ 1954133 h 3482342"/>
              <a:gd name="connsiteX91-24619" fmla="*/ 6444344 w 12192000"/>
              <a:gd name="connsiteY91-24620" fmla="*/ 1969663 h 3482342"/>
              <a:gd name="connsiteX92-24621" fmla="*/ 6409626 w 12192000"/>
              <a:gd name="connsiteY92-24622" fmla="*/ 1978846 h 3482342"/>
              <a:gd name="connsiteX93-24623" fmla="*/ 6333446 w 12192000"/>
              <a:gd name="connsiteY93-24624" fmla="*/ 1997163 h 3482342"/>
              <a:gd name="connsiteX94-24625" fmla="*/ 6294933 w 12192000"/>
              <a:gd name="connsiteY94-24626" fmla="*/ 2019412 h 3482342"/>
              <a:gd name="connsiteX95-24627" fmla="*/ 6238719 w 12192000"/>
              <a:gd name="connsiteY95-24628" fmla="*/ 2042547 h 3482342"/>
              <a:gd name="connsiteX96-24629" fmla="*/ 6187205 w 12192000"/>
              <a:gd name="connsiteY96-24630" fmla="*/ 2060048 h 3482342"/>
              <a:gd name="connsiteX97-24631" fmla="*/ 6138780 w 12192000"/>
              <a:gd name="connsiteY97-24632" fmla="*/ 2081918 h 3482342"/>
              <a:gd name="connsiteX98-24633" fmla="*/ 6120125 w 12192000"/>
              <a:gd name="connsiteY98-24634" fmla="*/ 2109475 h 3482342"/>
              <a:gd name="connsiteX99-24635" fmla="*/ 6056576 w 12192000"/>
              <a:gd name="connsiteY99-24636" fmla="*/ 2120066 h 3482342"/>
              <a:gd name="connsiteX100-24637" fmla="*/ 5993794 w 12192000"/>
              <a:gd name="connsiteY100-24638" fmla="*/ 2122569 h 3482342"/>
              <a:gd name="connsiteX101-24639" fmla="*/ 5943601 w 12192000"/>
              <a:gd name="connsiteY101-24640" fmla="*/ 2137719 h 3482342"/>
              <a:gd name="connsiteX102-24641" fmla="*/ 5898141 w 12192000"/>
              <a:gd name="connsiteY102-24642" fmla="*/ 2144806 h 3482342"/>
              <a:gd name="connsiteX103-24643" fmla="*/ 5855337 w 12192000"/>
              <a:gd name="connsiteY103-24644" fmla="*/ 2137719 h 3482342"/>
              <a:gd name="connsiteX104-24645" fmla="*/ 5817682 w 12192000"/>
              <a:gd name="connsiteY104-24646" fmla="*/ 2157358 h 3482342"/>
              <a:gd name="connsiteX105-24647" fmla="*/ 5735300 w 12192000"/>
              <a:gd name="connsiteY105-24648" fmla="*/ 2158902 h 3482342"/>
              <a:gd name="connsiteX106-24649" fmla="*/ 5591469 w 12192000"/>
              <a:gd name="connsiteY106-24650" fmla="*/ 2178389 h 3482342"/>
              <a:gd name="connsiteX107-24651" fmla="*/ 5505818 w 12192000"/>
              <a:gd name="connsiteY107-24652" fmla="*/ 2194207 h 3482342"/>
              <a:gd name="connsiteX108-24653" fmla="*/ 5452860 w 12192000"/>
              <a:gd name="connsiteY108-24654" fmla="*/ 2180085 h 3482342"/>
              <a:gd name="connsiteX109-24655" fmla="*/ 5414282 w 12192000"/>
              <a:gd name="connsiteY109-24656" fmla="*/ 2183070 h 3482342"/>
              <a:gd name="connsiteX110-24657" fmla="*/ 5368369 w 12192000"/>
              <a:gd name="connsiteY110-24658" fmla="*/ 2204272 h 3482342"/>
              <a:gd name="connsiteX111-24659" fmla="*/ 5336354 w 12192000"/>
              <a:gd name="connsiteY111-24660" fmla="*/ 2218920 h 3482342"/>
              <a:gd name="connsiteX112-24661" fmla="*/ 5291263 w 12192000"/>
              <a:gd name="connsiteY112-24662" fmla="*/ 2239182 h 3482342"/>
              <a:gd name="connsiteX113-24663" fmla="*/ 5255152 w 12192000"/>
              <a:gd name="connsiteY113-24664" fmla="*/ 2247164 h 3482342"/>
              <a:gd name="connsiteX114-24665" fmla="*/ 5233796 w 12192000"/>
              <a:gd name="connsiteY114-24666" fmla="*/ 2268260 h 3482342"/>
              <a:gd name="connsiteX115-24667" fmla="*/ 5212786 w 12192000"/>
              <a:gd name="connsiteY115-24668" fmla="*/ 2296592 h 3482342"/>
              <a:gd name="connsiteX116-24669" fmla="*/ 5173523 w 12192000"/>
              <a:gd name="connsiteY116-24670" fmla="*/ 2309057 h 3482342"/>
              <a:gd name="connsiteX117-24671" fmla="*/ 5123830 w 12192000"/>
              <a:gd name="connsiteY117-24672" fmla="*/ 2307070 h 3482342"/>
              <a:gd name="connsiteX118-24673" fmla="*/ 5065426 w 12192000"/>
              <a:gd name="connsiteY118-24674" fmla="*/ 2324076 h 3482342"/>
              <a:gd name="connsiteX119-24675" fmla="*/ 4975908 w 12192000"/>
              <a:gd name="connsiteY119-24676" fmla="*/ 2364128 h 3482342"/>
              <a:gd name="connsiteX120-24677" fmla="*/ 4913723 w 12192000"/>
              <a:gd name="connsiteY120-24678" fmla="*/ 2385265 h 3482342"/>
              <a:gd name="connsiteX121-24679" fmla="*/ 4746485 w 12192000"/>
              <a:gd name="connsiteY121-24680" fmla="*/ 2451769 h 3482342"/>
              <a:gd name="connsiteX122-24681" fmla="*/ 4681588 w 12192000"/>
              <a:gd name="connsiteY122-24682" fmla="*/ 2467494 h 3482342"/>
              <a:gd name="connsiteX123-24683" fmla="*/ 1783655 w 12192000"/>
              <a:gd name="connsiteY123-24684" fmla="*/ 3163860 h 3482342"/>
              <a:gd name="connsiteX124-24685" fmla="*/ 1325955 w 12192000"/>
              <a:gd name="connsiteY124-24686" fmla="*/ 3176692 h 3482342"/>
              <a:gd name="connsiteX125-24687" fmla="*/ 1190384 w 12192000"/>
              <a:gd name="connsiteY125-24688" fmla="*/ 3203504 h 3482342"/>
              <a:gd name="connsiteX126-24689" fmla="*/ 1094537 w 12192000"/>
              <a:gd name="connsiteY126-24690" fmla="*/ 3229469 h 3482342"/>
              <a:gd name="connsiteX127-24691" fmla="*/ 779276 w 12192000"/>
              <a:gd name="connsiteY127-24692" fmla="*/ 3327290 h 3482342"/>
              <a:gd name="connsiteX128-24693" fmla="*/ 600378 w 12192000"/>
              <a:gd name="connsiteY128-24694" fmla="*/ 3335250 h 3482342"/>
              <a:gd name="connsiteX129-24695" fmla="*/ 493457 w 12192000"/>
              <a:gd name="connsiteY129-24696" fmla="*/ 3365044 h 3482342"/>
              <a:gd name="connsiteX130-24697" fmla="*/ 349402 w 12192000"/>
              <a:gd name="connsiteY130-24698" fmla="*/ 3380897 h 3482342"/>
              <a:gd name="connsiteX131-24699" fmla="*/ 192183 w 12192000"/>
              <a:gd name="connsiteY131-24700" fmla="*/ 3460075 h 3482342"/>
              <a:gd name="connsiteX132-24701" fmla="*/ 46713 w 12192000"/>
              <a:gd name="connsiteY132-24702" fmla="*/ 3462986 h 3482342"/>
              <a:gd name="connsiteX133-24703" fmla="*/ 2765 w 12192000"/>
              <a:gd name="connsiteY133-24704" fmla="*/ 3480770 h 3482342"/>
              <a:gd name="connsiteX134-24705" fmla="*/ 0 w 12192000"/>
              <a:gd name="connsiteY134-24706" fmla="*/ 3482342 h 3482342"/>
              <a:gd name="connsiteX135" fmla="*/ 0 w 12192000"/>
              <a:gd name="connsiteY135" fmla="*/ 0 h 3482342"/>
              <a:gd name="connsiteX0-24707" fmla="*/ 0 w 12192000"/>
              <a:gd name="connsiteY0-24708" fmla="*/ 0 h 3482342"/>
              <a:gd name="connsiteX1-24709" fmla="*/ 12192000 w 12192000"/>
              <a:gd name="connsiteY1-24710" fmla="*/ 0 h 3482342"/>
              <a:gd name="connsiteX2-24711" fmla="*/ 12192000 w 12192000"/>
              <a:gd name="connsiteY2-24712" fmla="*/ 635369 h 3482342"/>
              <a:gd name="connsiteX3-24713" fmla="*/ 12191789 w 12192000"/>
              <a:gd name="connsiteY3-24714" fmla="*/ 560396 h 3482342"/>
              <a:gd name="connsiteX4-24715" fmla="*/ 11983027 w 12192000"/>
              <a:gd name="connsiteY4-24716" fmla="*/ 646756 h 3482342"/>
              <a:gd name="connsiteX5-24717" fmla="*/ 11923051 w 12192000"/>
              <a:gd name="connsiteY5-24718" fmla="*/ 656045 h 3482342"/>
              <a:gd name="connsiteX6-24719" fmla="*/ 11832939 w 12192000"/>
              <a:gd name="connsiteY6-24720" fmla="*/ 674181 h 3482342"/>
              <a:gd name="connsiteX7-24721" fmla="*/ 11767770 w 12192000"/>
              <a:gd name="connsiteY7-24722" fmla="*/ 683807 h 3482342"/>
              <a:gd name="connsiteX8-24723" fmla="*/ 11728279 w 12192000"/>
              <a:gd name="connsiteY8-24724" fmla="*/ 700816 h 3482342"/>
              <a:gd name="connsiteX9-24725" fmla="*/ 11722533 w 12192000"/>
              <a:gd name="connsiteY9-24726" fmla="*/ 703421 h 3482342"/>
              <a:gd name="connsiteX10-24727" fmla="*/ 11720002 w 12192000"/>
              <a:gd name="connsiteY10-24728" fmla="*/ 710566 h 3482342"/>
              <a:gd name="connsiteX11-24729" fmla="*/ 11707351 w 12192000"/>
              <a:gd name="connsiteY11-24730" fmla="*/ 710310 h 3482342"/>
              <a:gd name="connsiteX12-24731" fmla="*/ 11700369 w 12192000"/>
              <a:gd name="connsiteY12-24732" fmla="*/ 713480 h 3482342"/>
              <a:gd name="connsiteX13-24733" fmla="*/ 11691126 w 12192000"/>
              <a:gd name="connsiteY13-24734" fmla="*/ 726131 h 3482342"/>
              <a:gd name="connsiteX14-24735" fmla="*/ 11656818 w 12192000"/>
              <a:gd name="connsiteY14-24736" fmla="*/ 769062 h 3482342"/>
              <a:gd name="connsiteX15-24737" fmla="*/ 11601229 w 12192000"/>
              <a:gd name="connsiteY15-24738" fmla="*/ 785537 h 3482342"/>
              <a:gd name="connsiteX16-24739" fmla="*/ 11501920 w 12192000"/>
              <a:gd name="connsiteY16-24740" fmla="*/ 813109 h 3482342"/>
              <a:gd name="connsiteX17-24741" fmla="*/ 11405286 w 12192000"/>
              <a:gd name="connsiteY17-24742" fmla="*/ 849086 h 3482342"/>
              <a:gd name="connsiteX18-24743" fmla="*/ 11338523 w 12192000"/>
              <a:gd name="connsiteY18-24744" fmla="*/ 852810 h 3482342"/>
              <a:gd name="connsiteX19-24745" fmla="*/ 11313493 w 12192000"/>
              <a:gd name="connsiteY19-24746" fmla="*/ 880860 h 3482342"/>
              <a:gd name="connsiteX20-24747" fmla="*/ 11228040 w 12192000"/>
              <a:gd name="connsiteY20-24748" fmla="*/ 958953 h 3482342"/>
              <a:gd name="connsiteX21-24749" fmla="*/ 11196987 w 12192000"/>
              <a:gd name="connsiteY21-24750" fmla="*/ 1000897 h 3482342"/>
              <a:gd name="connsiteX22-24751" fmla="*/ 11193568 w 12192000"/>
              <a:gd name="connsiteY22-24752" fmla="*/ 1039464 h 3482342"/>
              <a:gd name="connsiteX23-24753" fmla="*/ 11175804 w 12192000"/>
              <a:gd name="connsiteY23-24754" fmla="*/ 1067977 h 3482342"/>
              <a:gd name="connsiteX24-24755" fmla="*/ 11133438 w 12192000"/>
              <a:gd name="connsiteY24-24756" fmla="*/ 1106812 h 3482342"/>
              <a:gd name="connsiteX25-24757" fmla="*/ 11120819 w 12192000"/>
              <a:gd name="connsiteY25-24758" fmla="*/ 1126133 h 3482342"/>
              <a:gd name="connsiteX26-24759" fmla="*/ 11071654 w 12192000"/>
              <a:gd name="connsiteY26-24760" fmla="*/ 1177422 h 3482342"/>
              <a:gd name="connsiteX27-24761" fmla="*/ 11028687 w 12192000"/>
              <a:gd name="connsiteY27-24762" fmla="*/ 1199018 h 3482342"/>
              <a:gd name="connsiteX28-24763" fmla="*/ 10974565 w 12192000"/>
              <a:gd name="connsiteY28-24764" fmla="*/ 1226849 h 3482342"/>
              <a:gd name="connsiteX29-24765" fmla="*/ 10960443 w 12192000"/>
              <a:gd name="connsiteY29-24766" fmla="*/ 1244502 h 3482342"/>
              <a:gd name="connsiteX30-24767" fmla="*/ 10879242 w 12192000"/>
              <a:gd name="connsiteY30-24768" fmla="*/ 1269215 h 3482342"/>
              <a:gd name="connsiteX31-24769" fmla="*/ 10850998 w 12192000"/>
              <a:gd name="connsiteY31-24770" fmla="*/ 1269215 h 3482342"/>
              <a:gd name="connsiteX32-24771" fmla="*/ 10815658 w 12192000"/>
              <a:gd name="connsiteY32-24772" fmla="*/ 1287849 h 3482342"/>
              <a:gd name="connsiteX33-24773" fmla="*/ 10723900 w 12192000"/>
              <a:gd name="connsiteY33-24774" fmla="*/ 1318642 h 3482342"/>
              <a:gd name="connsiteX34-24775" fmla="*/ 10699186 w 12192000"/>
              <a:gd name="connsiteY34-24776" fmla="*/ 1322173 h 3482342"/>
              <a:gd name="connsiteX35-24777" fmla="*/ 10676375 w 12192000"/>
              <a:gd name="connsiteY35-24778" fmla="*/ 1342640 h 3482342"/>
              <a:gd name="connsiteX36-24779" fmla="*/ 10636304 w 12192000"/>
              <a:gd name="connsiteY36-24780" fmla="*/ 1342641 h 3482342"/>
              <a:gd name="connsiteX37-24781" fmla="*/ 10603863 w 12192000"/>
              <a:gd name="connsiteY37-24782" fmla="*/ 1346886 h 3482342"/>
              <a:gd name="connsiteX38-24783" fmla="*/ 10573203 w 12192000"/>
              <a:gd name="connsiteY38-24784" fmla="*/ 1351996 h 3482342"/>
              <a:gd name="connsiteX39-24785" fmla="*/ 10547375 w 12192000"/>
              <a:gd name="connsiteY39-24786" fmla="*/ 1375130 h 3482342"/>
              <a:gd name="connsiteX40-24787" fmla="*/ 10513263 w 12192000"/>
              <a:gd name="connsiteY40-24788" fmla="*/ 1371939 h 3482342"/>
              <a:gd name="connsiteX41-24789" fmla="*/ 10487356 w 12192000"/>
              <a:gd name="connsiteY41-24790" fmla="*/ 1385722 h 3482342"/>
              <a:gd name="connsiteX42-24791" fmla="*/ 10464012 w 12192000"/>
              <a:gd name="connsiteY42-24792" fmla="*/ 1391778 h 3482342"/>
              <a:gd name="connsiteX43-24793" fmla="*/ 10439694 w 12192000"/>
              <a:gd name="connsiteY43-24794" fmla="*/ 1406905 h 3482342"/>
              <a:gd name="connsiteX44-24795" fmla="*/ 10405409 w 12192000"/>
              <a:gd name="connsiteY44-24796" fmla="*/ 1422789 h 3482342"/>
              <a:gd name="connsiteX45-24797" fmla="*/ 10370530 w 12192000"/>
              <a:gd name="connsiteY45-24798" fmla="*/ 1441596 h 3482342"/>
              <a:gd name="connsiteX46-24799" fmla="*/ 10300239 w 12192000"/>
              <a:gd name="connsiteY46-24800" fmla="*/ 1456332 h 3482342"/>
              <a:gd name="connsiteX47-24801" fmla="*/ 10264922 w 12192000"/>
              <a:gd name="connsiteY47-24802" fmla="*/ 1472107 h 3482342"/>
              <a:gd name="connsiteX48-24803" fmla="*/ 10229629 w 12192000"/>
              <a:gd name="connsiteY48-24804" fmla="*/ 1470454 h 3482342"/>
              <a:gd name="connsiteX49-24805" fmla="*/ 10201385 w 12192000"/>
              <a:gd name="connsiteY49-24806" fmla="*/ 1477515 h 3482342"/>
              <a:gd name="connsiteX50-24807" fmla="*/ 10151958 w 12192000"/>
              <a:gd name="connsiteY50-24808" fmla="*/ 1477515 h 3482342"/>
              <a:gd name="connsiteX51-24809" fmla="*/ 10120184 w 12192000"/>
              <a:gd name="connsiteY51-24810" fmla="*/ 1466924 h 3482342"/>
              <a:gd name="connsiteX52-24811" fmla="*/ 10081348 w 12192000"/>
              <a:gd name="connsiteY52-24812" fmla="*/ 1481046 h 3482342"/>
              <a:gd name="connsiteX53-24813" fmla="*/ 10058690 w 12192000"/>
              <a:gd name="connsiteY53-24814" fmla="*/ 1474888 h 3482342"/>
              <a:gd name="connsiteX54-24815" fmla="*/ 10004424 w 12192000"/>
              <a:gd name="connsiteY54-24816" fmla="*/ 1489801 h 3482342"/>
              <a:gd name="connsiteX55-24817" fmla="*/ 9999951 w 12192000"/>
              <a:gd name="connsiteY55-24818" fmla="*/ 1499127 h 3482342"/>
              <a:gd name="connsiteX56-24819" fmla="*/ 9845462 w 12192000"/>
              <a:gd name="connsiteY56-24820" fmla="*/ 1548192 h 3482342"/>
              <a:gd name="connsiteX57-24821" fmla="*/ 9736156 w 12192000"/>
              <a:gd name="connsiteY57-24822" fmla="*/ 1581928 h 3482342"/>
              <a:gd name="connsiteX58-24823" fmla="*/ 9693355 w 12192000"/>
              <a:gd name="connsiteY58-24824" fmla="*/ 1602632 h 3482342"/>
              <a:gd name="connsiteX59-24825" fmla="*/ 9664242 w 12192000"/>
              <a:gd name="connsiteY59-24826" fmla="*/ 1622075 h 3482342"/>
              <a:gd name="connsiteX60-24827" fmla="*/ 9579195 w 12192000"/>
              <a:gd name="connsiteY60-24828" fmla="*/ 1648017 h 3482342"/>
              <a:gd name="connsiteX61-24829" fmla="*/ 9433652 w 12192000"/>
              <a:gd name="connsiteY61-24830" fmla="*/ 1681174 h 3482342"/>
              <a:gd name="connsiteX62-24831" fmla="*/ 9403775 w 12192000"/>
              <a:gd name="connsiteY62-24832" fmla="*/ 1690403 h 3482342"/>
              <a:gd name="connsiteX63-24833" fmla="*/ 9382503 w 12192000"/>
              <a:gd name="connsiteY63-24834" fmla="*/ 1706957 h 3482342"/>
              <a:gd name="connsiteX64-24835" fmla="*/ 9381410 w 12192000"/>
              <a:gd name="connsiteY64-24836" fmla="*/ 1718312 h 3482342"/>
              <a:gd name="connsiteX65-24837" fmla="*/ 9365685 w 12192000"/>
              <a:gd name="connsiteY65-24838" fmla="*/ 1724772 h 3482342"/>
              <a:gd name="connsiteX66-24839" fmla="*/ 9278020 w 12192000"/>
              <a:gd name="connsiteY66-24840" fmla="*/ 1741161 h 3482342"/>
              <a:gd name="connsiteX67-24841" fmla="*/ 9217145 w 12192000"/>
              <a:gd name="connsiteY67-24842" fmla="*/ 1771195 h 3482342"/>
              <a:gd name="connsiteX68-24843" fmla="*/ 8955875 w 12192000"/>
              <a:gd name="connsiteY68-24844" fmla="*/ 1796806 h 3482342"/>
              <a:gd name="connsiteX69-24845" fmla="*/ 8648415 w 12192000"/>
              <a:gd name="connsiteY69-24846" fmla="*/ 1878623 h 3482342"/>
              <a:gd name="connsiteX70-24847" fmla="*/ 8538519 w 12192000"/>
              <a:gd name="connsiteY70-24848" fmla="*/ 1894114 h 3482342"/>
              <a:gd name="connsiteX71-24849" fmla="*/ 8506541 w 12192000"/>
              <a:gd name="connsiteY71-24850" fmla="*/ 1905955 h 3482342"/>
              <a:gd name="connsiteX72-24851" fmla="*/ 8236214 w 12192000"/>
              <a:gd name="connsiteY72-24852" fmla="*/ 1909725 h 3482342"/>
              <a:gd name="connsiteX73-24853" fmla="*/ 8132104 w 12192000"/>
              <a:gd name="connsiteY73-24854" fmla="*/ 1895727 h 3482342"/>
              <a:gd name="connsiteX74-24855" fmla="*/ 7918078 w 12192000"/>
              <a:gd name="connsiteY74-24856" fmla="*/ 1862668 h 3482342"/>
              <a:gd name="connsiteX75-24857" fmla="*/ 7817899 w 12192000"/>
              <a:gd name="connsiteY75-24858" fmla="*/ 1862176 h 3482342"/>
              <a:gd name="connsiteX76-24859" fmla="*/ 7768994 w 12192000"/>
              <a:gd name="connsiteY76-24860" fmla="*/ 1855721 h 3482342"/>
              <a:gd name="connsiteX77-24861" fmla="*/ 7618027 w 12192000"/>
              <a:gd name="connsiteY77-24862" fmla="*/ 1830959 h 3482342"/>
              <a:gd name="connsiteX78-24863" fmla="*/ 7449425 w 12192000"/>
              <a:gd name="connsiteY78-24864" fmla="*/ 1810910 h 3482342"/>
              <a:gd name="connsiteX79-24865" fmla="*/ 7342915 w 12192000"/>
              <a:gd name="connsiteY79-24866" fmla="*/ 1819827 h 3482342"/>
              <a:gd name="connsiteX80-24867" fmla="*/ 7255191 w 12192000"/>
              <a:gd name="connsiteY80-24868" fmla="*/ 1834354 h 3482342"/>
              <a:gd name="connsiteX81-24869" fmla="*/ 7131205 w 12192000"/>
              <a:gd name="connsiteY81-24870" fmla="*/ 1845557 h 3482342"/>
              <a:gd name="connsiteX82-24871" fmla="*/ 6941837 w 12192000"/>
              <a:gd name="connsiteY82-24872" fmla="*/ 1840640 h 3482342"/>
              <a:gd name="connsiteX83-24873" fmla="*/ 6837145 w 12192000"/>
              <a:gd name="connsiteY83-24874" fmla="*/ 1870724 h 3482342"/>
              <a:gd name="connsiteX84-24875" fmla="*/ 6753991 w 12192000"/>
              <a:gd name="connsiteY84-24876" fmla="*/ 1860969 h 3482342"/>
              <a:gd name="connsiteX85-24877" fmla="*/ 6727754 w 12192000"/>
              <a:gd name="connsiteY85-24878" fmla="*/ 1882372 h 3482342"/>
              <a:gd name="connsiteX86-24879" fmla="*/ 6723371 w 12192000"/>
              <a:gd name="connsiteY86-24880" fmla="*/ 1886494 h 3482342"/>
              <a:gd name="connsiteX87-24881" fmla="*/ 6702779 w 12192000"/>
              <a:gd name="connsiteY87-24882" fmla="*/ 1893601 h 3482342"/>
              <a:gd name="connsiteX88-24883" fmla="*/ 6686657 w 12192000"/>
              <a:gd name="connsiteY88-24884" fmla="*/ 1907344 h 3482342"/>
              <a:gd name="connsiteX89-24885" fmla="*/ 6651330 w 12192000"/>
              <a:gd name="connsiteY89-24886" fmla="*/ 1922921 h 3482342"/>
              <a:gd name="connsiteX90-24887" fmla="*/ 6622958 w 12192000"/>
              <a:gd name="connsiteY90-24888" fmla="*/ 1936255 h 3482342"/>
              <a:gd name="connsiteX91-24889" fmla="*/ 6522602 w 12192000"/>
              <a:gd name="connsiteY91-24890" fmla="*/ 1954133 h 3482342"/>
              <a:gd name="connsiteX92-24891" fmla="*/ 6444344 w 12192000"/>
              <a:gd name="connsiteY92-24892" fmla="*/ 1969663 h 3482342"/>
              <a:gd name="connsiteX93-24893" fmla="*/ 6409626 w 12192000"/>
              <a:gd name="connsiteY93-24894" fmla="*/ 1978846 h 3482342"/>
              <a:gd name="connsiteX94-24895" fmla="*/ 6333446 w 12192000"/>
              <a:gd name="connsiteY94-24896" fmla="*/ 1997163 h 3482342"/>
              <a:gd name="connsiteX95-24897" fmla="*/ 6294933 w 12192000"/>
              <a:gd name="connsiteY95-24898" fmla="*/ 2019412 h 3482342"/>
              <a:gd name="connsiteX96-24899" fmla="*/ 6238719 w 12192000"/>
              <a:gd name="connsiteY96-24900" fmla="*/ 2042547 h 3482342"/>
              <a:gd name="connsiteX97-24901" fmla="*/ 6187205 w 12192000"/>
              <a:gd name="connsiteY97-24902" fmla="*/ 2060048 h 3482342"/>
              <a:gd name="connsiteX98-24903" fmla="*/ 6138780 w 12192000"/>
              <a:gd name="connsiteY98-24904" fmla="*/ 2081918 h 3482342"/>
              <a:gd name="connsiteX99-24905" fmla="*/ 6120125 w 12192000"/>
              <a:gd name="connsiteY99-24906" fmla="*/ 2109475 h 3482342"/>
              <a:gd name="connsiteX100-24907" fmla="*/ 6056576 w 12192000"/>
              <a:gd name="connsiteY100-24908" fmla="*/ 2120066 h 3482342"/>
              <a:gd name="connsiteX101-24909" fmla="*/ 5993794 w 12192000"/>
              <a:gd name="connsiteY101-24910" fmla="*/ 2122569 h 3482342"/>
              <a:gd name="connsiteX102-24911" fmla="*/ 5943601 w 12192000"/>
              <a:gd name="connsiteY102-24912" fmla="*/ 2137719 h 3482342"/>
              <a:gd name="connsiteX103-24913" fmla="*/ 5898141 w 12192000"/>
              <a:gd name="connsiteY103-24914" fmla="*/ 2144806 h 3482342"/>
              <a:gd name="connsiteX104-24915" fmla="*/ 5855337 w 12192000"/>
              <a:gd name="connsiteY104-24916" fmla="*/ 2137719 h 3482342"/>
              <a:gd name="connsiteX105-24917" fmla="*/ 5817682 w 12192000"/>
              <a:gd name="connsiteY105-24918" fmla="*/ 2157358 h 3482342"/>
              <a:gd name="connsiteX106-24919" fmla="*/ 5735300 w 12192000"/>
              <a:gd name="connsiteY106-24920" fmla="*/ 2158902 h 3482342"/>
              <a:gd name="connsiteX107-24921" fmla="*/ 5591469 w 12192000"/>
              <a:gd name="connsiteY107-24922" fmla="*/ 2178389 h 3482342"/>
              <a:gd name="connsiteX108-24923" fmla="*/ 5505818 w 12192000"/>
              <a:gd name="connsiteY108-24924" fmla="*/ 2194207 h 3482342"/>
              <a:gd name="connsiteX109-24925" fmla="*/ 5452860 w 12192000"/>
              <a:gd name="connsiteY109-24926" fmla="*/ 2180085 h 3482342"/>
              <a:gd name="connsiteX110-24927" fmla="*/ 5414282 w 12192000"/>
              <a:gd name="connsiteY110-24928" fmla="*/ 2183070 h 3482342"/>
              <a:gd name="connsiteX111-24929" fmla="*/ 5368369 w 12192000"/>
              <a:gd name="connsiteY111-24930" fmla="*/ 2204272 h 3482342"/>
              <a:gd name="connsiteX112-24931" fmla="*/ 5336354 w 12192000"/>
              <a:gd name="connsiteY112-24932" fmla="*/ 2218920 h 3482342"/>
              <a:gd name="connsiteX113-24933" fmla="*/ 5291263 w 12192000"/>
              <a:gd name="connsiteY113-24934" fmla="*/ 2239182 h 3482342"/>
              <a:gd name="connsiteX114-24935" fmla="*/ 5255152 w 12192000"/>
              <a:gd name="connsiteY114-24936" fmla="*/ 2247164 h 3482342"/>
              <a:gd name="connsiteX115-24937" fmla="*/ 5233796 w 12192000"/>
              <a:gd name="connsiteY115-24938" fmla="*/ 2268260 h 3482342"/>
              <a:gd name="connsiteX116-24939" fmla="*/ 5212786 w 12192000"/>
              <a:gd name="connsiteY116-24940" fmla="*/ 2296592 h 3482342"/>
              <a:gd name="connsiteX117-24941" fmla="*/ 5173523 w 12192000"/>
              <a:gd name="connsiteY117-24942" fmla="*/ 2309057 h 3482342"/>
              <a:gd name="connsiteX118-24943" fmla="*/ 5123830 w 12192000"/>
              <a:gd name="connsiteY118-24944" fmla="*/ 2307070 h 3482342"/>
              <a:gd name="connsiteX119-24945" fmla="*/ 5065426 w 12192000"/>
              <a:gd name="connsiteY119-24946" fmla="*/ 2324076 h 3482342"/>
              <a:gd name="connsiteX120-24947" fmla="*/ 4975908 w 12192000"/>
              <a:gd name="connsiteY120-24948" fmla="*/ 2364128 h 3482342"/>
              <a:gd name="connsiteX121-24949" fmla="*/ 4913723 w 12192000"/>
              <a:gd name="connsiteY121-24950" fmla="*/ 2385265 h 3482342"/>
              <a:gd name="connsiteX122-24951" fmla="*/ 4746485 w 12192000"/>
              <a:gd name="connsiteY122-24952" fmla="*/ 2451769 h 3482342"/>
              <a:gd name="connsiteX123-24953" fmla="*/ 4681588 w 12192000"/>
              <a:gd name="connsiteY123-24954" fmla="*/ 2467494 h 3482342"/>
              <a:gd name="connsiteX124-24955" fmla="*/ 1783655 w 12192000"/>
              <a:gd name="connsiteY124-24956" fmla="*/ 3163860 h 3482342"/>
              <a:gd name="connsiteX125-24957" fmla="*/ 1325955 w 12192000"/>
              <a:gd name="connsiteY125-24958" fmla="*/ 3176692 h 3482342"/>
              <a:gd name="connsiteX126-24959" fmla="*/ 1190384 w 12192000"/>
              <a:gd name="connsiteY126-24960" fmla="*/ 3203504 h 3482342"/>
              <a:gd name="connsiteX127-24961" fmla="*/ 1094537 w 12192000"/>
              <a:gd name="connsiteY127-24962" fmla="*/ 3229469 h 3482342"/>
              <a:gd name="connsiteX128-24963" fmla="*/ 779276 w 12192000"/>
              <a:gd name="connsiteY128-24964" fmla="*/ 3327290 h 3482342"/>
              <a:gd name="connsiteX129-24965" fmla="*/ 600378 w 12192000"/>
              <a:gd name="connsiteY129-24966" fmla="*/ 3335250 h 3482342"/>
              <a:gd name="connsiteX130-24967" fmla="*/ 493457 w 12192000"/>
              <a:gd name="connsiteY130-24968" fmla="*/ 3365044 h 3482342"/>
              <a:gd name="connsiteX131-24969" fmla="*/ 349402 w 12192000"/>
              <a:gd name="connsiteY131-24970" fmla="*/ 3380897 h 3482342"/>
              <a:gd name="connsiteX132-24971" fmla="*/ 192183 w 12192000"/>
              <a:gd name="connsiteY132-24972" fmla="*/ 3460075 h 3482342"/>
              <a:gd name="connsiteX133-24973" fmla="*/ 46713 w 12192000"/>
              <a:gd name="connsiteY133-24974" fmla="*/ 3462986 h 3482342"/>
              <a:gd name="connsiteX134-24975" fmla="*/ 2765 w 12192000"/>
              <a:gd name="connsiteY134-24976" fmla="*/ 3480770 h 3482342"/>
              <a:gd name="connsiteX135-24977" fmla="*/ 0 w 12192000"/>
              <a:gd name="connsiteY135-24978" fmla="*/ 3482342 h 3482342"/>
              <a:gd name="connsiteX136" fmla="*/ 0 w 12192000"/>
              <a:gd name="connsiteY136" fmla="*/ 0 h 3482342"/>
              <a:gd name="connsiteX0-24979" fmla="*/ 0 w 12192000"/>
              <a:gd name="connsiteY0-24980" fmla="*/ 0 h 3482342"/>
              <a:gd name="connsiteX1-24981" fmla="*/ 12192000 w 12192000"/>
              <a:gd name="connsiteY1-24982" fmla="*/ 0 h 3482342"/>
              <a:gd name="connsiteX2-24983" fmla="*/ 12192000 w 12192000"/>
              <a:gd name="connsiteY2-24984" fmla="*/ 635369 h 3482342"/>
              <a:gd name="connsiteX3-24985" fmla="*/ 12191789 w 12192000"/>
              <a:gd name="connsiteY3-24986" fmla="*/ 560396 h 3482342"/>
              <a:gd name="connsiteX4-24987" fmla="*/ 11983027 w 12192000"/>
              <a:gd name="connsiteY4-24988" fmla="*/ 646756 h 3482342"/>
              <a:gd name="connsiteX5-24989" fmla="*/ 11923051 w 12192000"/>
              <a:gd name="connsiteY5-24990" fmla="*/ 656045 h 3482342"/>
              <a:gd name="connsiteX6-24991" fmla="*/ 11832939 w 12192000"/>
              <a:gd name="connsiteY6-24992" fmla="*/ 674181 h 3482342"/>
              <a:gd name="connsiteX7-24993" fmla="*/ 11767770 w 12192000"/>
              <a:gd name="connsiteY7-24994" fmla="*/ 683807 h 3482342"/>
              <a:gd name="connsiteX8-24995" fmla="*/ 11728279 w 12192000"/>
              <a:gd name="connsiteY8-24996" fmla="*/ 700816 h 3482342"/>
              <a:gd name="connsiteX9-24997" fmla="*/ 11722533 w 12192000"/>
              <a:gd name="connsiteY9-24998" fmla="*/ 703421 h 3482342"/>
              <a:gd name="connsiteX10-24999" fmla="*/ 11720002 w 12192000"/>
              <a:gd name="connsiteY10-25000" fmla="*/ 710566 h 3482342"/>
              <a:gd name="connsiteX11-25001" fmla="*/ 11707351 w 12192000"/>
              <a:gd name="connsiteY11-25002" fmla="*/ 710310 h 3482342"/>
              <a:gd name="connsiteX12-25003" fmla="*/ 11700369 w 12192000"/>
              <a:gd name="connsiteY12-25004" fmla="*/ 713480 h 3482342"/>
              <a:gd name="connsiteX13-25005" fmla="*/ 11691126 w 12192000"/>
              <a:gd name="connsiteY13-25006" fmla="*/ 726131 h 3482342"/>
              <a:gd name="connsiteX14-25007" fmla="*/ 11657717 w 12192000"/>
              <a:gd name="connsiteY14-25008" fmla="*/ 746701 h 3482342"/>
              <a:gd name="connsiteX15-25009" fmla="*/ 11656818 w 12192000"/>
              <a:gd name="connsiteY15-25010" fmla="*/ 769062 h 3482342"/>
              <a:gd name="connsiteX16-25011" fmla="*/ 11601229 w 12192000"/>
              <a:gd name="connsiteY16-25012" fmla="*/ 785537 h 3482342"/>
              <a:gd name="connsiteX17-25013" fmla="*/ 11501920 w 12192000"/>
              <a:gd name="connsiteY17-25014" fmla="*/ 813109 h 3482342"/>
              <a:gd name="connsiteX18-25015" fmla="*/ 11405286 w 12192000"/>
              <a:gd name="connsiteY18-25016" fmla="*/ 849086 h 3482342"/>
              <a:gd name="connsiteX19-25017" fmla="*/ 11338523 w 12192000"/>
              <a:gd name="connsiteY19-25018" fmla="*/ 852810 h 3482342"/>
              <a:gd name="connsiteX20-25019" fmla="*/ 11313493 w 12192000"/>
              <a:gd name="connsiteY20-25020" fmla="*/ 880860 h 3482342"/>
              <a:gd name="connsiteX21-25021" fmla="*/ 11228040 w 12192000"/>
              <a:gd name="connsiteY21-25022" fmla="*/ 958953 h 3482342"/>
              <a:gd name="connsiteX22-25023" fmla="*/ 11196987 w 12192000"/>
              <a:gd name="connsiteY22-25024" fmla="*/ 1000897 h 3482342"/>
              <a:gd name="connsiteX23-25025" fmla="*/ 11193568 w 12192000"/>
              <a:gd name="connsiteY23-25026" fmla="*/ 1039464 h 3482342"/>
              <a:gd name="connsiteX24-25027" fmla="*/ 11175804 w 12192000"/>
              <a:gd name="connsiteY24-25028" fmla="*/ 1067977 h 3482342"/>
              <a:gd name="connsiteX25-25029" fmla="*/ 11133438 w 12192000"/>
              <a:gd name="connsiteY25-25030" fmla="*/ 1106812 h 3482342"/>
              <a:gd name="connsiteX26-25031" fmla="*/ 11120819 w 12192000"/>
              <a:gd name="connsiteY26-25032" fmla="*/ 1126133 h 3482342"/>
              <a:gd name="connsiteX27-25033" fmla="*/ 11071654 w 12192000"/>
              <a:gd name="connsiteY27-25034" fmla="*/ 1177422 h 3482342"/>
              <a:gd name="connsiteX28-25035" fmla="*/ 11028687 w 12192000"/>
              <a:gd name="connsiteY28-25036" fmla="*/ 1199018 h 3482342"/>
              <a:gd name="connsiteX29-25037" fmla="*/ 10974565 w 12192000"/>
              <a:gd name="connsiteY29-25038" fmla="*/ 1226849 h 3482342"/>
              <a:gd name="connsiteX30-25039" fmla="*/ 10960443 w 12192000"/>
              <a:gd name="connsiteY30-25040" fmla="*/ 1244502 h 3482342"/>
              <a:gd name="connsiteX31-25041" fmla="*/ 10879242 w 12192000"/>
              <a:gd name="connsiteY31-25042" fmla="*/ 1269215 h 3482342"/>
              <a:gd name="connsiteX32-25043" fmla="*/ 10850998 w 12192000"/>
              <a:gd name="connsiteY32-25044" fmla="*/ 1269215 h 3482342"/>
              <a:gd name="connsiteX33-25045" fmla="*/ 10815658 w 12192000"/>
              <a:gd name="connsiteY33-25046" fmla="*/ 1287849 h 3482342"/>
              <a:gd name="connsiteX34-25047" fmla="*/ 10723900 w 12192000"/>
              <a:gd name="connsiteY34-25048" fmla="*/ 1318642 h 3482342"/>
              <a:gd name="connsiteX35-25049" fmla="*/ 10699186 w 12192000"/>
              <a:gd name="connsiteY35-25050" fmla="*/ 1322173 h 3482342"/>
              <a:gd name="connsiteX36-25051" fmla="*/ 10676375 w 12192000"/>
              <a:gd name="connsiteY36-25052" fmla="*/ 1342640 h 3482342"/>
              <a:gd name="connsiteX37-25053" fmla="*/ 10636304 w 12192000"/>
              <a:gd name="connsiteY37-25054" fmla="*/ 1342641 h 3482342"/>
              <a:gd name="connsiteX38-25055" fmla="*/ 10603863 w 12192000"/>
              <a:gd name="connsiteY38-25056" fmla="*/ 1346886 h 3482342"/>
              <a:gd name="connsiteX39-25057" fmla="*/ 10573203 w 12192000"/>
              <a:gd name="connsiteY39-25058" fmla="*/ 1351996 h 3482342"/>
              <a:gd name="connsiteX40-25059" fmla="*/ 10547375 w 12192000"/>
              <a:gd name="connsiteY40-25060" fmla="*/ 1375130 h 3482342"/>
              <a:gd name="connsiteX41-25061" fmla="*/ 10513263 w 12192000"/>
              <a:gd name="connsiteY41-25062" fmla="*/ 1371939 h 3482342"/>
              <a:gd name="connsiteX42-25063" fmla="*/ 10487356 w 12192000"/>
              <a:gd name="connsiteY42-25064" fmla="*/ 1385722 h 3482342"/>
              <a:gd name="connsiteX43-25065" fmla="*/ 10464012 w 12192000"/>
              <a:gd name="connsiteY43-25066" fmla="*/ 1391778 h 3482342"/>
              <a:gd name="connsiteX44-25067" fmla="*/ 10439694 w 12192000"/>
              <a:gd name="connsiteY44-25068" fmla="*/ 1406905 h 3482342"/>
              <a:gd name="connsiteX45-25069" fmla="*/ 10405409 w 12192000"/>
              <a:gd name="connsiteY45-25070" fmla="*/ 1422789 h 3482342"/>
              <a:gd name="connsiteX46-25071" fmla="*/ 10370530 w 12192000"/>
              <a:gd name="connsiteY46-25072" fmla="*/ 1441596 h 3482342"/>
              <a:gd name="connsiteX47-25073" fmla="*/ 10300239 w 12192000"/>
              <a:gd name="connsiteY47-25074" fmla="*/ 1456332 h 3482342"/>
              <a:gd name="connsiteX48-25075" fmla="*/ 10264922 w 12192000"/>
              <a:gd name="connsiteY48-25076" fmla="*/ 1472107 h 3482342"/>
              <a:gd name="connsiteX49-25077" fmla="*/ 10229629 w 12192000"/>
              <a:gd name="connsiteY49-25078" fmla="*/ 1470454 h 3482342"/>
              <a:gd name="connsiteX50-25079" fmla="*/ 10201385 w 12192000"/>
              <a:gd name="connsiteY50-25080" fmla="*/ 1477515 h 3482342"/>
              <a:gd name="connsiteX51-25081" fmla="*/ 10151958 w 12192000"/>
              <a:gd name="connsiteY51-25082" fmla="*/ 1477515 h 3482342"/>
              <a:gd name="connsiteX52-25083" fmla="*/ 10120184 w 12192000"/>
              <a:gd name="connsiteY52-25084" fmla="*/ 1466924 h 3482342"/>
              <a:gd name="connsiteX53-25085" fmla="*/ 10081348 w 12192000"/>
              <a:gd name="connsiteY53-25086" fmla="*/ 1481046 h 3482342"/>
              <a:gd name="connsiteX54-25087" fmla="*/ 10058690 w 12192000"/>
              <a:gd name="connsiteY54-25088" fmla="*/ 1474888 h 3482342"/>
              <a:gd name="connsiteX55-25089" fmla="*/ 10004424 w 12192000"/>
              <a:gd name="connsiteY55-25090" fmla="*/ 1489801 h 3482342"/>
              <a:gd name="connsiteX56-25091" fmla="*/ 9999951 w 12192000"/>
              <a:gd name="connsiteY56-25092" fmla="*/ 1499127 h 3482342"/>
              <a:gd name="connsiteX57-25093" fmla="*/ 9845462 w 12192000"/>
              <a:gd name="connsiteY57-25094" fmla="*/ 1548192 h 3482342"/>
              <a:gd name="connsiteX58-25095" fmla="*/ 9736156 w 12192000"/>
              <a:gd name="connsiteY58-25096" fmla="*/ 1581928 h 3482342"/>
              <a:gd name="connsiteX59-25097" fmla="*/ 9693355 w 12192000"/>
              <a:gd name="connsiteY59-25098" fmla="*/ 1602632 h 3482342"/>
              <a:gd name="connsiteX60-25099" fmla="*/ 9664242 w 12192000"/>
              <a:gd name="connsiteY60-25100" fmla="*/ 1622075 h 3482342"/>
              <a:gd name="connsiteX61-25101" fmla="*/ 9579195 w 12192000"/>
              <a:gd name="connsiteY61-25102" fmla="*/ 1648017 h 3482342"/>
              <a:gd name="connsiteX62-25103" fmla="*/ 9433652 w 12192000"/>
              <a:gd name="connsiteY62-25104" fmla="*/ 1681174 h 3482342"/>
              <a:gd name="connsiteX63-25105" fmla="*/ 9403775 w 12192000"/>
              <a:gd name="connsiteY63-25106" fmla="*/ 1690403 h 3482342"/>
              <a:gd name="connsiteX64-25107" fmla="*/ 9382503 w 12192000"/>
              <a:gd name="connsiteY64-25108" fmla="*/ 1706957 h 3482342"/>
              <a:gd name="connsiteX65-25109" fmla="*/ 9381410 w 12192000"/>
              <a:gd name="connsiteY65-25110" fmla="*/ 1718312 h 3482342"/>
              <a:gd name="connsiteX66-25111" fmla="*/ 9365685 w 12192000"/>
              <a:gd name="connsiteY66-25112" fmla="*/ 1724772 h 3482342"/>
              <a:gd name="connsiteX67-25113" fmla="*/ 9278020 w 12192000"/>
              <a:gd name="connsiteY67-25114" fmla="*/ 1741161 h 3482342"/>
              <a:gd name="connsiteX68-25115" fmla="*/ 9217145 w 12192000"/>
              <a:gd name="connsiteY68-25116" fmla="*/ 1771195 h 3482342"/>
              <a:gd name="connsiteX69-25117" fmla="*/ 8955875 w 12192000"/>
              <a:gd name="connsiteY69-25118" fmla="*/ 1796806 h 3482342"/>
              <a:gd name="connsiteX70-25119" fmla="*/ 8648415 w 12192000"/>
              <a:gd name="connsiteY70-25120" fmla="*/ 1878623 h 3482342"/>
              <a:gd name="connsiteX71-25121" fmla="*/ 8538519 w 12192000"/>
              <a:gd name="connsiteY71-25122" fmla="*/ 1894114 h 3482342"/>
              <a:gd name="connsiteX72-25123" fmla="*/ 8506541 w 12192000"/>
              <a:gd name="connsiteY72-25124" fmla="*/ 1905955 h 3482342"/>
              <a:gd name="connsiteX73-25125" fmla="*/ 8236214 w 12192000"/>
              <a:gd name="connsiteY73-25126" fmla="*/ 1909725 h 3482342"/>
              <a:gd name="connsiteX74-25127" fmla="*/ 8132104 w 12192000"/>
              <a:gd name="connsiteY74-25128" fmla="*/ 1895727 h 3482342"/>
              <a:gd name="connsiteX75-25129" fmla="*/ 7918078 w 12192000"/>
              <a:gd name="connsiteY75-25130" fmla="*/ 1862668 h 3482342"/>
              <a:gd name="connsiteX76-25131" fmla="*/ 7817899 w 12192000"/>
              <a:gd name="connsiteY76-25132" fmla="*/ 1862176 h 3482342"/>
              <a:gd name="connsiteX77-25133" fmla="*/ 7768994 w 12192000"/>
              <a:gd name="connsiteY77-25134" fmla="*/ 1855721 h 3482342"/>
              <a:gd name="connsiteX78-25135" fmla="*/ 7618027 w 12192000"/>
              <a:gd name="connsiteY78-25136" fmla="*/ 1830959 h 3482342"/>
              <a:gd name="connsiteX79-25137" fmla="*/ 7449425 w 12192000"/>
              <a:gd name="connsiteY79-25138" fmla="*/ 1810910 h 3482342"/>
              <a:gd name="connsiteX80-25139" fmla="*/ 7342915 w 12192000"/>
              <a:gd name="connsiteY80-25140" fmla="*/ 1819827 h 3482342"/>
              <a:gd name="connsiteX81-25141" fmla="*/ 7255191 w 12192000"/>
              <a:gd name="connsiteY81-25142" fmla="*/ 1834354 h 3482342"/>
              <a:gd name="connsiteX82-25143" fmla="*/ 7131205 w 12192000"/>
              <a:gd name="connsiteY82-25144" fmla="*/ 1845557 h 3482342"/>
              <a:gd name="connsiteX83-25145" fmla="*/ 6941837 w 12192000"/>
              <a:gd name="connsiteY83-25146" fmla="*/ 1840640 h 3482342"/>
              <a:gd name="connsiteX84-25147" fmla="*/ 6837145 w 12192000"/>
              <a:gd name="connsiteY84-25148" fmla="*/ 1870724 h 3482342"/>
              <a:gd name="connsiteX85-25149" fmla="*/ 6753991 w 12192000"/>
              <a:gd name="connsiteY85-25150" fmla="*/ 1860969 h 3482342"/>
              <a:gd name="connsiteX86-25151" fmla="*/ 6727754 w 12192000"/>
              <a:gd name="connsiteY86-25152" fmla="*/ 1882372 h 3482342"/>
              <a:gd name="connsiteX87-25153" fmla="*/ 6723371 w 12192000"/>
              <a:gd name="connsiteY87-25154" fmla="*/ 1886494 h 3482342"/>
              <a:gd name="connsiteX88-25155" fmla="*/ 6702779 w 12192000"/>
              <a:gd name="connsiteY88-25156" fmla="*/ 1893601 h 3482342"/>
              <a:gd name="connsiteX89-25157" fmla="*/ 6686657 w 12192000"/>
              <a:gd name="connsiteY89-25158" fmla="*/ 1907344 h 3482342"/>
              <a:gd name="connsiteX90-25159" fmla="*/ 6651330 w 12192000"/>
              <a:gd name="connsiteY90-25160" fmla="*/ 1922921 h 3482342"/>
              <a:gd name="connsiteX91-25161" fmla="*/ 6622958 w 12192000"/>
              <a:gd name="connsiteY91-25162" fmla="*/ 1936255 h 3482342"/>
              <a:gd name="connsiteX92-25163" fmla="*/ 6522602 w 12192000"/>
              <a:gd name="connsiteY92-25164" fmla="*/ 1954133 h 3482342"/>
              <a:gd name="connsiteX93-25165" fmla="*/ 6444344 w 12192000"/>
              <a:gd name="connsiteY93-25166" fmla="*/ 1969663 h 3482342"/>
              <a:gd name="connsiteX94-25167" fmla="*/ 6409626 w 12192000"/>
              <a:gd name="connsiteY94-25168" fmla="*/ 1978846 h 3482342"/>
              <a:gd name="connsiteX95-25169" fmla="*/ 6333446 w 12192000"/>
              <a:gd name="connsiteY95-25170" fmla="*/ 1997163 h 3482342"/>
              <a:gd name="connsiteX96-25171" fmla="*/ 6294933 w 12192000"/>
              <a:gd name="connsiteY96-25172" fmla="*/ 2019412 h 3482342"/>
              <a:gd name="connsiteX97-25173" fmla="*/ 6238719 w 12192000"/>
              <a:gd name="connsiteY97-25174" fmla="*/ 2042547 h 3482342"/>
              <a:gd name="connsiteX98-25175" fmla="*/ 6187205 w 12192000"/>
              <a:gd name="connsiteY98-25176" fmla="*/ 2060048 h 3482342"/>
              <a:gd name="connsiteX99-25177" fmla="*/ 6138780 w 12192000"/>
              <a:gd name="connsiteY99-25178" fmla="*/ 2081918 h 3482342"/>
              <a:gd name="connsiteX100-25179" fmla="*/ 6120125 w 12192000"/>
              <a:gd name="connsiteY100-25180" fmla="*/ 2109475 h 3482342"/>
              <a:gd name="connsiteX101-25181" fmla="*/ 6056576 w 12192000"/>
              <a:gd name="connsiteY101-25182" fmla="*/ 2120066 h 3482342"/>
              <a:gd name="connsiteX102-25183" fmla="*/ 5993794 w 12192000"/>
              <a:gd name="connsiteY102-25184" fmla="*/ 2122569 h 3482342"/>
              <a:gd name="connsiteX103-25185" fmla="*/ 5943601 w 12192000"/>
              <a:gd name="connsiteY103-25186" fmla="*/ 2137719 h 3482342"/>
              <a:gd name="connsiteX104-25187" fmla="*/ 5898141 w 12192000"/>
              <a:gd name="connsiteY104-25188" fmla="*/ 2144806 h 3482342"/>
              <a:gd name="connsiteX105-25189" fmla="*/ 5855337 w 12192000"/>
              <a:gd name="connsiteY105-25190" fmla="*/ 2137719 h 3482342"/>
              <a:gd name="connsiteX106-25191" fmla="*/ 5817682 w 12192000"/>
              <a:gd name="connsiteY106-25192" fmla="*/ 2157358 h 3482342"/>
              <a:gd name="connsiteX107-25193" fmla="*/ 5735300 w 12192000"/>
              <a:gd name="connsiteY107-25194" fmla="*/ 2158902 h 3482342"/>
              <a:gd name="connsiteX108-25195" fmla="*/ 5591469 w 12192000"/>
              <a:gd name="connsiteY108-25196" fmla="*/ 2178389 h 3482342"/>
              <a:gd name="connsiteX109-25197" fmla="*/ 5505818 w 12192000"/>
              <a:gd name="connsiteY109-25198" fmla="*/ 2194207 h 3482342"/>
              <a:gd name="connsiteX110-25199" fmla="*/ 5452860 w 12192000"/>
              <a:gd name="connsiteY110-25200" fmla="*/ 2180085 h 3482342"/>
              <a:gd name="connsiteX111-25201" fmla="*/ 5414282 w 12192000"/>
              <a:gd name="connsiteY111-25202" fmla="*/ 2183070 h 3482342"/>
              <a:gd name="connsiteX112-25203" fmla="*/ 5368369 w 12192000"/>
              <a:gd name="connsiteY112-25204" fmla="*/ 2204272 h 3482342"/>
              <a:gd name="connsiteX113-25205" fmla="*/ 5336354 w 12192000"/>
              <a:gd name="connsiteY113-25206" fmla="*/ 2218920 h 3482342"/>
              <a:gd name="connsiteX114-25207" fmla="*/ 5291263 w 12192000"/>
              <a:gd name="connsiteY114-25208" fmla="*/ 2239182 h 3482342"/>
              <a:gd name="connsiteX115-25209" fmla="*/ 5255152 w 12192000"/>
              <a:gd name="connsiteY115-25210" fmla="*/ 2247164 h 3482342"/>
              <a:gd name="connsiteX116-25211" fmla="*/ 5233796 w 12192000"/>
              <a:gd name="connsiteY116-25212" fmla="*/ 2268260 h 3482342"/>
              <a:gd name="connsiteX117-25213" fmla="*/ 5212786 w 12192000"/>
              <a:gd name="connsiteY117-25214" fmla="*/ 2296592 h 3482342"/>
              <a:gd name="connsiteX118-25215" fmla="*/ 5173523 w 12192000"/>
              <a:gd name="connsiteY118-25216" fmla="*/ 2309057 h 3482342"/>
              <a:gd name="connsiteX119-25217" fmla="*/ 5123830 w 12192000"/>
              <a:gd name="connsiteY119-25218" fmla="*/ 2307070 h 3482342"/>
              <a:gd name="connsiteX120-25219" fmla="*/ 5065426 w 12192000"/>
              <a:gd name="connsiteY120-25220" fmla="*/ 2324076 h 3482342"/>
              <a:gd name="connsiteX121-25221" fmla="*/ 4975908 w 12192000"/>
              <a:gd name="connsiteY121-25222" fmla="*/ 2364128 h 3482342"/>
              <a:gd name="connsiteX122-25223" fmla="*/ 4913723 w 12192000"/>
              <a:gd name="connsiteY122-25224" fmla="*/ 2385265 h 3482342"/>
              <a:gd name="connsiteX123-25225" fmla="*/ 4746485 w 12192000"/>
              <a:gd name="connsiteY123-25226" fmla="*/ 2451769 h 3482342"/>
              <a:gd name="connsiteX124-25227" fmla="*/ 4681588 w 12192000"/>
              <a:gd name="connsiteY124-25228" fmla="*/ 2467494 h 3482342"/>
              <a:gd name="connsiteX125-25229" fmla="*/ 1783655 w 12192000"/>
              <a:gd name="connsiteY125-25230" fmla="*/ 3163860 h 3482342"/>
              <a:gd name="connsiteX126-25231" fmla="*/ 1325955 w 12192000"/>
              <a:gd name="connsiteY126-25232" fmla="*/ 3176692 h 3482342"/>
              <a:gd name="connsiteX127-25233" fmla="*/ 1190384 w 12192000"/>
              <a:gd name="connsiteY127-25234" fmla="*/ 3203504 h 3482342"/>
              <a:gd name="connsiteX128-25235" fmla="*/ 1094537 w 12192000"/>
              <a:gd name="connsiteY128-25236" fmla="*/ 3229469 h 3482342"/>
              <a:gd name="connsiteX129-25237" fmla="*/ 779276 w 12192000"/>
              <a:gd name="connsiteY129-25238" fmla="*/ 3327290 h 3482342"/>
              <a:gd name="connsiteX130-25239" fmla="*/ 600378 w 12192000"/>
              <a:gd name="connsiteY130-25240" fmla="*/ 3335250 h 3482342"/>
              <a:gd name="connsiteX131-25241" fmla="*/ 493457 w 12192000"/>
              <a:gd name="connsiteY131-25242" fmla="*/ 3365044 h 3482342"/>
              <a:gd name="connsiteX132-25243" fmla="*/ 349402 w 12192000"/>
              <a:gd name="connsiteY132-25244" fmla="*/ 3380897 h 3482342"/>
              <a:gd name="connsiteX133-25245" fmla="*/ 192183 w 12192000"/>
              <a:gd name="connsiteY133-25246" fmla="*/ 3460075 h 3482342"/>
              <a:gd name="connsiteX134-25247" fmla="*/ 46713 w 12192000"/>
              <a:gd name="connsiteY134-25248" fmla="*/ 3462986 h 3482342"/>
              <a:gd name="connsiteX135-25249" fmla="*/ 2765 w 12192000"/>
              <a:gd name="connsiteY135-25250" fmla="*/ 3480770 h 3482342"/>
              <a:gd name="connsiteX136-25251" fmla="*/ 0 w 12192000"/>
              <a:gd name="connsiteY136-25252" fmla="*/ 3482342 h 3482342"/>
              <a:gd name="connsiteX137" fmla="*/ 0 w 12192000"/>
              <a:gd name="connsiteY137" fmla="*/ 0 h 3482342"/>
              <a:gd name="connsiteX0-25253" fmla="*/ 0 w 12192000"/>
              <a:gd name="connsiteY0-25254" fmla="*/ 0 h 3482342"/>
              <a:gd name="connsiteX1-25255" fmla="*/ 12192000 w 12192000"/>
              <a:gd name="connsiteY1-25256" fmla="*/ 0 h 3482342"/>
              <a:gd name="connsiteX2-25257" fmla="*/ 12192000 w 12192000"/>
              <a:gd name="connsiteY2-25258" fmla="*/ 635369 h 3482342"/>
              <a:gd name="connsiteX3-25259" fmla="*/ 12191789 w 12192000"/>
              <a:gd name="connsiteY3-25260" fmla="*/ 560396 h 3482342"/>
              <a:gd name="connsiteX4-25261" fmla="*/ 11983027 w 12192000"/>
              <a:gd name="connsiteY4-25262" fmla="*/ 646756 h 3482342"/>
              <a:gd name="connsiteX5-25263" fmla="*/ 11940158 w 12192000"/>
              <a:gd name="connsiteY5-25264" fmla="*/ 651378 h 3482342"/>
              <a:gd name="connsiteX6-25265" fmla="*/ 11923051 w 12192000"/>
              <a:gd name="connsiteY6-25266" fmla="*/ 656045 h 3482342"/>
              <a:gd name="connsiteX7-25267" fmla="*/ 11832939 w 12192000"/>
              <a:gd name="connsiteY7-25268" fmla="*/ 674181 h 3482342"/>
              <a:gd name="connsiteX8-25269" fmla="*/ 11767770 w 12192000"/>
              <a:gd name="connsiteY8-25270" fmla="*/ 683807 h 3482342"/>
              <a:gd name="connsiteX9-25271" fmla="*/ 11728279 w 12192000"/>
              <a:gd name="connsiteY9-25272" fmla="*/ 700816 h 3482342"/>
              <a:gd name="connsiteX10-25273" fmla="*/ 11722533 w 12192000"/>
              <a:gd name="connsiteY10-25274" fmla="*/ 703421 h 3482342"/>
              <a:gd name="connsiteX11-25275" fmla="*/ 11720002 w 12192000"/>
              <a:gd name="connsiteY11-25276" fmla="*/ 710566 h 3482342"/>
              <a:gd name="connsiteX12-25277" fmla="*/ 11707351 w 12192000"/>
              <a:gd name="connsiteY12-25278" fmla="*/ 710310 h 3482342"/>
              <a:gd name="connsiteX13-25279" fmla="*/ 11700369 w 12192000"/>
              <a:gd name="connsiteY13-25280" fmla="*/ 713480 h 3482342"/>
              <a:gd name="connsiteX14-25281" fmla="*/ 11691126 w 12192000"/>
              <a:gd name="connsiteY14-25282" fmla="*/ 726131 h 3482342"/>
              <a:gd name="connsiteX15-25283" fmla="*/ 11657717 w 12192000"/>
              <a:gd name="connsiteY15-25284" fmla="*/ 746701 h 3482342"/>
              <a:gd name="connsiteX16-25285" fmla="*/ 11656818 w 12192000"/>
              <a:gd name="connsiteY16-25286" fmla="*/ 769062 h 3482342"/>
              <a:gd name="connsiteX17-25287" fmla="*/ 11601229 w 12192000"/>
              <a:gd name="connsiteY17-25288" fmla="*/ 785537 h 3482342"/>
              <a:gd name="connsiteX18-25289" fmla="*/ 11501920 w 12192000"/>
              <a:gd name="connsiteY18-25290" fmla="*/ 813109 h 3482342"/>
              <a:gd name="connsiteX19-25291" fmla="*/ 11405286 w 12192000"/>
              <a:gd name="connsiteY19-25292" fmla="*/ 849086 h 3482342"/>
              <a:gd name="connsiteX20-25293" fmla="*/ 11338523 w 12192000"/>
              <a:gd name="connsiteY20-25294" fmla="*/ 852810 h 3482342"/>
              <a:gd name="connsiteX21-25295" fmla="*/ 11313493 w 12192000"/>
              <a:gd name="connsiteY21-25296" fmla="*/ 880860 h 3482342"/>
              <a:gd name="connsiteX22-25297" fmla="*/ 11228040 w 12192000"/>
              <a:gd name="connsiteY22-25298" fmla="*/ 958953 h 3482342"/>
              <a:gd name="connsiteX23-25299" fmla="*/ 11196987 w 12192000"/>
              <a:gd name="connsiteY23-25300" fmla="*/ 1000897 h 3482342"/>
              <a:gd name="connsiteX24-25301" fmla="*/ 11193568 w 12192000"/>
              <a:gd name="connsiteY24-25302" fmla="*/ 1039464 h 3482342"/>
              <a:gd name="connsiteX25-25303" fmla="*/ 11175804 w 12192000"/>
              <a:gd name="connsiteY25-25304" fmla="*/ 1067977 h 3482342"/>
              <a:gd name="connsiteX26-25305" fmla="*/ 11133438 w 12192000"/>
              <a:gd name="connsiteY26-25306" fmla="*/ 1106812 h 3482342"/>
              <a:gd name="connsiteX27-25307" fmla="*/ 11120819 w 12192000"/>
              <a:gd name="connsiteY27-25308" fmla="*/ 1126133 h 3482342"/>
              <a:gd name="connsiteX28-25309" fmla="*/ 11071654 w 12192000"/>
              <a:gd name="connsiteY28-25310" fmla="*/ 1177422 h 3482342"/>
              <a:gd name="connsiteX29-25311" fmla="*/ 11028687 w 12192000"/>
              <a:gd name="connsiteY29-25312" fmla="*/ 1199018 h 3482342"/>
              <a:gd name="connsiteX30-25313" fmla="*/ 10974565 w 12192000"/>
              <a:gd name="connsiteY30-25314" fmla="*/ 1226849 h 3482342"/>
              <a:gd name="connsiteX31-25315" fmla="*/ 10960443 w 12192000"/>
              <a:gd name="connsiteY31-25316" fmla="*/ 1244502 h 3482342"/>
              <a:gd name="connsiteX32-25317" fmla="*/ 10879242 w 12192000"/>
              <a:gd name="connsiteY32-25318" fmla="*/ 1269215 h 3482342"/>
              <a:gd name="connsiteX33-25319" fmla="*/ 10850998 w 12192000"/>
              <a:gd name="connsiteY33-25320" fmla="*/ 1269215 h 3482342"/>
              <a:gd name="connsiteX34-25321" fmla="*/ 10815658 w 12192000"/>
              <a:gd name="connsiteY34-25322" fmla="*/ 1287849 h 3482342"/>
              <a:gd name="connsiteX35-25323" fmla="*/ 10723900 w 12192000"/>
              <a:gd name="connsiteY35-25324" fmla="*/ 1318642 h 3482342"/>
              <a:gd name="connsiteX36-25325" fmla="*/ 10699186 w 12192000"/>
              <a:gd name="connsiteY36-25326" fmla="*/ 1322173 h 3482342"/>
              <a:gd name="connsiteX37-25327" fmla="*/ 10676375 w 12192000"/>
              <a:gd name="connsiteY37-25328" fmla="*/ 1342640 h 3482342"/>
              <a:gd name="connsiteX38-25329" fmla="*/ 10636304 w 12192000"/>
              <a:gd name="connsiteY38-25330" fmla="*/ 1342641 h 3482342"/>
              <a:gd name="connsiteX39-25331" fmla="*/ 10603863 w 12192000"/>
              <a:gd name="connsiteY39-25332" fmla="*/ 1346886 h 3482342"/>
              <a:gd name="connsiteX40-25333" fmla="*/ 10573203 w 12192000"/>
              <a:gd name="connsiteY40-25334" fmla="*/ 1351996 h 3482342"/>
              <a:gd name="connsiteX41-25335" fmla="*/ 10547375 w 12192000"/>
              <a:gd name="connsiteY41-25336" fmla="*/ 1375130 h 3482342"/>
              <a:gd name="connsiteX42-25337" fmla="*/ 10513263 w 12192000"/>
              <a:gd name="connsiteY42-25338" fmla="*/ 1371939 h 3482342"/>
              <a:gd name="connsiteX43-25339" fmla="*/ 10487356 w 12192000"/>
              <a:gd name="connsiteY43-25340" fmla="*/ 1385722 h 3482342"/>
              <a:gd name="connsiteX44-25341" fmla="*/ 10464012 w 12192000"/>
              <a:gd name="connsiteY44-25342" fmla="*/ 1391778 h 3482342"/>
              <a:gd name="connsiteX45-25343" fmla="*/ 10439694 w 12192000"/>
              <a:gd name="connsiteY45-25344" fmla="*/ 1406905 h 3482342"/>
              <a:gd name="connsiteX46-25345" fmla="*/ 10405409 w 12192000"/>
              <a:gd name="connsiteY46-25346" fmla="*/ 1422789 h 3482342"/>
              <a:gd name="connsiteX47-25347" fmla="*/ 10370530 w 12192000"/>
              <a:gd name="connsiteY47-25348" fmla="*/ 1441596 h 3482342"/>
              <a:gd name="connsiteX48-25349" fmla="*/ 10300239 w 12192000"/>
              <a:gd name="connsiteY48-25350" fmla="*/ 1456332 h 3482342"/>
              <a:gd name="connsiteX49-25351" fmla="*/ 10264922 w 12192000"/>
              <a:gd name="connsiteY49-25352" fmla="*/ 1472107 h 3482342"/>
              <a:gd name="connsiteX50-25353" fmla="*/ 10229629 w 12192000"/>
              <a:gd name="connsiteY50-25354" fmla="*/ 1470454 h 3482342"/>
              <a:gd name="connsiteX51-25355" fmla="*/ 10201385 w 12192000"/>
              <a:gd name="connsiteY51-25356" fmla="*/ 1477515 h 3482342"/>
              <a:gd name="connsiteX52-25357" fmla="*/ 10151958 w 12192000"/>
              <a:gd name="connsiteY52-25358" fmla="*/ 1477515 h 3482342"/>
              <a:gd name="connsiteX53-25359" fmla="*/ 10120184 w 12192000"/>
              <a:gd name="connsiteY53-25360" fmla="*/ 1466924 h 3482342"/>
              <a:gd name="connsiteX54-25361" fmla="*/ 10081348 w 12192000"/>
              <a:gd name="connsiteY54-25362" fmla="*/ 1481046 h 3482342"/>
              <a:gd name="connsiteX55-25363" fmla="*/ 10058690 w 12192000"/>
              <a:gd name="connsiteY55-25364" fmla="*/ 1474888 h 3482342"/>
              <a:gd name="connsiteX56-25365" fmla="*/ 10004424 w 12192000"/>
              <a:gd name="connsiteY56-25366" fmla="*/ 1489801 h 3482342"/>
              <a:gd name="connsiteX57-25367" fmla="*/ 9999951 w 12192000"/>
              <a:gd name="connsiteY57-25368" fmla="*/ 1499127 h 3482342"/>
              <a:gd name="connsiteX58-25369" fmla="*/ 9845462 w 12192000"/>
              <a:gd name="connsiteY58-25370" fmla="*/ 1548192 h 3482342"/>
              <a:gd name="connsiteX59-25371" fmla="*/ 9736156 w 12192000"/>
              <a:gd name="connsiteY59-25372" fmla="*/ 1581928 h 3482342"/>
              <a:gd name="connsiteX60-25373" fmla="*/ 9693355 w 12192000"/>
              <a:gd name="connsiteY60-25374" fmla="*/ 1602632 h 3482342"/>
              <a:gd name="connsiteX61-25375" fmla="*/ 9664242 w 12192000"/>
              <a:gd name="connsiteY61-25376" fmla="*/ 1622075 h 3482342"/>
              <a:gd name="connsiteX62-25377" fmla="*/ 9579195 w 12192000"/>
              <a:gd name="connsiteY62-25378" fmla="*/ 1648017 h 3482342"/>
              <a:gd name="connsiteX63-25379" fmla="*/ 9433652 w 12192000"/>
              <a:gd name="connsiteY63-25380" fmla="*/ 1681174 h 3482342"/>
              <a:gd name="connsiteX64-25381" fmla="*/ 9403775 w 12192000"/>
              <a:gd name="connsiteY64-25382" fmla="*/ 1690403 h 3482342"/>
              <a:gd name="connsiteX65-25383" fmla="*/ 9382503 w 12192000"/>
              <a:gd name="connsiteY65-25384" fmla="*/ 1706957 h 3482342"/>
              <a:gd name="connsiteX66-25385" fmla="*/ 9381410 w 12192000"/>
              <a:gd name="connsiteY66-25386" fmla="*/ 1718312 h 3482342"/>
              <a:gd name="connsiteX67-25387" fmla="*/ 9365685 w 12192000"/>
              <a:gd name="connsiteY67-25388" fmla="*/ 1724772 h 3482342"/>
              <a:gd name="connsiteX68-25389" fmla="*/ 9278020 w 12192000"/>
              <a:gd name="connsiteY68-25390" fmla="*/ 1741161 h 3482342"/>
              <a:gd name="connsiteX69-25391" fmla="*/ 9217145 w 12192000"/>
              <a:gd name="connsiteY69-25392" fmla="*/ 1771195 h 3482342"/>
              <a:gd name="connsiteX70-25393" fmla="*/ 8955875 w 12192000"/>
              <a:gd name="connsiteY70-25394" fmla="*/ 1796806 h 3482342"/>
              <a:gd name="connsiteX71-25395" fmla="*/ 8648415 w 12192000"/>
              <a:gd name="connsiteY71-25396" fmla="*/ 1878623 h 3482342"/>
              <a:gd name="connsiteX72-25397" fmla="*/ 8538519 w 12192000"/>
              <a:gd name="connsiteY72-25398" fmla="*/ 1894114 h 3482342"/>
              <a:gd name="connsiteX73-25399" fmla="*/ 8506541 w 12192000"/>
              <a:gd name="connsiteY73-25400" fmla="*/ 1905955 h 3482342"/>
              <a:gd name="connsiteX74-25401" fmla="*/ 8236214 w 12192000"/>
              <a:gd name="connsiteY74-25402" fmla="*/ 1909725 h 3482342"/>
              <a:gd name="connsiteX75-25403" fmla="*/ 8132104 w 12192000"/>
              <a:gd name="connsiteY75-25404" fmla="*/ 1895727 h 3482342"/>
              <a:gd name="connsiteX76-25405" fmla="*/ 7918078 w 12192000"/>
              <a:gd name="connsiteY76-25406" fmla="*/ 1862668 h 3482342"/>
              <a:gd name="connsiteX77-25407" fmla="*/ 7817899 w 12192000"/>
              <a:gd name="connsiteY77-25408" fmla="*/ 1862176 h 3482342"/>
              <a:gd name="connsiteX78-25409" fmla="*/ 7768994 w 12192000"/>
              <a:gd name="connsiteY78-25410" fmla="*/ 1855721 h 3482342"/>
              <a:gd name="connsiteX79-25411" fmla="*/ 7618027 w 12192000"/>
              <a:gd name="connsiteY79-25412" fmla="*/ 1830959 h 3482342"/>
              <a:gd name="connsiteX80-25413" fmla="*/ 7449425 w 12192000"/>
              <a:gd name="connsiteY80-25414" fmla="*/ 1810910 h 3482342"/>
              <a:gd name="connsiteX81-25415" fmla="*/ 7342915 w 12192000"/>
              <a:gd name="connsiteY81-25416" fmla="*/ 1819827 h 3482342"/>
              <a:gd name="connsiteX82-25417" fmla="*/ 7255191 w 12192000"/>
              <a:gd name="connsiteY82-25418" fmla="*/ 1834354 h 3482342"/>
              <a:gd name="connsiteX83-25419" fmla="*/ 7131205 w 12192000"/>
              <a:gd name="connsiteY83-25420" fmla="*/ 1845557 h 3482342"/>
              <a:gd name="connsiteX84-25421" fmla="*/ 6941837 w 12192000"/>
              <a:gd name="connsiteY84-25422" fmla="*/ 1840640 h 3482342"/>
              <a:gd name="connsiteX85-25423" fmla="*/ 6837145 w 12192000"/>
              <a:gd name="connsiteY85-25424" fmla="*/ 1870724 h 3482342"/>
              <a:gd name="connsiteX86-25425" fmla="*/ 6753991 w 12192000"/>
              <a:gd name="connsiteY86-25426" fmla="*/ 1860969 h 3482342"/>
              <a:gd name="connsiteX87-25427" fmla="*/ 6727754 w 12192000"/>
              <a:gd name="connsiteY87-25428" fmla="*/ 1882372 h 3482342"/>
              <a:gd name="connsiteX88-25429" fmla="*/ 6723371 w 12192000"/>
              <a:gd name="connsiteY88-25430" fmla="*/ 1886494 h 3482342"/>
              <a:gd name="connsiteX89-25431" fmla="*/ 6702779 w 12192000"/>
              <a:gd name="connsiteY89-25432" fmla="*/ 1893601 h 3482342"/>
              <a:gd name="connsiteX90-25433" fmla="*/ 6686657 w 12192000"/>
              <a:gd name="connsiteY90-25434" fmla="*/ 1907344 h 3482342"/>
              <a:gd name="connsiteX91-25435" fmla="*/ 6651330 w 12192000"/>
              <a:gd name="connsiteY91-25436" fmla="*/ 1922921 h 3482342"/>
              <a:gd name="connsiteX92-25437" fmla="*/ 6622958 w 12192000"/>
              <a:gd name="connsiteY92-25438" fmla="*/ 1936255 h 3482342"/>
              <a:gd name="connsiteX93-25439" fmla="*/ 6522602 w 12192000"/>
              <a:gd name="connsiteY93-25440" fmla="*/ 1954133 h 3482342"/>
              <a:gd name="connsiteX94-25441" fmla="*/ 6444344 w 12192000"/>
              <a:gd name="connsiteY94-25442" fmla="*/ 1969663 h 3482342"/>
              <a:gd name="connsiteX95-25443" fmla="*/ 6409626 w 12192000"/>
              <a:gd name="connsiteY95-25444" fmla="*/ 1978846 h 3482342"/>
              <a:gd name="connsiteX96-25445" fmla="*/ 6333446 w 12192000"/>
              <a:gd name="connsiteY96-25446" fmla="*/ 1997163 h 3482342"/>
              <a:gd name="connsiteX97-25447" fmla="*/ 6294933 w 12192000"/>
              <a:gd name="connsiteY97-25448" fmla="*/ 2019412 h 3482342"/>
              <a:gd name="connsiteX98-25449" fmla="*/ 6238719 w 12192000"/>
              <a:gd name="connsiteY98-25450" fmla="*/ 2042547 h 3482342"/>
              <a:gd name="connsiteX99-25451" fmla="*/ 6187205 w 12192000"/>
              <a:gd name="connsiteY99-25452" fmla="*/ 2060048 h 3482342"/>
              <a:gd name="connsiteX100-25453" fmla="*/ 6138780 w 12192000"/>
              <a:gd name="connsiteY100-25454" fmla="*/ 2081918 h 3482342"/>
              <a:gd name="connsiteX101-25455" fmla="*/ 6120125 w 12192000"/>
              <a:gd name="connsiteY101-25456" fmla="*/ 2109475 h 3482342"/>
              <a:gd name="connsiteX102-25457" fmla="*/ 6056576 w 12192000"/>
              <a:gd name="connsiteY102-25458" fmla="*/ 2120066 h 3482342"/>
              <a:gd name="connsiteX103-25459" fmla="*/ 5993794 w 12192000"/>
              <a:gd name="connsiteY103-25460" fmla="*/ 2122569 h 3482342"/>
              <a:gd name="connsiteX104-25461" fmla="*/ 5943601 w 12192000"/>
              <a:gd name="connsiteY104-25462" fmla="*/ 2137719 h 3482342"/>
              <a:gd name="connsiteX105-25463" fmla="*/ 5898141 w 12192000"/>
              <a:gd name="connsiteY105-25464" fmla="*/ 2144806 h 3482342"/>
              <a:gd name="connsiteX106-25465" fmla="*/ 5855337 w 12192000"/>
              <a:gd name="connsiteY106-25466" fmla="*/ 2137719 h 3482342"/>
              <a:gd name="connsiteX107-25467" fmla="*/ 5817682 w 12192000"/>
              <a:gd name="connsiteY107-25468" fmla="*/ 2157358 h 3482342"/>
              <a:gd name="connsiteX108-25469" fmla="*/ 5735300 w 12192000"/>
              <a:gd name="connsiteY108-25470" fmla="*/ 2158902 h 3482342"/>
              <a:gd name="connsiteX109-25471" fmla="*/ 5591469 w 12192000"/>
              <a:gd name="connsiteY109-25472" fmla="*/ 2178389 h 3482342"/>
              <a:gd name="connsiteX110-25473" fmla="*/ 5505818 w 12192000"/>
              <a:gd name="connsiteY110-25474" fmla="*/ 2194207 h 3482342"/>
              <a:gd name="connsiteX111-25475" fmla="*/ 5452860 w 12192000"/>
              <a:gd name="connsiteY111-25476" fmla="*/ 2180085 h 3482342"/>
              <a:gd name="connsiteX112-25477" fmla="*/ 5414282 w 12192000"/>
              <a:gd name="connsiteY112-25478" fmla="*/ 2183070 h 3482342"/>
              <a:gd name="connsiteX113-25479" fmla="*/ 5368369 w 12192000"/>
              <a:gd name="connsiteY113-25480" fmla="*/ 2204272 h 3482342"/>
              <a:gd name="connsiteX114-25481" fmla="*/ 5336354 w 12192000"/>
              <a:gd name="connsiteY114-25482" fmla="*/ 2218920 h 3482342"/>
              <a:gd name="connsiteX115-25483" fmla="*/ 5291263 w 12192000"/>
              <a:gd name="connsiteY115-25484" fmla="*/ 2239182 h 3482342"/>
              <a:gd name="connsiteX116-25485" fmla="*/ 5255152 w 12192000"/>
              <a:gd name="connsiteY116-25486" fmla="*/ 2247164 h 3482342"/>
              <a:gd name="connsiteX117-25487" fmla="*/ 5233796 w 12192000"/>
              <a:gd name="connsiteY117-25488" fmla="*/ 2268260 h 3482342"/>
              <a:gd name="connsiteX118-25489" fmla="*/ 5212786 w 12192000"/>
              <a:gd name="connsiteY118-25490" fmla="*/ 2296592 h 3482342"/>
              <a:gd name="connsiteX119-25491" fmla="*/ 5173523 w 12192000"/>
              <a:gd name="connsiteY119-25492" fmla="*/ 2309057 h 3482342"/>
              <a:gd name="connsiteX120-25493" fmla="*/ 5123830 w 12192000"/>
              <a:gd name="connsiteY120-25494" fmla="*/ 2307070 h 3482342"/>
              <a:gd name="connsiteX121-25495" fmla="*/ 5065426 w 12192000"/>
              <a:gd name="connsiteY121-25496" fmla="*/ 2324076 h 3482342"/>
              <a:gd name="connsiteX122-25497" fmla="*/ 4975908 w 12192000"/>
              <a:gd name="connsiteY122-25498" fmla="*/ 2364128 h 3482342"/>
              <a:gd name="connsiteX123-25499" fmla="*/ 4913723 w 12192000"/>
              <a:gd name="connsiteY123-25500" fmla="*/ 2385265 h 3482342"/>
              <a:gd name="connsiteX124-25501" fmla="*/ 4746485 w 12192000"/>
              <a:gd name="connsiteY124-25502" fmla="*/ 2451769 h 3482342"/>
              <a:gd name="connsiteX125-25503" fmla="*/ 4681588 w 12192000"/>
              <a:gd name="connsiteY125-25504" fmla="*/ 2467494 h 3482342"/>
              <a:gd name="connsiteX126-25505" fmla="*/ 1783655 w 12192000"/>
              <a:gd name="connsiteY126-25506" fmla="*/ 3163860 h 3482342"/>
              <a:gd name="connsiteX127-25507" fmla="*/ 1325955 w 12192000"/>
              <a:gd name="connsiteY127-25508" fmla="*/ 3176692 h 3482342"/>
              <a:gd name="connsiteX128-25509" fmla="*/ 1190384 w 12192000"/>
              <a:gd name="connsiteY128-25510" fmla="*/ 3203504 h 3482342"/>
              <a:gd name="connsiteX129-25511" fmla="*/ 1094537 w 12192000"/>
              <a:gd name="connsiteY129-25512" fmla="*/ 3229469 h 3482342"/>
              <a:gd name="connsiteX130-25513" fmla="*/ 779276 w 12192000"/>
              <a:gd name="connsiteY130-25514" fmla="*/ 3327290 h 3482342"/>
              <a:gd name="connsiteX131-25515" fmla="*/ 600378 w 12192000"/>
              <a:gd name="connsiteY131-25516" fmla="*/ 3335250 h 3482342"/>
              <a:gd name="connsiteX132-25517" fmla="*/ 493457 w 12192000"/>
              <a:gd name="connsiteY132-25518" fmla="*/ 3365044 h 3482342"/>
              <a:gd name="connsiteX133-25519" fmla="*/ 349402 w 12192000"/>
              <a:gd name="connsiteY133-25520" fmla="*/ 3380897 h 3482342"/>
              <a:gd name="connsiteX134-25521" fmla="*/ 192183 w 12192000"/>
              <a:gd name="connsiteY134-25522" fmla="*/ 3460075 h 3482342"/>
              <a:gd name="connsiteX135-25523" fmla="*/ 46713 w 12192000"/>
              <a:gd name="connsiteY135-25524" fmla="*/ 3462986 h 3482342"/>
              <a:gd name="connsiteX136-25525" fmla="*/ 2765 w 12192000"/>
              <a:gd name="connsiteY136-25526" fmla="*/ 3480770 h 3482342"/>
              <a:gd name="connsiteX137-25527" fmla="*/ 0 w 12192000"/>
              <a:gd name="connsiteY137-25528" fmla="*/ 3482342 h 3482342"/>
              <a:gd name="connsiteX138" fmla="*/ 0 w 12192000"/>
              <a:gd name="connsiteY138" fmla="*/ 0 h 3482342"/>
              <a:gd name="connsiteX0-25529" fmla="*/ 0 w 12192000"/>
              <a:gd name="connsiteY0-25530" fmla="*/ 0 h 3482342"/>
              <a:gd name="connsiteX1-25531" fmla="*/ 12192000 w 12192000"/>
              <a:gd name="connsiteY1-25532" fmla="*/ 0 h 3482342"/>
              <a:gd name="connsiteX2-25533" fmla="*/ 12192000 w 12192000"/>
              <a:gd name="connsiteY2-25534" fmla="*/ 635369 h 3482342"/>
              <a:gd name="connsiteX3-25535" fmla="*/ 12191789 w 12192000"/>
              <a:gd name="connsiteY3-25536" fmla="*/ 560396 h 3482342"/>
              <a:gd name="connsiteX4-25537" fmla="*/ 11983027 w 12192000"/>
              <a:gd name="connsiteY4-25538" fmla="*/ 646756 h 3482342"/>
              <a:gd name="connsiteX5-25539" fmla="*/ 11940158 w 12192000"/>
              <a:gd name="connsiteY5-25540" fmla="*/ 651378 h 3482342"/>
              <a:gd name="connsiteX6-25541" fmla="*/ 11923051 w 12192000"/>
              <a:gd name="connsiteY6-25542" fmla="*/ 656045 h 3482342"/>
              <a:gd name="connsiteX7-25543" fmla="*/ 11832939 w 12192000"/>
              <a:gd name="connsiteY7-25544" fmla="*/ 674181 h 3482342"/>
              <a:gd name="connsiteX8-25545" fmla="*/ 11767770 w 12192000"/>
              <a:gd name="connsiteY8-25546" fmla="*/ 683807 h 3482342"/>
              <a:gd name="connsiteX9-25547" fmla="*/ 11728279 w 12192000"/>
              <a:gd name="connsiteY9-25548" fmla="*/ 700816 h 3482342"/>
              <a:gd name="connsiteX10-25549" fmla="*/ 11722533 w 12192000"/>
              <a:gd name="connsiteY10-25550" fmla="*/ 703421 h 3482342"/>
              <a:gd name="connsiteX11-25551" fmla="*/ 11720002 w 12192000"/>
              <a:gd name="connsiteY11-25552" fmla="*/ 710566 h 3482342"/>
              <a:gd name="connsiteX12-25553" fmla="*/ 11707351 w 12192000"/>
              <a:gd name="connsiteY12-25554" fmla="*/ 710310 h 3482342"/>
              <a:gd name="connsiteX13-25555" fmla="*/ 11700369 w 12192000"/>
              <a:gd name="connsiteY13-25556" fmla="*/ 713480 h 3482342"/>
              <a:gd name="connsiteX14-25557" fmla="*/ 11691126 w 12192000"/>
              <a:gd name="connsiteY14-25558" fmla="*/ 726131 h 3482342"/>
              <a:gd name="connsiteX15-25559" fmla="*/ 11657717 w 12192000"/>
              <a:gd name="connsiteY15-25560" fmla="*/ 746701 h 3482342"/>
              <a:gd name="connsiteX16-25561" fmla="*/ 11656818 w 12192000"/>
              <a:gd name="connsiteY16-25562" fmla="*/ 769062 h 3482342"/>
              <a:gd name="connsiteX17-25563" fmla="*/ 11601229 w 12192000"/>
              <a:gd name="connsiteY17-25564" fmla="*/ 785537 h 3482342"/>
              <a:gd name="connsiteX18-25565" fmla="*/ 11501920 w 12192000"/>
              <a:gd name="connsiteY18-25566" fmla="*/ 813109 h 3482342"/>
              <a:gd name="connsiteX19-25567" fmla="*/ 11405286 w 12192000"/>
              <a:gd name="connsiteY19-25568" fmla="*/ 849086 h 3482342"/>
              <a:gd name="connsiteX20-25569" fmla="*/ 11338523 w 12192000"/>
              <a:gd name="connsiteY20-25570" fmla="*/ 852810 h 3482342"/>
              <a:gd name="connsiteX21-25571" fmla="*/ 11334676 w 12192000"/>
              <a:gd name="connsiteY21-25572" fmla="*/ 859677 h 3482342"/>
              <a:gd name="connsiteX22-25573" fmla="*/ 11228040 w 12192000"/>
              <a:gd name="connsiteY22-25574" fmla="*/ 958953 h 3482342"/>
              <a:gd name="connsiteX23-25575" fmla="*/ 11196987 w 12192000"/>
              <a:gd name="connsiteY23-25576" fmla="*/ 1000897 h 3482342"/>
              <a:gd name="connsiteX24-25577" fmla="*/ 11193568 w 12192000"/>
              <a:gd name="connsiteY24-25578" fmla="*/ 1039464 h 3482342"/>
              <a:gd name="connsiteX25-25579" fmla="*/ 11175804 w 12192000"/>
              <a:gd name="connsiteY25-25580" fmla="*/ 1067977 h 3482342"/>
              <a:gd name="connsiteX26-25581" fmla="*/ 11133438 w 12192000"/>
              <a:gd name="connsiteY26-25582" fmla="*/ 1106812 h 3482342"/>
              <a:gd name="connsiteX27-25583" fmla="*/ 11120819 w 12192000"/>
              <a:gd name="connsiteY27-25584" fmla="*/ 1126133 h 3482342"/>
              <a:gd name="connsiteX28-25585" fmla="*/ 11071654 w 12192000"/>
              <a:gd name="connsiteY28-25586" fmla="*/ 1177422 h 3482342"/>
              <a:gd name="connsiteX29-25587" fmla="*/ 11028687 w 12192000"/>
              <a:gd name="connsiteY29-25588" fmla="*/ 1199018 h 3482342"/>
              <a:gd name="connsiteX30-25589" fmla="*/ 10974565 w 12192000"/>
              <a:gd name="connsiteY30-25590" fmla="*/ 1226849 h 3482342"/>
              <a:gd name="connsiteX31-25591" fmla="*/ 10960443 w 12192000"/>
              <a:gd name="connsiteY31-25592" fmla="*/ 1244502 h 3482342"/>
              <a:gd name="connsiteX32-25593" fmla="*/ 10879242 w 12192000"/>
              <a:gd name="connsiteY32-25594" fmla="*/ 1269215 h 3482342"/>
              <a:gd name="connsiteX33-25595" fmla="*/ 10850998 w 12192000"/>
              <a:gd name="connsiteY33-25596" fmla="*/ 1269215 h 3482342"/>
              <a:gd name="connsiteX34-25597" fmla="*/ 10815658 w 12192000"/>
              <a:gd name="connsiteY34-25598" fmla="*/ 1287849 h 3482342"/>
              <a:gd name="connsiteX35-25599" fmla="*/ 10723900 w 12192000"/>
              <a:gd name="connsiteY35-25600" fmla="*/ 1318642 h 3482342"/>
              <a:gd name="connsiteX36-25601" fmla="*/ 10699186 w 12192000"/>
              <a:gd name="connsiteY36-25602" fmla="*/ 1322173 h 3482342"/>
              <a:gd name="connsiteX37-25603" fmla="*/ 10676375 w 12192000"/>
              <a:gd name="connsiteY37-25604" fmla="*/ 1342640 h 3482342"/>
              <a:gd name="connsiteX38-25605" fmla="*/ 10636304 w 12192000"/>
              <a:gd name="connsiteY38-25606" fmla="*/ 1342641 h 3482342"/>
              <a:gd name="connsiteX39-25607" fmla="*/ 10603863 w 12192000"/>
              <a:gd name="connsiteY39-25608" fmla="*/ 1346886 h 3482342"/>
              <a:gd name="connsiteX40-25609" fmla="*/ 10573203 w 12192000"/>
              <a:gd name="connsiteY40-25610" fmla="*/ 1351996 h 3482342"/>
              <a:gd name="connsiteX41-25611" fmla="*/ 10547375 w 12192000"/>
              <a:gd name="connsiteY41-25612" fmla="*/ 1375130 h 3482342"/>
              <a:gd name="connsiteX42-25613" fmla="*/ 10513263 w 12192000"/>
              <a:gd name="connsiteY42-25614" fmla="*/ 1371939 h 3482342"/>
              <a:gd name="connsiteX43-25615" fmla="*/ 10487356 w 12192000"/>
              <a:gd name="connsiteY43-25616" fmla="*/ 1385722 h 3482342"/>
              <a:gd name="connsiteX44-25617" fmla="*/ 10464012 w 12192000"/>
              <a:gd name="connsiteY44-25618" fmla="*/ 1391778 h 3482342"/>
              <a:gd name="connsiteX45-25619" fmla="*/ 10439694 w 12192000"/>
              <a:gd name="connsiteY45-25620" fmla="*/ 1406905 h 3482342"/>
              <a:gd name="connsiteX46-25621" fmla="*/ 10405409 w 12192000"/>
              <a:gd name="connsiteY46-25622" fmla="*/ 1422789 h 3482342"/>
              <a:gd name="connsiteX47-25623" fmla="*/ 10370530 w 12192000"/>
              <a:gd name="connsiteY47-25624" fmla="*/ 1441596 h 3482342"/>
              <a:gd name="connsiteX48-25625" fmla="*/ 10300239 w 12192000"/>
              <a:gd name="connsiteY48-25626" fmla="*/ 1456332 h 3482342"/>
              <a:gd name="connsiteX49-25627" fmla="*/ 10264922 w 12192000"/>
              <a:gd name="connsiteY49-25628" fmla="*/ 1472107 h 3482342"/>
              <a:gd name="connsiteX50-25629" fmla="*/ 10229629 w 12192000"/>
              <a:gd name="connsiteY50-25630" fmla="*/ 1470454 h 3482342"/>
              <a:gd name="connsiteX51-25631" fmla="*/ 10201385 w 12192000"/>
              <a:gd name="connsiteY51-25632" fmla="*/ 1477515 h 3482342"/>
              <a:gd name="connsiteX52-25633" fmla="*/ 10151958 w 12192000"/>
              <a:gd name="connsiteY52-25634" fmla="*/ 1477515 h 3482342"/>
              <a:gd name="connsiteX53-25635" fmla="*/ 10120184 w 12192000"/>
              <a:gd name="connsiteY53-25636" fmla="*/ 1466924 h 3482342"/>
              <a:gd name="connsiteX54-25637" fmla="*/ 10081348 w 12192000"/>
              <a:gd name="connsiteY54-25638" fmla="*/ 1481046 h 3482342"/>
              <a:gd name="connsiteX55-25639" fmla="*/ 10058690 w 12192000"/>
              <a:gd name="connsiteY55-25640" fmla="*/ 1474888 h 3482342"/>
              <a:gd name="connsiteX56-25641" fmla="*/ 10004424 w 12192000"/>
              <a:gd name="connsiteY56-25642" fmla="*/ 1489801 h 3482342"/>
              <a:gd name="connsiteX57-25643" fmla="*/ 9999951 w 12192000"/>
              <a:gd name="connsiteY57-25644" fmla="*/ 1499127 h 3482342"/>
              <a:gd name="connsiteX58-25645" fmla="*/ 9845462 w 12192000"/>
              <a:gd name="connsiteY58-25646" fmla="*/ 1548192 h 3482342"/>
              <a:gd name="connsiteX59-25647" fmla="*/ 9736156 w 12192000"/>
              <a:gd name="connsiteY59-25648" fmla="*/ 1581928 h 3482342"/>
              <a:gd name="connsiteX60-25649" fmla="*/ 9693355 w 12192000"/>
              <a:gd name="connsiteY60-25650" fmla="*/ 1602632 h 3482342"/>
              <a:gd name="connsiteX61-25651" fmla="*/ 9664242 w 12192000"/>
              <a:gd name="connsiteY61-25652" fmla="*/ 1622075 h 3482342"/>
              <a:gd name="connsiteX62-25653" fmla="*/ 9579195 w 12192000"/>
              <a:gd name="connsiteY62-25654" fmla="*/ 1648017 h 3482342"/>
              <a:gd name="connsiteX63-25655" fmla="*/ 9433652 w 12192000"/>
              <a:gd name="connsiteY63-25656" fmla="*/ 1681174 h 3482342"/>
              <a:gd name="connsiteX64-25657" fmla="*/ 9403775 w 12192000"/>
              <a:gd name="connsiteY64-25658" fmla="*/ 1690403 h 3482342"/>
              <a:gd name="connsiteX65-25659" fmla="*/ 9382503 w 12192000"/>
              <a:gd name="connsiteY65-25660" fmla="*/ 1706957 h 3482342"/>
              <a:gd name="connsiteX66-25661" fmla="*/ 9381410 w 12192000"/>
              <a:gd name="connsiteY66-25662" fmla="*/ 1718312 h 3482342"/>
              <a:gd name="connsiteX67-25663" fmla="*/ 9365685 w 12192000"/>
              <a:gd name="connsiteY67-25664" fmla="*/ 1724772 h 3482342"/>
              <a:gd name="connsiteX68-25665" fmla="*/ 9278020 w 12192000"/>
              <a:gd name="connsiteY68-25666" fmla="*/ 1741161 h 3482342"/>
              <a:gd name="connsiteX69-25667" fmla="*/ 9217145 w 12192000"/>
              <a:gd name="connsiteY69-25668" fmla="*/ 1771195 h 3482342"/>
              <a:gd name="connsiteX70-25669" fmla="*/ 8955875 w 12192000"/>
              <a:gd name="connsiteY70-25670" fmla="*/ 1796806 h 3482342"/>
              <a:gd name="connsiteX71-25671" fmla="*/ 8648415 w 12192000"/>
              <a:gd name="connsiteY71-25672" fmla="*/ 1878623 h 3482342"/>
              <a:gd name="connsiteX72-25673" fmla="*/ 8538519 w 12192000"/>
              <a:gd name="connsiteY72-25674" fmla="*/ 1894114 h 3482342"/>
              <a:gd name="connsiteX73-25675" fmla="*/ 8506541 w 12192000"/>
              <a:gd name="connsiteY73-25676" fmla="*/ 1905955 h 3482342"/>
              <a:gd name="connsiteX74-25677" fmla="*/ 8236214 w 12192000"/>
              <a:gd name="connsiteY74-25678" fmla="*/ 1909725 h 3482342"/>
              <a:gd name="connsiteX75-25679" fmla="*/ 8132104 w 12192000"/>
              <a:gd name="connsiteY75-25680" fmla="*/ 1895727 h 3482342"/>
              <a:gd name="connsiteX76-25681" fmla="*/ 7918078 w 12192000"/>
              <a:gd name="connsiteY76-25682" fmla="*/ 1862668 h 3482342"/>
              <a:gd name="connsiteX77-25683" fmla="*/ 7817899 w 12192000"/>
              <a:gd name="connsiteY77-25684" fmla="*/ 1862176 h 3482342"/>
              <a:gd name="connsiteX78-25685" fmla="*/ 7768994 w 12192000"/>
              <a:gd name="connsiteY78-25686" fmla="*/ 1855721 h 3482342"/>
              <a:gd name="connsiteX79-25687" fmla="*/ 7618027 w 12192000"/>
              <a:gd name="connsiteY79-25688" fmla="*/ 1830959 h 3482342"/>
              <a:gd name="connsiteX80-25689" fmla="*/ 7449425 w 12192000"/>
              <a:gd name="connsiteY80-25690" fmla="*/ 1810910 h 3482342"/>
              <a:gd name="connsiteX81-25691" fmla="*/ 7342915 w 12192000"/>
              <a:gd name="connsiteY81-25692" fmla="*/ 1819827 h 3482342"/>
              <a:gd name="connsiteX82-25693" fmla="*/ 7255191 w 12192000"/>
              <a:gd name="connsiteY82-25694" fmla="*/ 1834354 h 3482342"/>
              <a:gd name="connsiteX83-25695" fmla="*/ 7131205 w 12192000"/>
              <a:gd name="connsiteY83-25696" fmla="*/ 1845557 h 3482342"/>
              <a:gd name="connsiteX84-25697" fmla="*/ 6941837 w 12192000"/>
              <a:gd name="connsiteY84-25698" fmla="*/ 1840640 h 3482342"/>
              <a:gd name="connsiteX85-25699" fmla="*/ 6837145 w 12192000"/>
              <a:gd name="connsiteY85-25700" fmla="*/ 1870724 h 3482342"/>
              <a:gd name="connsiteX86-25701" fmla="*/ 6753991 w 12192000"/>
              <a:gd name="connsiteY86-25702" fmla="*/ 1860969 h 3482342"/>
              <a:gd name="connsiteX87-25703" fmla="*/ 6727754 w 12192000"/>
              <a:gd name="connsiteY87-25704" fmla="*/ 1882372 h 3482342"/>
              <a:gd name="connsiteX88-25705" fmla="*/ 6723371 w 12192000"/>
              <a:gd name="connsiteY88-25706" fmla="*/ 1886494 h 3482342"/>
              <a:gd name="connsiteX89-25707" fmla="*/ 6702779 w 12192000"/>
              <a:gd name="connsiteY89-25708" fmla="*/ 1893601 h 3482342"/>
              <a:gd name="connsiteX90-25709" fmla="*/ 6686657 w 12192000"/>
              <a:gd name="connsiteY90-25710" fmla="*/ 1907344 h 3482342"/>
              <a:gd name="connsiteX91-25711" fmla="*/ 6651330 w 12192000"/>
              <a:gd name="connsiteY91-25712" fmla="*/ 1922921 h 3482342"/>
              <a:gd name="connsiteX92-25713" fmla="*/ 6622958 w 12192000"/>
              <a:gd name="connsiteY92-25714" fmla="*/ 1936255 h 3482342"/>
              <a:gd name="connsiteX93-25715" fmla="*/ 6522602 w 12192000"/>
              <a:gd name="connsiteY93-25716" fmla="*/ 1954133 h 3482342"/>
              <a:gd name="connsiteX94-25717" fmla="*/ 6444344 w 12192000"/>
              <a:gd name="connsiteY94-25718" fmla="*/ 1969663 h 3482342"/>
              <a:gd name="connsiteX95-25719" fmla="*/ 6409626 w 12192000"/>
              <a:gd name="connsiteY95-25720" fmla="*/ 1978846 h 3482342"/>
              <a:gd name="connsiteX96-25721" fmla="*/ 6333446 w 12192000"/>
              <a:gd name="connsiteY96-25722" fmla="*/ 1997163 h 3482342"/>
              <a:gd name="connsiteX97-25723" fmla="*/ 6294933 w 12192000"/>
              <a:gd name="connsiteY97-25724" fmla="*/ 2019412 h 3482342"/>
              <a:gd name="connsiteX98-25725" fmla="*/ 6238719 w 12192000"/>
              <a:gd name="connsiteY98-25726" fmla="*/ 2042547 h 3482342"/>
              <a:gd name="connsiteX99-25727" fmla="*/ 6187205 w 12192000"/>
              <a:gd name="connsiteY99-25728" fmla="*/ 2060048 h 3482342"/>
              <a:gd name="connsiteX100-25729" fmla="*/ 6138780 w 12192000"/>
              <a:gd name="connsiteY100-25730" fmla="*/ 2081918 h 3482342"/>
              <a:gd name="connsiteX101-25731" fmla="*/ 6120125 w 12192000"/>
              <a:gd name="connsiteY101-25732" fmla="*/ 2109475 h 3482342"/>
              <a:gd name="connsiteX102-25733" fmla="*/ 6056576 w 12192000"/>
              <a:gd name="connsiteY102-25734" fmla="*/ 2120066 h 3482342"/>
              <a:gd name="connsiteX103-25735" fmla="*/ 5993794 w 12192000"/>
              <a:gd name="connsiteY103-25736" fmla="*/ 2122569 h 3482342"/>
              <a:gd name="connsiteX104-25737" fmla="*/ 5943601 w 12192000"/>
              <a:gd name="connsiteY104-25738" fmla="*/ 2137719 h 3482342"/>
              <a:gd name="connsiteX105-25739" fmla="*/ 5898141 w 12192000"/>
              <a:gd name="connsiteY105-25740" fmla="*/ 2144806 h 3482342"/>
              <a:gd name="connsiteX106-25741" fmla="*/ 5855337 w 12192000"/>
              <a:gd name="connsiteY106-25742" fmla="*/ 2137719 h 3482342"/>
              <a:gd name="connsiteX107-25743" fmla="*/ 5817682 w 12192000"/>
              <a:gd name="connsiteY107-25744" fmla="*/ 2157358 h 3482342"/>
              <a:gd name="connsiteX108-25745" fmla="*/ 5735300 w 12192000"/>
              <a:gd name="connsiteY108-25746" fmla="*/ 2158902 h 3482342"/>
              <a:gd name="connsiteX109-25747" fmla="*/ 5591469 w 12192000"/>
              <a:gd name="connsiteY109-25748" fmla="*/ 2178389 h 3482342"/>
              <a:gd name="connsiteX110-25749" fmla="*/ 5505818 w 12192000"/>
              <a:gd name="connsiteY110-25750" fmla="*/ 2194207 h 3482342"/>
              <a:gd name="connsiteX111-25751" fmla="*/ 5452860 w 12192000"/>
              <a:gd name="connsiteY111-25752" fmla="*/ 2180085 h 3482342"/>
              <a:gd name="connsiteX112-25753" fmla="*/ 5414282 w 12192000"/>
              <a:gd name="connsiteY112-25754" fmla="*/ 2183070 h 3482342"/>
              <a:gd name="connsiteX113-25755" fmla="*/ 5368369 w 12192000"/>
              <a:gd name="connsiteY113-25756" fmla="*/ 2204272 h 3482342"/>
              <a:gd name="connsiteX114-25757" fmla="*/ 5336354 w 12192000"/>
              <a:gd name="connsiteY114-25758" fmla="*/ 2218920 h 3482342"/>
              <a:gd name="connsiteX115-25759" fmla="*/ 5291263 w 12192000"/>
              <a:gd name="connsiteY115-25760" fmla="*/ 2239182 h 3482342"/>
              <a:gd name="connsiteX116-25761" fmla="*/ 5255152 w 12192000"/>
              <a:gd name="connsiteY116-25762" fmla="*/ 2247164 h 3482342"/>
              <a:gd name="connsiteX117-25763" fmla="*/ 5233796 w 12192000"/>
              <a:gd name="connsiteY117-25764" fmla="*/ 2268260 h 3482342"/>
              <a:gd name="connsiteX118-25765" fmla="*/ 5212786 w 12192000"/>
              <a:gd name="connsiteY118-25766" fmla="*/ 2296592 h 3482342"/>
              <a:gd name="connsiteX119-25767" fmla="*/ 5173523 w 12192000"/>
              <a:gd name="connsiteY119-25768" fmla="*/ 2309057 h 3482342"/>
              <a:gd name="connsiteX120-25769" fmla="*/ 5123830 w 12192000"/>
              <a:gd name="connsiteY120-25770" fmla="*/ 2307070 h 3482342"/>
              <a:gd name="connsiteX121-25771" fmla="*/ 5065426 w 12192000"/>
              <a:gd name="connsiteY121-25772" fmla="*/ 2324076 h 3482342"/>
              <a:gd name="connsiteX122-25773" fmla="*/ 4975908 w 12192000"/>
              <a:gd name="connsiteY122-25774" fmla="*/ 2364128 h 3482342"/>
              <a:gd name="connsiteX123-25775" fmla="*/ 4913723 w 12192000"/>
              <a:gd name="connsiteY123-25776" fmla="*/ 2385265 h 3482342"/>
              <a:gd name="connsiteX124-25777" fmla="*/ 4746485 w 12192000"/>
              <a:gd name="connsiteY124-25778" fmla="*/ 2451769 h 3482342"/>
              <a:gd name="connsiteX125-25779" fmla="*/ 4681588 w 12192000"/>
              <a:gd name="connsiteY125-25780" fmla="*/ 2467494 h 3482342"/>
              <a:gd name="connsiteX126-25781" fmla="*/ 1783655 w 12192000"/>
              <a:gd name="connsiteY126-25782" fmla="*/ 3163860 h 3482342"/>
              <a:gd name="connsiteX127-25783" fmla="*/ 1325955 w 12192000"/>
              <a:gd name="connsiteY127-25784" fmla="*/ 3176692 h 3482342"/>
              <a:gd name="connsiteX128-25785" fmla="*/ 1190384 w 12192000"/>
              <a:gd name="connsiteY128-25786" fmla="*/ 3203504 h 3482342"/>
              <a:gd name="connsiteX129-25787" fmla="*/ 1094537 w 12192000"/>
              <a:gd name="connsiteY129-25788" fmla="*/ 3229469 h 3482342"/>
              <a:gd name="connsiteX130-25789" fmla="*/ 779276 w 12192000"/>
              <a:gd name="connsiteY130-25790" fmla="*/ 3327290 h 3482342"/>
              <a:gd name="connsiteX131-25791" fmla="*/ 600378 w 12192000"/>
              <a:gd name="connsiteY131-25792" fmla="*/ 3335250 h 3482342"/>
              <a:gd name="connsiteX132-25793" fmla="*/ 493457 w 12192000"/>
              <a:gd name="connsiteY132-25794" fmla="*/ 3365044 h 3482342"/>
              <a:gd name="connsiteX133-25795" fmla="*/ 349402 w 12192000"/>
              <a:gd name="connsiteY133-25796" fmla="*/ 3380897 h 3482342"/>
              <a:gd name="connsiteX134-25797" fmla="*/ 192183 w 12192000"/>
              <a:gd name="connsiteY134-25798" fmla="*/ 3460075 h 3482342"/>
              <a:gd name="connsiteX135-25799" fmla="*/ 46713 w 12192000"/>
              <a:gd name="connsiteY135-25800" fmla="*/ 3462986 h 3482342"/>
              <a:gd name="connsiteX136-25801" fmla="*/ 2765 w 12192000"/>
              <a:gd name="connsiteY136-25802" fmla="*/ 3480770 h 3482342"/>
              <a:gd name="connsiteX137-25803" fmla="*/ 0 w 12192000"/>
              <a:gd name="connsiteY137-25804" fmla="*/ 3482342 h 3482342"/>
              <a:gd name="connsiteX138-25805" fmla="*/ 0 w 12192000"/>
              <a:gd name="connsiteY138-25806" fmla="*/ 0 h 3482342"/>
              <a:gd name="connsiteX0-25807" fmla="*/ 0 w 12192000"/>
              <a:gd name="connsiteY0-25808" fmla="*/ 0 h 3482342"/>
              <a:gd name="connsiteX1-25809" fmla="*/ 12192000 w 12192000"/>
              <a:gd name="connsiteY1-25810" fmla="*/ 0 h 3482342"/>
              <a:gd name="connsiteX2-25811" fmla="*/ 12192000 w 12192000"/>
              <a:gd name="connsiteY2-25812" fmla="*/ 635369 h 3482342"/>
              <a:gd name="connsiteX3-25813" fmla="*/ 12191789 w 12192000"/>
              <a:gd name="connsiteY3-25814" fmla="*/ 560396 h 3482342"/>
              <a:gd name="connsiteX4-25815" fmla="*/ 11983027 w 12192000"/>
              <a:gd name="connsiteY4-25816" fmla="*/ 646756 h 3482342"/>
              <a:gd name="connsiteX5-25817" fmla="*/ 11940158 w 12192000"/>
              <a:gd name="connsiteY5-25818" fmla="*/ 651378 h 3482342"/>
              <a:gd name="connsiteX6-25819" fmla="*/ 11923051 w 12192000"/>
              <a:gd name="connsiteY6-25820" fmla="*/ 656045 h 3482342"/>
              <a:gd name="connsiteX7-25821" fmla="*/ 11832939 w 12192000"/>
              <a:gd name="connsiteY7-25822" fmla="*/ 674181 h 3482342"/>
              <a:gd name="connsiteX8-25823" fmla="*/ 11767770 w 12192000"/>
              <a:gd name="connsiteY8-25824" fmla="*/ 683807 h 3482342"/>
              <a:gd name="connsiteX9-25825" fmla="*/ 11728279 w 12192000"/>
              <a:gd name="connsiteY9-25826" fmla="*/ 700816 h 3482342"/>
              <a:gd name="connsiteX10-25827" fmla="*/ 11722533 w 12192000"/>
              <a:gd name="connsiteY10-25828" fmla="*/ 703421 h 3482342"/>
              <a:gd name="connsiteX11-25829" fmla="*/ 11720002 w 12192000"/>
              <a:gd name="connsiteY11-25830" fmla="*/ 710566 h 3482342"/>
              <a:gd name="connsiteX12-25831" fmla="*/ 11707351 w 12192000"/>
              <a:gd name="connsiteY12-25832" fmla="*/ 710310 h 3482342"/>
              <a:gd name="connsiteX13-25833" fmla="*/ 11700369 w 12192000"/>
              <a:gd name="connsiteY13-25834" fmla="*/ 713480 h 3482342"/>
              <a:gd name="connsiteX14-25835" fmla="*/ 11691126 w 12192000"/>
              <a:gd name="connsiteY14-25836" fmla="*/ 726131 h 3482342"/>
              <a:gd name="connsiteX15-25837" fmla="*/ 11657717 w 12192000"/>
              <a:gd name="connsiteY15-25838" fmla="*/ 746701 h 3482342"/>
              <a:gd name="connsiteX16-25839" fmla="*/ 11656818 w 12192000"/>
              <a:gd name="connsiteY16-25840" fmla="*/ 769062 h 3482342"/>
              <a:gd name="connsiteX17-25841" fmla="*/ 11601229 w 12192000"/>
              <a:gd name="connsiteY17-25842" fmla="*/ 785537 h 3482342"/>
              <a:gd name="connsiteX18-25843" fmla="*/ 11501920 w 12192000"/>
              <a:gd name="connsiteY18-25844" fmla="*/ 813109 h 3482342"/>
              <a:gd name="connsiteX19-25845" fmla="*/ 11405286 w 12192000"/>
              <a:gd name="connsiteY19-25846" fmla="*/ 849086 h 3482342"/>
              <a:gd name="connsiteX20-25847" fmla="*/ 11338523 w 12192000"/>
              <a:gd name="connsiteY20-25848" fmla="*/ 852810 h 3482342"/>
              <a:gd name="connsiteX21-25849" fmla="*/ 11334676 w 12192000"/>
              <a:gd name="connsiteY21-25850" fmla="*/ 859677 h 3482342"/>
              <a:gd name="connsiteX22-25851" fmla="*/ 11217448 w 12192000"/>
              <a:gd name="connsiteY22-25852" fmla="*/ 980136 h 3482342"/>
              <a:gd name="connsiteX23-25853" fmla="*/ 11196987 w 12192000"/>
              <a:gd name="connsiteY23-25854" fmla="*/ 1000897 h 3482342"/>
              <a:gd name="connsiteX24-25855" fmla="*/ 11193568 w 12192000"/>
              <a:gd name="connsiteY24-25856" fmla="*/ 1039464 h 3482342"/>
              <a:gd name="connsiteX25-25857" fmla="*/ 11175804 w 12192000"/>
              <a:gd name="connsiteY25-25858" fmla="*/ 1067977 h 3482342"/>
              <a:gd name="connsiteX26-25859" fmla="*/ 11133438 w 12192000"/>
              <a:gd name="connsiteY26-25860" fmla="*/ 1106812 h 3482342"/>
              <a:gd name="connsiteX27-25861" fmla="*/ 11120819 w 12192000"/>
              <a:gd name="connsiteY27-25862" fmla="*/ 1126133 h 3482342"/>
              <a:gd name="connsiteX28-25863" fmla="*/ 11071654 w 12192000"/>
              <a:gd name="connsiteY28-25864" fmla="*/ 1177422 h 3482342"/>
              <a:gd name="connsiteX29-25865" fmla="*/ 11028687 w 12192000"/>
              <a:gd name="connsiteY29-25866" fmla="*/ 1199018 h 3482342"/>
              <a:gd name="connsiteX30-25867" fmla="*/ 10974565 w 12192000"/>
              <a:gd name="connsiteY30-25868" fmla="*/ 1226849 h 3482342"/>
              <a:gd name="connsiteX31-25869" fmla="*/ 10960443 w 12192000"/>
              <a:gd name="connsiteY31-25870" fmla="*/ 1244502 h 3482342"/>
              <a:gd name="connsiteX32-25871" fmla="*/ 10879242 w 12192000"/>
              <a:gd name="connsiteY32-25872" fmla="*/ 1269215 h 3482342"/>
              <a:gd name="connsiteX33-25873" fmla="*/ 10850998 w 12192000"/>
              <a:gd name="connsiteY33-25874" fmla="*/ 1269215 h 3482342"/>
              <a:gd name="connsiteX34-25875" fmla="*/ 10815658 w 12192000"/>
              <a:gd name="connsiteY34-25876" fmla="*/ 1287849 h 3482342"/>
              <a:gd name="connsiteX35-25877" fmla="*/ 10723900 w 12192000"/>
              <a:gd name="connsiteY35-25878" fmla="*/ 1318642 h 3482342"/>
              <a:gd name="connsiteX36-25879" fmla="*/ 10699186 w 12192000"/>
              <a:gd name="connsiteY36-25880" fmla="*/ 1322173 h 3482342"/>
              <a:gd name="connsiteX37-25881" fmla="*/ 10676375 w 12192000"/>
              <a:gd name="connsiteY37-25882" fmla="*/ 1342640 h 3482342"/>
              <a:gd name="connsiteX38-25883" fmla="*/ 10636304 w 12192000"/>
              <a:gd name="connsiteY38-25884" fmla="*/ 1342641 h 3482342"/>
              <a:gd name="connsiteX39-25885" fmla="*/ 10603863 w 12192000"/>
              <a:gd name="connsiteY39-25886" fmla="*/ 1346886 h 3482342"/>
              <a:gd name="connsiteX40-25887" fmla="*/ 10573203 w 12192000"/>
              <a:gd name="connsiteY40-25888" fmla="*/ 1351996 h 3482342"/>
              <a:gd name="connsiteX41-25889" fmla="*/ 10547375 w 12192000"/>
              <a:gd name="connsiteY41-25890" fmla="*/ 1375130 h 3482342"/>
              <a:gd name="connsiteX42-25891" fmla="*/ 10513263 w 12192000"/>
              <a:gd name="connsiteY42-25892" fmla="*/ 1371939 h 3482342"/>
              <a:gd name="connsiteX43-25893" fmla="*/ 10487356 w 12192000"/>
              <a:gd name="connsiteY43-25894" fmla="*/ 1385722 h 3482342"/>
              <a:gd name="connsiteX44-25895" fmla="*/ 10464012 w 12192000"/>
              <a:gd name="connsiteY44-25896" fmla="*/ 1391778 h 3482342"/>
              <a:gd name="connsiteX45-25897" fmla="*/ 10439694 w 12192000"/>
              <a:gd name="connsiteY45-25898" fmla="*/ 1406905 h 3482342"/>
              <a:gd name="connsiteX46-25899" fmla="*/ 10405409 w 12192000"/>
              <a:gd name="connsiteY46-25900" fmla="*/ 1422789 h 3482342"/>
              <a:gd name="connsiteX47-25901" fmla="*/ 10370530 w 12192000"/>
              <a:gd name="connsiteY47-25902" fmla="*/ 1441596 h 3482342"/>
              <a:gd name="connsiteX48-25903" fmla="*/ 10300239 w 12192000"/>
              <a:gd name="connsiteY48-25904" fmla="*/ 1456332 h 3482342"/>
              <a:gd name="connsiteX49-25905" fmla="*/ 10264922 w 12192000"/>
              <a:gd name="connsiteY49-25906" fmla="*/ 1472107 h 3482342"/>
              <a:gd name="connsiteX50-25907" fmla="*/ 10229629 w 12192000"/>
              <a:gd name="connsiteY50-25908" fmla="*/ 1470454 h 3482342"/>
              <a:gd name="connsiteX51-25909" fmla="*/ 10201385 w 12192000"/>
              <a:gd name="connsiteY51-25910" fmla="*/ 1477515 h 3482342"/>
              <a:gd name="connsiteX52-25911" fmla="*/ 10151958 w 12192000"/>
              <a:gd name="connsiteY52-25912" fmla="*/ 1477515 h 3482342"/>
              <a:gd name="connsiteX53-25913" fmla="*/ 10120184 w 12192000"/>
              <a:gd name="connsiteY53-25914" fmla="*/ 1466924 h 3482342"/>
              <a:gd name="connsiteX54-25915" fmla="*/ 10081348 w 12192000"/>
              <a:gd name="connsiteY54-25916" fmla="*/ 1481046 h 3482342"/>
              <a:gd name="connsiteX55-25917" fmla="*/ 10058690 w 12192000"/>
              <a:gd name="connsiteY55-25918" fmla="*/ 1474888 h 3482342"/>
              <a:gd name="connsiteX56-25919" fmla="*/ 10004424 w 12192000"/>
              <a:gd name="connsiteY56-25920" fmla="*/ 1489801 h 3482342"/>
              <a:gd name="connsiteX57-25921" fmla="*/ 9999951 w 12192000"/>
              <a:gd name="connsiteY57-25922" fmla="*/ 1499127 h 3482342"/>
              <a:gd name="connsiteX58-25923" fmla="*/ 9845462 w 12192000"/>
              <a:gd name="connsiteY58-25924" fmla="*/ 1548192 h 3482342"/>
              <a:gd name="connsiteX59-25925" fmla="*/ 9736156 w 12192000"/>
              <a:gd name="connsiteY59-25926" fmla="*/ 1581928 h 3482342"/>
              <a:gd name="connsiteX60-25927" fmla="*/ 9693355 w 12192000"/>
              <a:gd name="connsiteY60-25928" fmla="*/ 1602632 h 3482342"/>
              <a:gd name="connsiteX61-25929" fmla="*/ 9664242 w 12192000"/>
              <a:gd name="connsiteY61-25930" fmla="*/ 1622075 h 3482342"/>
              <a:gd name="connsiteX62-25931" fmla="*/ 9579195 w 12192000"/>
              <a:gd name="connsiteY62-25932" fmla="*/ 1648017 h 3482342"/>
              <a:gd name="connsiteX63-25933" fmla="*/ 9433652 w 12192000"/>
              <a:gd name="connsiteY63-25934" fmla="*/ 1681174 h 3482342"/>
              <a:gd name="connsiteX64-25935" fmla="*/ 9403775 w 12192000"/>
              <a:gd name="connsiteY64-25936" fmla="*/ 1690403 h 3482342"/>
              <a:gd name="connsiteX65-25937" fmla="*/ 9382503 w 12192000"/>
              <a:gd name="connsiteY65-25938" fmla="*/ 1706957 h 3482342"/>
              <a:gd name="connsiteX66-25939" fmla="*/ 9381410 w 12192000"/>
              <a:gd name="connsiteY66-25940" fmla="*/ 1718312 h 3482342"/>
              <a:gd name="connsiteX67-25941" fmla="*/ 9365685 w 12192000"/>
              <a:gd name="connsiteY67-25942" fmla="*/ 1724772 h 3482342"/>
              <a:gd name="connsiteX68-25943" fmla="*/ 9278020 w 12192000"/>
              <a:gd name="connsiteY68-25944" fmla="*/ 1741161 h 3482342"/>
              <a:gd name="connsiteX69-25945" fmla="*/ 9217145 w 12192000"/>
              <a:gd name="connsiteY69-25946" fmla="*/ 1771195 h 3482342"/>
              <a:gd name="connsiteX70-25947" fmla="*/ 8955875 w 12192000"/>
              <a:gd name="connsiteY70-25948" fmla="*/ 1796806 h 3482342"/>
              <a:gd name="connsiteX71-25949" fmla="*/ 8648415 w 12192000"/>
              <a:gd name="connsiteY71-25950" fmla="*/ 1878623 h 3482342"/>
              <a:gd name="connsiteX72-25951" fmla="*/ 8538519 w 12192000"/>
              <a:gd name="connsiteY72-25952" fmla="*/ 1894114 h 3482342"/>
              <a:gd name="connsiteX73-25953" fmla="*/ 8506541 w 12192000"/>
              <a:gd name="connsiteY73-25954" fmla="*/ 1905955 h 3482342"/>
              <a:gd name="connsiteX74-25955" fmla="*/ 8236214 w 12192000"/>
              <a:gd name="connsiteY74-25956" fmla="*/ 1909725 h 3482342"/>
              <a:gd name="connsiteX75-25957" fmla="*/ 8132104 w 12192000"/>
              <a:gd name="connsiteY75-25958" fmla="*/ 1895727 h 3482342"/>
              <a:gd name="connsiteX76-25959" fmla="*/ 7918078 w 12192000"/>
              <a:gd name="connsiteY76-25960" fmla="*/ 1862668 h 3482342"/>
              <a:gd name="connsiteX77-25961" fmla="*/ 7817899 w 12192000"/>
              <a:gd name="connsiteY77-25962" fmla="*/ 1862176 h 3482342"/>
              <a:gd name="connsiteX78-25963" fmla="*/ 7768994 w 12192000"/>
              <a:gd name="connsiteY78-25964" fmla="*/ 1855721 h 3482342"/>
              <a:gd name="connsiteX79-25965" fmla="*/ 7618027 w 12192000"/>
              <a:gd name="connsiteY79-25966" fmla="*/ 1830959 h 3482342"/>
              <a:gd name="connsiteX80-25967" fmla="*/ 7449425 w 12192000"/>
              <a:gd name="connsiteY80-25968" fmla="*/ 1810910 h 3482342"/>
              <a:gd name="connsiteX81-25969" fmla="*/ 7342915 w 12192000"/>
              <a:gd name="connsiteY81-25970" fmla="*/ 1819827 h 3482342"/>
              <a:gd name="connsiteX82-25971" fmla="*/ 7255191 w 12192000"/>
              <a:gd name="connsiteY82-25972" fmla="*/ 1834354 h 3482342"/>
              <a:gd name="connsiteX83-25973" fmla="*/ 7131205 w 12192000"/>
              <a:gd name="connsiteY83-25974" fmla="*/ 1845557 h 3482342"/>
              <a:gd name="connsiteX84-25975" fmla="*/ 6941837 w 12192000"/>
              <a:gd name="connsiteY84-25976" fmla="*/ 1840640 h 3482342"/>
              <a:gd name="connsiteX85-25977" fmla="*/ 6837145 w 12192000"/>
              <a:gd name="connsiteY85-25978" fmla="*/ 1870724 h 3482342"/>
              <a:gd name="connsiteX86-25979" fmla="*/ 6753991 w 12192000"/>
              <a:gd name="connsiteY86-25980" fmla="*/ 1860969 h 3482342"/>
              <a:gd name="connsiteX87-25981" fmla="*/ 6727754 w 12192000"/>
              <a:gd name="connsiteY87-25982" fmla="*/ 1882372 h 3482342"/>
              <a:gd name="connsiteX88-25983" fmla="*/ 6723371 w 12192000"/>
              <a:gd name="connsiteY88-25984" fmla="*/ 1886494 h 3482342"/>
              <a:gd name="connsiteX89-25985" fmla="*/ 6702779 w 12192000"/>
              <a:gd name="connsiteY89-25986" fmla="*/ 1893601 h 3482342"/>
              <a:gd name="connsiteX90-25987" fmla="*/ 6686657 w 12192000"/>
              <a:gd name="connsiteY90-25988" fmla="*/ 1907344 h 3482342"/>
              <a:gd name="connsiteX91-25989" fmla="*/ 6651330 w 12192000"/>
              <a:gd name="connsiteY91-25990" fmla="*/ 1922921 h 3482342"/>
              <a:gd name="connsiteX92-25991" fmla="*/ 6622958 w 12192000"/>
              <a:gd name="connsiteY92-25992" fmla="*/ 1936255 h 3482342"/>
              <a:gd name="connsiteX93-25993" fmla="*/ 6522602 w 12192000"/>
              <a:gd name="connsiteY93-25994" fmla="*/ 1954133 h 3482342"/>
              <a:gd name="connsiteX94-25995" fmla="*/ 6444344 w 12192000"/>
              <a:gd name="connsiteY94-25996" fmla="*/ 1969663 h 3482342"/>
              <a:gd name="connsiteX95-25997" fmla="*/ 6409626 w 12192000"/>
              <a:gd name="connsiteY95-25998" fmla="*/ 1978846 h 3482342"/>
              <a:gd name="connsiteX96-25999" fmla="*/ 6333446 w 12192000"/>
              <a:gd name="connsiteY96-26000" fmla="*/ 1997163 h 3482342"/>
              <a:gd name="connsiteX97-26001" fmla="*/ 6294933 w 12192000"/>
              <a:gd name="connsiteY97-26002" fmla="*/ 2019412 h 3482342"/>
              <a:gd name="connsiteX98-26003" fmla="*/ 6238719 w 12192000"/>
              <a:gd name="connsiteY98-26004" fmla="*/ 2042547 h 3482342"/>
              <a:gd name="connsiteX99-26005" fmla="*/ 6187205 w 12192000"/>
              <a:gd name="connsiteY99-26006" fmla="*/ 2060048 h 3482342"/>
              <a:gd name="connsiteX100-26007" fmla="*/ 6138780 w 12192000"/>
              <a:gd name="connsiteY100-26008" fmla="*/ 2081918 h 3482342"/>
              <a:gd name="connsiteX101-26009" fmla="*/ 6120125 w 12192000"/>
              <a:gd name="connsiteY101-26010" fmla="*/ 2109475 h 3482342"/>
              <a:gd name="connsiteX102-26011" fmla="*/ 6056576 w 12192000"/>
              <a:gd name="connsiteY102-26012" fmla="*/ 2120066 h 3482342"/>
              <a:gd name="connsiteX103-26013" fmla="*/ 5993794 w 12192000"/>
              <a:gd name="connsiteY103-26014" fmla="*/ 2122569 h 3482342"/>
              <a:gd name="connsiteX104-26015" fmla="*/ 5943601 w 12192000"/>
              <a:gd name="connsiteY104-26016" fmla="*/ 2137719 h 3482342"/>
              <a:gd name="connsiteX105-26017" fmla="*/ 5898141 w 12192000"/>
              <a:gd name="connsiteY105-26018" fmla="*/ 2144806 h 3482342"/>
              <a:gd name="connsiteX106-26019" fmla="*/ 5855337 w 12192000"/>
              <a:gd name="connsiteY106-26020" fmla="*/ 2137719 h 3482342"/>
              <a:gd name="connsiteX107-26021" fmla="*/ 5817682 w 12192000"/>
              <a:gd name="connsiteY107-26022" fmla="*/ 2157358 h 3482342"/>
              <a:gd name="connsiteX108-26023" fmla="*/ 5735300 w 12192000"/>
              <a:gd name="connsiteY108-26024" fmla="*/ 2158902 h 3482342"/>
              <a:gd name="connsiteX109-26025" fmla="*/ 5591469 w 12192000"/>
              <a:gd name="connsiteY109-26026" fmla="*/ 2178389 h 3482342"/>
              <a:gd name="connsiteX110-26027" fmla="*/ 5505818 w 12192000"/>
              <a:gd name="connsiteY110-26028" fmla="*/ 2194207 h 3482342"/>
              <a:gd name="connsiteX111-26029" fmla="*/ 5452860 w 12192000"/>
              <a:gd name="connsiteY111-26030" fmla="*/ 2180085 h 3482342"/>
              <a:gd name="connsiteX112-26031" fmla="*/ 5414282 w 12192000"/>
              <a:gd name="connsiteY112-26032" fmla="*/ 2183070 h 3482342"/>
              <a:gd name="connsiteX113-26033" fmla="*/ 5368369 w 12192000"/>
              <a:gd name="connsiteY113-26034" fmla="*/ 2204272 h 3482342"/>
              <a:gd name="connsiteX114-26035" fmla="*/ 5336354 w 12192000"/>
              <a:gd name="connsiteY114-26036" fmla="*/ 2218920 h 3482342"/>
              <a:gd name="connsiteX115-26037" fmla="*/ 5291263 w 12192000"/>
              <a:gd name="connsiteY115-26038" fmla="*/ 2239182 h 3482342"/>
              <a:gd name="connsiteX116-26039" fmla="*/ 5255152 w 12192000"/>
              <a:gd name="connsiteY116-26040" fmla="*/ 2247164 h 3482342"/>
              <a:gd name="connsiteX117-26041" fmla="*/ 5233796 w 12192000"/>
              <a:gd name="connsiteY117-26042" fmla="*/ 2268260 h 3482342"/>
              <a:gd name="connsiteX118-26043" fmla="*/ 5212786 w 12192000"/>
              <a:gd name="connsiteY118-26044" fmla="*/ 2296592 h 3482342"/>
              <a:gd name="connsiteX119-26045" fmla="*/ 5173523 w 12192000"/>
              <a:gd name="connsiteY119-26046" fmla="*/ 2309057 h 3482342"/>
              <a:gd name="connsiteX120-26047" fmla="*/ 5123830 w 12192000"/>
              <a:gd name="connsiteY120-26048" fmla="*/ 2307070 h 3482342"/>
              <a:gd name="connsiteX121-26049" fmla="*/ 5065426 w 12192000"/>
              <a:gd name="connsiteY121-26050" fmla="*/ 2324076 h 3482342"/>
              <a:gd name="connsiteX122-26051" fmla="*/ 4975908 w 12192000"/>
              <a:gd name="connsiteY122-26052" fmla="*/ 2364128 h 3482342"/>
              <a:gd name="connsiteX123-26053" fmla="*/ 4913723 w 12192000"/>
              <a:gd name="connsiteY123-26054" fmla="*/ 2385265 h 3482342"/>
              <a:gd name="connsiteX124-26055" fmla="*/ 4746485 w 12192000"/>
              <a:gd name="connsiteY124-26056" fmla="*/ 2451769 h 3482342"/>
              <a:gd name="connsiteX125-26057" fmla="*/ 4681588 w 12192000"/>
              <a:gd name="connsiteY125-26058" fmla="*/ 2467494 h 3482342"/>
              <a:gd name="connsiteX126-26059" fmla="*/ 1783655 w 12192000"/>
              <a:gd name="connsiteY126-26060" fmla="*/ 3163860 h 3482342"/>
              <a:gd name="connsiteX127-26061" fmla="*/ 1325955 w 12192000"/>
              <a:gd name="connsiteY127-26062" fmla="*/ 3176692 h 3482342"/>
              <a:gd name="connsiteX128-26063" fmla="*/ 1190384 w 12192000"/>
              <a:gd name="connsiteY128-26064" fmla="*/ 3203504 h 3482342"/>
              <a:gd name="connsiteX129-26065" fmla="*/ 1094537 w 12192000"/>
              <a:gd name="connsiteY129-26066" fmla="*/ 3229469 h 3482342"/>
              <a:gd name="connsiteX130-26067" fmla="*/ 779276 w 12192000"/>
              <a:gd name="connsiteY130-26068" fmla="*/ 3327290 h 3482342"/>
              <a:gd name="connsiteX131-26069" fmla="*/ 600378 w 12192000"/>
              <a:gd name="connsiteY131-26070" fmla="*/ 3335250 h 3482342"/>
              <a:gd name="connsiteX132-26071" fmla="*/ 493457 w 12192000"/>
              <a:gd name="connsiteY132-26072" fmla="*/ 3365044 h 3482342"/>
              <a:gd name="connsiteX133-26073" fmla="*/ 349402 w 12192000"/>
              <a:gd name="connsiteY133-26074" fmla="*/ 3380897 h 3482342"/>
              <a:gd name="connsiteX134-26075" fmla="*/ 192183 w 12192000"/>
              <a:gd name="connsiteY134-26076" fmla="*/ 3460075 h 3482342"/>
              <a:gd name="connsiteX135-26077" fmla="*/ 46713 w 12192000"/>
              <a:gd name="connsiteY135-26078" fmla="*/ 3462986 h 3482342"/>
              <a:gd name="connsiteX136-26079" fmla="*/ 2765 w 12192000"/>
              <a:gd name="connsiteY136-26080" fmla="*/ 3480770 h 3482342"/>
              <a:gd name="connsiteX137-26081" fmla="*/ 0 w 12192000"/>
              <a:gd name="connsiteY137-26082" fmla="*/ 3482342 h 3482342"/>
              <a:gd name="connsiteX138-26083" fmla="*/ 0 w 12192000"/>
              <a:gd name="connsiteY138-26084" fmla="*/ 0 h 3482342"/>
              <a:gd name="connsiteX0-26085" fmla="*/ 0 w 12192000"/>
              <a:gd name="connsiteY0-26086" fmla="*/ 0 h 3482342"/>
              <a:gd name="connsiteX1-26087" fmla="*/ 12192000 w 12192000"/>
              <a:gd name="connsiteY1-26088" fmla="*/ 0 h 3482342"/>
              <a:gd name="connsiteX2-26089" fmla="*/ 12192000 w 12192000"/>
              <a:gd name="connsiteY2-26090" fmla="*/ 635369 h 3482342"/>
              <a:gd name="connsiteX3-26091" fmla="*/ 12191789 w 12192000"/>
              <a:gd name="connsiteY3-26092" fmla="*/ 560396 h 3482342"/>
              <a:gd name="connsiteX4-26093" fmla="*/ 11983027 w 12192000"/>
              <a:gd name="connsiteY4-26094" fmla="*/ 646756 h 3482342"/>
              <a:gd name="connsiteX5-26095" fmla="*/ 11940158 w 12192000"/>
              <a:gd name="connsiteY5-26096" fmla="*/ 651378 h 3482342"/>
              <a:gd name="connsiteX6-26097" fmla="*/ 11923051 w 12192000"/>
              <a:gd name="connsiteY6-26098" fmla="*/ 656045 h 3482342"/>
              <a:gd name="connsiteX7-26099" fmla="*/ 11832939 w 12192000"/>
              <a:gd name="connsiteY7-26100" fmla="*/ 674181 h 3482342"/>
              <a:gd name="connsiteX8-26101" fmla="*/ 11767770 w 12192000"/>
              <a:gd name="connsiteY8-26102" fmla="*/ 683807 h 3482342"/>
              <a:gd name="connsiteX9-26103" fmla="*/ 11728279 w 12192000"/>
              <a:gd name="connsiteY9-26104" fmla="*/ 700816 h 3482342"/>
              <a:gd name="connsiteX10-26105" fmla="*/ 11722533 w 12192000"/>
              <a:gd name="connsiteY10-26106" fmla="*/ 703421 h 3482342"/>
              <a:gd name="connsiteX11-26107" fmla="*/ 11720002 w 12192000"/>
              <a:gd name="connsiteY11-26108" fmla="*/ 710566 h 3482342"/>
              <a:gd name="connsiteX12-26109" fmla="*/ 11707351 w 12192000"/>
              <a:gd name="connsiteY12-26110" fmla="*/ 710310 h 3482342"/>
              <a:gd name="connsiteX13-26111" fmla="*/ 11700369 w 12192000"/>
              <a:gd name="connsiteY13-26112" fmla="*/ 713480 h 3482342"/>
              <a:gd name="connsiteX14-26113" fmla="*/ 11691126 w 12192000"/>
              <a:gd name="connsiteY14-26114" fmla="*/ 726131 h 3482342"/>
              <a:gd name="connsiteX15-26115" fmla="*/ 11657717 w 12192000"/>
              <a:gd name="connsiteY15-26116" fmla="*/ 746701 h 3482342"/>
              <a:gd name="connsiteX16-26117" fmla="*/ 11656818 w 12192000"/>
              <a:gd name="connsiteY16-26118" fmla="*/ 769062 h 3482342"/>
              <a:gd name="connsiteX17-26119" fmla="*/ 11601229 w 12192000"/>
              <a:gd name="connsiteY17-26120" fmla="*/ 785537 h 3482342"/>
              <a:gd name="connsiteX18-26121" fmla="*/ 11501920 w 12192000"/>
              <a:gd name="connsiteY18-26122" fmla="*/ 813109 h 3482342"/>
              <a:gd name="connsiteX19-26123" fmla="*/ 11405286 w 12192000"/>
              <a:gd name="connsiteY19-26124" fmla="*/ 849086 h 3482342"/>
              <a:gd name="connsiteX20-26125" fmla="*/ 11338523 w 12192000"/>
              <a:gd name="connsiteY20-26126" fmla="*/ 852810 h 3482342"/>
              <a:gd name="connsiteX21-26127" fmla="*/ 11334676 w 12192000"/>
              <a:gd name="connsiteY21-26128" fmla="*/ 859677 h 3482342"/>
              <a:gd name="connsiteX22-26129" fmla="*/ 11217448 w 12192000"/>
              <a:gd name="connsiteY22-26130" fmla="*/ 980136 h 3482342"/>
              <a:gd name="connsiteX23-26131" fmla="*/ 11196987 w 12192000"/>
              <a:gd name="connsiteY23-26132" fmla="*/ 1000897 h 3482342"/>
              <a:gd name="connsiteX24-26133" fmla="*/ 11193568 w 12192000"/>
              <a:gd name="connsiteY24-26134" fmla="*/ 1039464 h 3482342"/>
              <a:gd name="connsiteX25-26135" fmla="*/ 11175804 w 12192000"/>
              <a:gd name="connsiteY25-26136" fmla="*/ 1067977 h 3482342"/>
              <a:gd name="connsiteX26-26137" fmla="*/ 11133438 w 12192000"/>
              <a:gd name="connsiteY26-26138" fmla="*/ 1106812 h 3482342"/>
              <a:gd name="connsiteX27-26139" fmla="*/ 11120819 w 12192000"/>
              <a:gd name="connsiteY27-26140" fmla="*/ 1126133 h 3482342"/>
              <a:gd name="connsiteX28-26141" fmla="*/ 11071654 w 12192000"/>
              <a:gd name="connsiteY28-26142" fmla="*/ 1177422 h 3482342"/>
              <a:gd name="connsiteX29-26143" fmla="*/ 11028687 w 12192000"/>
              <a:gd name="connsiteY29-26144" fmla="*/ 1199018 h 3482342"/>
              <a:gd name="connsiteX30-26145" fmla="*/ 10974565 w 12192000"/>
              <a:gd name="connsiteY30-26146" fmla="*/ 1226849 h 3482342"/>
              <a:gd name="connsiteX31-26147" fmla="*/ 10960443 w 12192000"/>
              <a:gd name="connsiteY31-26148" fmla="*/ 1244502 h 3482342"/>
              <a:gd name="connsiteX32-26149" fmla="*/ 10879242 w 12192000"/>
              <a:gd name="connsiteY32-26150" fmla="*/ 1269215 h 3482342"/>
              <a:gd name="connsiteX33-26151" fmla="*/ 10850998 w 12192000"/>
              <a:gd name="connsiteY33-26152" fmla="*/ 1269215 h 3482342"/>
              <a:gd name="connsiteX34-26153" fmla="*/ 10815658 w 12192000"/>
              <a:gd name="connsiteY34-26154" fmla="*/ 1287849 h 3482342"/>
              <a:gd name="connsiteX35-26155" fmla="*/ 10723900 w 12192000"/>
              <a:gd name="connsiteY35-26156" fmla="*/ 1318642 h 3482342"/>
              <a:gd name="connsiteX36-26157" fmla="*/ 10699186 w 12192000"/>
              <a:gd name="connsiteY36-26158" fmla="*/ 1322173 h 3482342"/>
              <a:gd name="connsiteX37-26159" fmla="*/ 10676375 w 12192000"/>
              <a:gd name="connsiteY37-26160" fmla="*/ 1342640 h 3482342"/>
              <a:gd name="connsiteX38-26161" fmla="*/ 10636304 w 12192000"/>
              <a:gd name="connsiteY38-26162" fmla="*/ 1342641 h 3482342"/>
              <a:gd name="connsiteX39-26163" fmla="*/ 10603863 w 12192000"/>
              <a:gd name="connsiteY39-26164" fmla="*/ 1346886 h 3482342"/>
              <a:gd name="connsiteX40-26165" fmla="*/ 10573203 w 12192000"/>
              <a:gd name="connsiteY40-26166" fmla="*/ 1351996 h 3482342"/>
              <a:gd name="connsiteX41-26167" fmla="*/ 10547375 w 12192000"/>
              <a:gd name="connsiteY41-26168" fmla="*/ 1375130 h 3482342"/>
              <a:gd name="connsiteX42-26169" fmla="*/ 10513263 w 12192000"/>
              <a:gd name="connsiteY42-26170" fmla="*/ 1371939 h 3482342"/>
              <a:gd name="connsiteX43-26171" fmla="*/ 10487356 w 12192000"/>
              <a:gd name="connsiteY43-26172" fmla="*/ 1385722 h 3482342"/>
              <a:gd name="connsiteX44-26173" fmla="*/ 10464012 w 12192000"/>
              <a:gd name="connsiteY44-26174" fmla="*/ 1391778 h 3482342"/>
              <a:gd name="connsiteX45-26175" fmla="*/ 10439694 w 12192000"/>
              <a:gd name="connsiteY45-26176" fmla="*/ 1406905 h 3482342"/>
              <a:gd name="connsiteX46-26177" fmla="*/ 10405409 w 12192000"/>
              <a:gd name="connsiteY46-26178" fmla="*/ 1422789 h 3482342"/>
              <a:gd name="connsiteX47-26179" fmla="*/ 10370530 w 12192000"/>
              <a:gd name="connsiteY47-26180" fmla="*/ 1441596 h 3482342"/>
              <a:gd name="connsiteX48-26181" fmla="*/ 10300239 w 12192000"/>
              <a:gd name="connsiteY48-26182" fmla="*/ 1456332 h 3482342"/>
              <a:gd name="connsiteX49-26183" fmla="*/ 10264922 w 12192000"/>
              <a:gd name="connsiteY49-26184" fmla="*/ 1472107 h 3482342"/>
              <a:gd name="connsiteX50-26185" fmla="*/ 10229629 w 12192000"/>
              <a:gd name="connsiteY50-26186" fmla="*/ 1470454 h 3482342"/>
              <a:gd name="connsiteX51-26187" fmla="*/ 10201385 w 12192000"/>
              <a:gd name="connsiteY51-26188" fmla="*/ 1477515 h 3482342"/>
              <a:gd name="connsiteX52-26189" fmla="*/ 10151958 w 12192000"/>
              <a:gd name="connsiteY52-26190" fmla="*/ 1477515 h 3482342"/>
              <a:gd name="connsiteX53-26191" fmla="*/ 10120184 w 12192000"/>
              <a:gd name="connsiteY53-26192" fmla="*/ 1466924 h 3482342"/>
              <a:gd name="connsiteX54-26193" fmla="*/ 10081348 w 12192000"/>
              <a:gd name="connsiteY54-26194" fmla="*/ 1481046 h 3482342"/>
              <a:gd name="connsiteX55-26195" fmla="*/ 10058690 w 12192000"/>
              <a:gd name="connsiteY55-26196" fmla="*/ 1474888 h 3482342"/>
              <a:gd name="connsiteX56-26197" fmla="*/ 10004424 w 12192000"/>
              <a:gd name="connsiteY56-26198" fmla="*/ 1489801 h 3482342"/>
              <a:gd name="connsiteX57-26199" fmla="*/ 9999951 w 12192000"/>
              <a:gd name="connsiteY57-26200" fmla="*/ 1499127 h 3482342"/>
              <a:gd name="connsiteX58-26201" fmla="*/ 9845462 w 12192000"/>
              <a:gd name="connsiteY58-26202" fmla="*/ 1548192 h 3482342"/>
              <a:gd name="connsiteX59-26203" fmla="*/ 9736156 w 12192000"/>
              <a:gd name="connsiteY59-26204" fmla="*/ 1581928 h 3482342"/>
              <a:gd name="connsiteX60-26205" fmla="*/ 9693355 w 12192000"/>
              <a:gd name="connsiteY60-26206" fmla="*/ 1602632 h 3482342"/>
              <a:gd name="connsiteX61-26207" fmla="*/ 9664242 w 12192000"/>
              <a:gd name="connsiteY61-26208" fmla="*/ 1622075 h 3482342"/>
              <a:gd name="connsiteX62-26209" fmla="*/ 9579195 w 12192000"/>
              <a:gd name="connsiteY62-26210" fmla="*/ 1648017 h 3482342"/>
              <a:gd name="connsiteX63-26211" fmla="*/ 9433652 w 12192000"/>
              <a:gd name="connsiteY63-26212" fmla="*/ 1681174 h 3482342"/>
              <a:gd name="connsiteX64-26213" fmla="*/ 9403775 w 12192000"/>
              <a:gd name="connsiteY64-26214" fmla="*/ 1690403 h 3482342"/>
              <a:gd name="connsiteX65-26215" fmla="*/ 9382503 w 12192000"/>
              <a:gd name="connsiteY65-26216" fmla="*/ 1706957 h 3482342"/>
              <a:gd name="connsiteX66-26217" fmla="*/ 9381410 w 12192000"/>
              <a:gd name="connsiteY66-26218" fmla="*/ 1718312 h 3482342"/>
              <a:gd name="connsiteX67-26219" fmla="*/ 9365685 w 12192000"/>
              <a:gd name="connsiteY67-26220" fmla="*/ 1724772 h 3482342"/>
              <a:gd name="connsiteX68-26221" fmla="*/ 9278020 w 12192000"/>
              <a:gd name="connsiteY68-26222" fmla="*/ 1741161 h 3482342"/>
              <a:gd name="connsiteX69-26223" fmla="*/ 9217145 w 12192000"/>
              <a:gd name="connsiteY69-26224" fmla="*/ 1771195 h 3482342"/>
              <a:gd name="connsiteX70-26225" fmla="*/ 8955875 w 12192000"/>
              <a:gd name="connsiteY70-26226" fmla="*/ 1796806 h 3482342"/>
              <a:gd name="connsiteX71-26227" fmla="*/ 8648415 w 12192000"/>
              <a:gd name="connsiteY71-26228" fmla="*/ 1878623 h 3482342"/>
              <a:gd name="connsiteX72-26229" fmla="*/ 8538519 w 12192000"/>
              <a:gd name="connsiteY72-26230" fmla="*/ 1894114 h 3482342"/>
              <a:gd name="connsiteX73-26231" fmla="*/ 8506541 w 12192000"/>
              <a:gd name="connsiteY73-26232" fmla="*/ 1905955 h 3482342"/>
              <a:gd name="connsiteX74-26233" fmla="*/ 8236214 w 12192000"/>
              <a:gd name="connsiteY74-26234" fmla="*/ 1909725 h 3482342"/>
              <a:gd name="connsiteX75-26235" fmla="*/ 8132104 w 12192000"/>
              <a:gd name="connsiteY75-26236" fmla="*/ 1895727 h 3482342"/>
              <a:gd name="connsiteX76-26237" fmla="*/ 7918078 w 12192000"/>
              <a:gd name="connsiteY76-26238" fmla="*/ 1862668 h 3482342"/>
              <a:gd name="connsiteX77-26239" fmla="*/ 7817899 w 12192000"/>
              <a:gd name="connsiteY77-26240" fmla="*/ 1862176 h 3482342"/>
              <a:gd name="connsiteX78-26241" fmla="*/ 7768994 w 12192000"/>
              <a:gd name="connsiteY78-26242" fmla="*/ 1855721 h 3482342"/>
              <a:gd name="connsiteX79-26243" fmla="*/ 7618027 w 12192000"/>
              <a:gd name="connsiteY79-26244" fmla="*/ 1830959 h 3482342"/>
              <a:gd name="connsiteX80-26245" fmla="*/ 7449425 w 12192000"/>
              <a:gd name="connsiteY80-26246" fmla="*/ 1810910 h 3482342"/>
              <a:gd name="connsiteX81-26247" fmla="*/ 7342915 w 12192000"/>
              <a:gd name="connsiteY81-26248" fmla="*/ 1819827 h 3482342"/>
              <a:gd name="connsiteX82-26249" fmla="*/ 7255191 w 12192000"/>
              <a:gd name="connsiteY82-26250" fmla="*/ 1834354 h 3482342"/>
              <a:gd name="connsiteX83-26251" fmla="*/ 7131205 w 12192000"/>
              <a:gd name="connsiteY83-26252" fmla="*/ 1845557 h 3482342"/>
              <a:gd name="connsiteX84-26253" fmla="*/ 6941837 w 12192000"/>
              <a:gd name="connsiteY84-26254" fmla="*/ 1840640 h 3482342"/>
              <a:gd name="connsiteX85-26255" fmla="*/ 6837145 w 12192000"/>
              <a:gd name="connsiteY85-26256" fmla="*/ 1870724 h 3482342"/>
              <a:gd name="connsiteX86-26257" fmla="*/ 6753991 w 12192000"/>
              <a:gd name="connsiteY86-26258" fmla="*/ 1860969 h 3482342"/>
              <a:gd name="connsiteX87-26259" fmla="*/ 6727754 w 12192000"/>
              <a:gd name="connsiteY87-26260" fmla="*/ 1882372 h 3482342"/>
              <a:gd name="connsiteX88-26261" fmla="*/ 6723371 w 12192000"/>
              <a:gd name="connsiteY88-26262" fmla="*/ 1886494 h 3482342"/>
              <a:gd name="connsiteX89-26263" fmla="*/ 6702779 w 12192000"/>
              <a:gd name="connsiteY89-26264" fmla="*/ 1893601 h 3482342"/>
              <a:gd name="connsiteX90-26265" fmla="*/ 6686657 w 12192000"/>
              <a:gd name="connsiteY90-26266" fmla="*/ 1907344 h 3482342"/>
              <a:gd name="connsiteX91-26267" fmla="*/ 6651330 w 12192000"/>
              <a:gd name="connsiteY91-26268" fmla="*/ 1922921 h 3482342"/>
              <a:gd name="connsiteX92-26269" fmla="*/ 6622958 w 12192000"/>
              <a:gd name="connsiteY92-26270" fmla="*/ 1936255 h 3482342"/>
              <a:gd name="connsiteX93-26271" fmla="*/ 6522602 w 12192000"/>
              <a:gd name="connsiteY93-26272" fmla="*/ 1954133 h 3482342"/>
              <a:gd name="connsiteX94-26273" fmla="*/ 6444344 w 12192000"/>
              <a:gd name="connsiteY94-26274" fmla="*/ 1969663 h 3482342"/>
              <a:gd name="connsiteX95-26275" fmla="*/ 6409626 w 12192000"/>
              <a:gd name="connsiteY95-26276" fmla="*/ 1978846 h 3482342"/>
              <a:gd name="connsiteX96-26277" fmla="*/ 6333446 w 12192000"/>
              <a:gd name="connsiteY96-26278" fmla="*/ 1997163 h 3482342"/>
              <a:gd name="connsiteX97-26279" fmla="*/ 6294933 w 12192000"/>
              <a:gd name="connsiteY97-26280" fmla="*/ 2019412 h 3482342"/>
              <a:gd name="connsiteX98-26281" fmla="*/ 6238719 w 12192000"/>
              <a:gd name="connsiteY98-26282" fmla="*/ 2042547 h 3482342"/>
              <a:gd name="connsiteX99-26283" fmla="*/ 6187205 w 12192000"/>
              <a:gd name="connsiteY99-26284" fmla="*/ 2060048 h 3482342"/>
              <a:gd name="connsiteX100-26285" fmla="*/ 6138780 w 12192000"/>
              <a:gd name="connsiteY100-26286" fmla="*/ 2081918 h 3482342"/>
              <a:gd name="connsiteX101-26287" fmla="*/ 6120125 w 12192000"/>
              <a:gd name="connsiteY101-26288" fmla="*/ 2109475 h 3482342"/>
              <a:gd name="connsiteX102-26289" fmla="*/ 6056576 w 12192000"/>
              <a:gd name="connsiteY102-26290" fmla="*/ 2120066 h 3482342"/>
              <a:gd name="connsiteX103-26291" fmla="*/ 5993794 w 12192000"/>
              <a:gd name="connsiteY103-26292" fmla="*/ 2122569 h 3482342"/>
              <a:gd name="connsiteX104-26293" fmla="*/ 5943601 w 12192000"/>
              <a:gd name="connsiteY104-26294" fmla="*/ 2137719 h 3482342"/>
              <a:gd name="connsiteX105-26295" fmla="*/ 5898141 w 12192000"/>
              <a:gd name="connsiteY105-26296" fmla="*/ 2144806 h 3482342"/>
              <a:gd name="connsiteX106-26297" fmla="*/ 5855337 w 12192000"/>
              <a:gd name="connsiteY106-26298" fmla="*/ 2137719 h 3482342"/>
              <a:gd name="connsiteX107-26299" fmla="*/ 5817682 w 12192000"/>
              <a:gd name="connsiteY107-26300" fmla="*/ 2157358 h 3482342"/>
              <a:gd name="connsiteX108-26301" fmla="*/ 5735300 w 12192000"/>
              <a:gd name="connsiteY108-26302" fmla="*/ 2158902 h 3482342"/>
              <a:gd name="connsiteX109-26303" fmla="*/ 5591469 w 12192000"/>
              <a:gd name="connsiteY109-26304" fmla="*/ 2178389 h 3482342"/>
              <a:gd name="connsiteX110-26305" fmla="*/ 5505818 w 12192000"/>
              <a:gd name="connsiteY110-26306" fmla="*/ 2194207 h 3482342"/>
              <a:gd name="connsiteX111-26307" fmla="*/ 5452860 w 12192000"/>
              <a:gd name="connsiteY111-26308" fmla="*/ 2180085 h 3482342"/>
              <a:gd name="connsiteX112-26309" fmla="*/ 5414282 w 12192000"/>
              <a:gd name="connsiteY112-26310" fmla="*/ 2183070 h 3482342"/>
              <a:gd name="connsiteX113-26311" fmla="*/ 5368369 w 12192000"/>
              <a:gd name="connsiteY113-26312" fmla="*/ 2204272 h 3482342"/>
              <a:gd name="connsiteX114-26313" fmla="*/ 5336354 w 12192000"/>
              <a:gd name="connsiteY114-26314" fmla="*/ 2218920 h 3482342"/>
              <a:gd name="connsiteX115-26315" fmla="*/ 5291263 w 12192000"/>
              <a:gd name="connsiteY115-26316" fmla="*/ 2239182 h 3482342"/>
              <a:gd name="connsiteX116-26317" fmla="*/ 5255152 w 12192000"/>
              <a:gd name="connsiteY116-26318" fmla="*/ 2247164 h 3482342"/>
              <a:gd name="connsiteX117-26319" fmla="*/ 5233796 w 12192000"/>
              <a:gd name="connsiteY117-26320" fmla="*/ 2268260 h 3482342"/>
              <a:gd name="connsiteX118-26321" fmla="*/ 5212786 w 12192000"/>
              <a:gd name="connsiteY118-26322" fmla="*/ 2275408 h 3482342"/>
              <a:gd name="connsiteX119-26323" fmla="*/ 5173523 w 12192000"/>
              <a:gd name="connsiteY119-26324" fmla="*/ 2309057 h 3482342"/>
              <a:gd name="connsiteX120-26325" fmla="*/ 5123830 w 12192000"/>
              <a:gd name="connsiteY120-26326" fmla="*/ 2307070 h 3482342"/>
              <a:gd name="connsiteX121-26327" fmla="*/ 5065426 w 12192000"/>
              <a:gd name="connsiteY121-26328" fmla="*/ 2324076 h 3482342"/>
              <a:gd name="connsiteX122-26329" fmla="*/ 4975908 w 12192000"/>
              <a:gd name="connsiteY122-26330" fmla="*/ 2364128 h 3482342"/>
              <a:gd name="connsiteX123-26331" fmla="*/ 4913723 w 12192000"/>
              <a:gd name="connsiteY123-26332" fmla="*/ 2385265 h 3482342"/>
              <a:gd name="connsiteX124-26333" fmla="*/ 4746485 w 12192000"/>
              <a:gd name="connsiteY124-26334" fmla="*/ 2451769 h 3482342"/>
              <a:gd name="connsiteX125-26335" fmla="*/ 4681588 w 12192000"/>
              <a:gd name="connsiteY125-26336" fmla="*/ 2467494 h 3482342"/>
              <a:gd name="connsiteX126-26337" fmla="*/ 1783655 w 12192000"/>
              <a:gd name="connsiteY126-26338" fmla="*/ 3163860 h 3482342"/>
              <a:gd name="connsiteX127-26339" fmla="*/ 1325955 w 12192000"/>
              <a:gd name="connsiteY127-26340" fmla="*/ 3176692 h 3482342"/>
              <a:gd name="connsiteX128-26341" fmla="*/ 1190384 w 12192000"/>
              <a:gd name="connsiteY128-26342" fmla="*/ 3203504 h 3482342"/>
              <a:gd name="connsiteX129-26343" fmla="*/ 1094537 w 12192000"/>
              <a:gd name="connsiteY129-26344" fmla="*/ 3229469 h 3482342"/>
              <a:gd name="connsiteX130-26345" fmla="*/ 779276 w 12192000"/>
              <a:gd name="connsiteY130-26346" fmla="*/ 3327290 h 3482342"/>
              <a:gd name="connsiteX131-26347" fmla="*/ 600378 w 12192000"/>
              <a:gd name="connsiteY131-26348" fmla="*/ 3335250 h 3482342"/>
              <a:gd name="connsiteX132-26349" fmla="*/ 493457 w 12192000"/>
              <a:gd name="connsiteY132-26350" fmla="*/ 3365044 h 3482342"/>
              <a:gd name="connsiteX133-26351" fmla="*/ 349402 w 12192000"/>
              <a:gd name="connsiteY133-26352" fmla="*/ 3380897 h 3482342"/>
              <a:gd name="connsiteX134-26353" fmla="*/ 192183 w 12192000"/>
              <a:gd name="connsiteY134-26354" fmla="*/ 3460075 h 3482342"/>
              <a:gd name="connsiteX135-26355" fmla="*/ 46713 w 12192000"/>
              <a:gd name="connsiteY135-26356" fmla="*/ 3462986 h 3482342"/>
              <a:gd name="connsiteX136-26357" fmla="*/ 2765 w 12192000"/>
              <a:gd name="connsiteY136-26358" fmla="*/ 3480770 h 3482342"/>
              <a:gd name="connsiteX137-26359" fmla="*/ 0 w 12192000"/>
              <a:gd name="connsiteY137-26360" fmla="*/ 3482342 h 3482342"/>
              <a:gd name="connsiteX138-26361" fmla="*/ 0 w 12192000"/>
              <a:gd name="connsiteY138-26362" fmla="*/ 0 h 3482342"/>
              <a:gd name="connsiteX0-26363" fmla="*/ 0 w 12192000"/>
              <a:gd name="connsiteY0-26364" fmla="*/ 0 h 3482342"/>
              <a:gd name="connsiteX1-26365" fmla="*/ 12192000 w 12192000"/>
              <a:gd name="connsiteY1-26366" fmla="*/ 0 h 3482342"/>
              <a:gd name="connsiteX2-26367" fmla="*/ 12192000 w 12192000"/>
              <a:gd name="connsiteY2-26368" fmla="*/ 635369 h 3482342"/>
              <a:gd name="connsiteX3-26369" fmla="*/ 12191789 w 12192000"/>
              <a:gd name="connsiteY3-26370" fmla="*/ 560396 h 3482342"/>
              <a:gd name="connsiteX4-26371" fmla="*/ 11983027 w 12192000"/>
              <a:gd name="connsiteY4-26372" fmla="*/ 646756 h 3482342"/>
              <a:gd name="connsiteX5-26373" fmla="*/ 11940158 w 12192000"/>
              <a:gd name="connsiteY5-26374" fmla="*/ 651378 h 3482342"/>
              <a:gd name="connsiteX6-26375" fmla="*/ 11923051 w 12192000"/>
              <a:gd name="connsiteY6-26376" fmla="*/ 656045 h 3482342"/>
              <a:gd name="connsiteX7-26377" fmla="*/ 11832939 w 12192000"/>
              <a:gd name="connsiteY7-26378" fmla="*/ 674181 h 3482342"/>
              <a:gd name="connsiteX8-26379" fmla="*/ 11767770 w 12192000"/>
              <a:gd name="connsiteY8-26380" fmla="*/ 683807 h 3482342"/>
              <a:gd name="connsiteX9-26381" fmla="*/ 11728279 w 12192000"/>
              <a:gd name="connsiteY9-26382" fmla="*/ 700816 h 3482342"/>
              <a:gd name="connsiteX10-26383" fmla="*/ 11722533 w 12192000"/>
              <a:gd name="connsiteY10-26384" fmla="*/ 703421 h 3482342"/>
              <a:gd name="connsiteX11-26385" fmla="*/ 11720002 w 12192000"/>
              <a:gd name="connsiteY11-26386" fmla="*/ 710566 h 3482342"/>
              <a:gd name="connsiteX12-26387" fmla="*/ 11707351 w 12192000"/>
              <a:gd name="connsiteY12-26388" fmla="*/ 710310 h 3482342"/>
              <a:gd name="connsiteX13-26389" fmla="*/ 11700369 w 12192000"/>
              <a:gd name="connsiteY13-26390" fmla="*/ 713480 h 3482342"/>
              <a:gd name="connsiteX14-26391" fmla="*/ 11691126 w 12192000"/>
              <a:gd name="connsiteY14-26392" fmla="*/ 726131 h 3482342"/>
              <a:gd name="connsiteX15-26393" fmla="*/ 11657717 w 12192000"/>
              <a:gd name="connsiteY15-26394" fmla="*/ 746701 h 3482342"/>
              <a:gd name="connsiteX16-26395" fmla="*/ 11656818 w 12192000"/>
              <a:gd name="connsiteY16-26396" fmla="*/ 769062 h 3482342"/>
              <a:gd name="connsiteX17-26397" fmla="*/ 11601229 w 12192000"/>
              <a:gd name="connsiteY17-26398" fmla="*/ 785537 h 3482342"/>
              <a:gd name="connsiteX18-26399" fmla="*/ 11501920 w 12192000"/>
              <a:gd name="connsiteY18-26400" fmla="*/ 813109 h 3482342"/>
              <a:gd name="connsiteX19-26401" fmla="*/ 11405286 w 12192000"/>
              <a:gd name="connsiteY19-26402" fmla="*/ 849086 h 3482342"/>
              <a:gd name="connsiteX20-26403" fmla="*/ 11338523 w 12192000"/>
              <a:gd name="connsiteY20-26404" fmla="*/ 852810 h 3482342"/>
              <a:gd name="connsiteX21-26405" fmla="*/ 11334676 w 12192000"/>
              <a:gd name="connsiteY21-26406" fmla="*/ 859677 h 3482342"/>
              <a:gd name="connsiteX22-26407" fmla="*/ 11217448 w 12192000"/>
              <a:gd name="connsiteY22-26408" fmla="*/ 980136 h 3482342"/>
              <a:gd name="connsiteX23-26409" fmla="*/ 11196987 w 12192000"/>
              <a:gd name="connsiteY23-26410" fmla="*/ 1000897 h 3482342"/>
              <a:gd name="connsiteX24-26411" fmla="*/ 11193568 w 12192000"/>
              <a:gd name="connsiteY24-26412" fmla="*/ 1039464 h 3482342"/>
              <a:gd name="connsiteX25-26413" fmla="*/ 11175804 w 12192000"/>
              <a:gd name="connsiteY25-26414" fmla="*/ 1067977 h 3482342"/>
              <a:gd name="connsiteX26-26415" fmla="*/ 11133438 w 12192000"/>
              <a:gd name="connsiteY26-26416" fmla="*/ 1106812 h 3482342"/>
              <a:gd name="connsiteX27-26417" fmla="*/ 11120819 w 12192000"/>
              <a:gd name="connsiteY27-26418" fmla="*/ 1126133 h 3482342"/>
              <a:gd name="connsiteX28-26419" fmla="*/ 11071654 w 12192000"/>
              <a:gd name="connsiteY28-26420" fmla="*/ 1177422 h 3482342"/>
              <a:gd name="connsiteX29-26421" fmla="*/ 11028687 w 12192000"/>
              <a:gd name="connsiteY29-26422" fmla="*/ 1199018 h 3482342"/>
              <a:gd name="connsiteX30-26423" fmla="*/ 10974565 w 12192000"/>
              <a:gd name="connsiteY30-26424" fmla="*/ 1226849 h 3482342"/>
              <a:gd name="connsiteX31-26425" fmla="*/ 10960443 w 12192000"/>
              <a:gd name="connsiteY31-26426" fmla="*/ 1244502 h 3482342"/>
              <a:gd name="connsiteX32-26427" fmla="*/ 10879242 w 12192000"/>
              <a:gd name="connsiteY32-26428" fmla="*/ 1269215 h 3482342"/>
              <a:gd name="connsiteX33-26429" fmla="*/ 10850998 w 12192000"/>
              <a:gd name="connsiteY33-26430" fmla="*/ 1269215 h 3482342"/>
              <a:gd name="connsiteX34-26431" fmla="*/ 10815658 w 12192000"/>
              <a:gd name="connsiteY34-26432" fmla="*/ 1287849 h 3482342"/>
              <a:gd name="connsiteX35-26433" fmla="*/ 10723900 w 12192000"/>
              <a:gd name="connsiteY35-26434" fmla="*/ 1318642 h 3482342"/>
              <a:gd name="connsiteX36-26435" fmla="*/ 10699186 w 12192000"/>
              <a:gd name="connsiteY36-26436" fmla="*/ 1322173 h 3482342"/>
              <a:gd name="connsiteX37-26437" fmla="*/ 10676375 w 12192000"/>
              <a:gd name="connsiteY37-26438" fmla="*/ 1342640 h 3482342"/>
              <a:gd name="connsiteX38-26439" fmla="*/ 10636304 w 12192000"/>
              <a:gd name="connsiteY38-26440" fmla="*/ 1342641 h 3482342"/>
              <a:gd name="connsiteX39-26441" fmla="*/ 10603863 w 12192000"/>
              <a:gd name="connsiteY39-26442" fmla="*/ 1346886 h 3482342"/>
              <a:gd name="connsiteX40-26443" fmla="*/ 10573203 w 12192000"/>
              <a:gd name="connsiteY40-26444" fmla="*/ 1351996 h 3482342"/>
              <a:gd name="connsiteX41-26445" fmla="*/ 10547375 w 12192000"/>
              <a:gd name="connsiteY41-26446" fmla="*/ 1375130 h 3482342"/>
              <a:gd name="connsiteX42-26447" fmla="*/ 10513263 w 12192000"/>
              <a:gd name="connsiteY42-26448" fmla="*/ 1371939 h 3482342"/>
              <a:gd name="connsiteX43-26449" fmla="*/ 10487356 w 12192000"/>
              <a:gd name="connsiteY43-26450" fmla="*/ 1385722 h 3482342"/>
              <a:gd name="connsiteX44-26451" fmla="*/ 10464012 w 12192000"/>
              <a:gd name="connsiteY44-26452" fmla="*/ 1391778 h 3482342"/>
              <a:gd name="connsiteX45-26453" fmla="*/ 10439694 w 12192000"/>
              <a:gd name="connsiteY45-26454" fmla="*/ 1406905 h 3482342"/>
              <a:gd name="connsiteX46-26455" fmla="*/ 10405409 w 12192000"/>
              <a:gd name="connsiteY46-26456" fmla="*/ 1422789 h 3482342"/>
              <a:gd name="connsiteX47-26457" fmla="*/ 10370530 w 12192000"/>
              <a:gd name="connsiteY47-26458" fmla="*/ 1441596 h 3482342"/>
              <a:gd name="connsiteX48-26459" fmla="*/ 10300239 w 12192000"/>
              <a:gd name="connsiteY48-26460" fmla="*/ 1456332 h 3482342"/>
              <a:gd name="connsiteX49-26461" fmla="*/ 10264922 w 12192000"/>
              <a:gd name="connsiteY49-26462" fmla="*/ 1472107 h 3482342"/>
              <a:gd name="connsiteX50-26463" fmla="*/ 10229629 w 12192000"/>
              <a:gd name="connsiteY50-26464" fmla="*/ 1470454 h 3482342"/>
              <a:gd name="connsiteX51-26465" fmla="*/ 10201385 w 12192000"/>
              <a:gd name="connsiteY51-26466" fmla="*/ 1477515 h 3482342"/>
              <a:gd name="connsiteX52-26467" fmla="*/ 10151958 w 12192000"/>
              <a:gd name="connsiteY52-26468" fmla="*/ 1477515 h 3482342"/>
              <a:gd name="connsiteX53-26469" fmla="*/ 10120184 w 12192000"/>
              <a:gd name="connsiteY53-26470" fmla="*/ 1466924 h 3482342"/>
              <a:gd name="connsiteX54-26471" fmla="*/ 10081348 w 12192000"/>
              <a:gd name="connsiteY54-26472" fmla="*/ 1481046 h 3482342"/>
              <a:gd name="connsiteX55-26473" fmla="*/ 10058690 w 12192000"/>
              <a:gd name="connsiteY55-26474" fmla="*/ 1474888 h 3482342"/>
              <a:gd name="connsiteX56-26475" fmla="*/ 10004424 w 12192000"/>
              <a:gd name="connsiteY56-26476" fmla="*/ 1489801 h 3482342"/>
              <a:gd name="connsiteX57-26477" fmla="*/ 9999951 w 12192000"/>
              <a:gd name="connsiteY57-26478" fmla="*/ 1499127 h 3482342"/>
              <a:gd name="connsiteX58-26479" fmla="*/ 9845462 w 12192000"/>
              <a:gd name="connsiteY58-26480" fmla="*/ 1548192 h 3482342"/>
              <a:gd name="connsiteX59-26481" fmla="*/ 9736156 w 12192000"/>
              <a:gd name="connsiteY59-26482" fmla="*/ 1581928 h 3482342"/>
              <a:gd name="connsiteX60-26483" fmla="*/ 9693355 w 12192000"/>
              <a:gd name="connsiteY60-26484" fmla="*/ 1602632 h 3482342"/>
              <a:gd name="connsiteX61-26485" fmla="*/ 9664242 w 12192000"/>
              <a:gd name="connsiteY61-26486" fmla="*/ 1622075 h 3482342"/>
              <a:gd name="connsiteX62-26487" fmla="*/ 9579195 w 12192000"/>
              <a:gd name="connsiteY62-26488" fmla="*/ 1648017 h 3482342"/>
              <a:gd name="connsiteX63-26489" fmla="*/ 9433652 w 12192000"/>
              <a:gd name="connsiteY63-26490" fmla="*/ 1681174 h 3482342"/>
              <a:gd name="connsiteX64-26491" fmla="*/ 9403775 w 12192000"/>
              <a:gd name="connsiteY64-26492" fmla="*/ 1690403 h 3482342"/>
              <a:gd name="connsiteX65-26493" fmla="*/ 9382503 w 12192000"/>
              <a:gd name="connsiteY65-26494" fmla="*/ 1706957 h 3482342"/>
              <a:gd name="connsiteX66-26495" fmla="*/ 9381410 w 12192000"/>
              <a:gd name="connsiteY66-26496" fmla="*/ 1718312 h 3482342"/>
              <a:gd name="connsiteX67-26497" fmla="*/ 9365685 w 12192000"/>
              <a:gd name="connsiteY67-26498" fmla="*/ 1724772 h 3482342"/>
              <a:gd name="connsiteX68-26499" fmla="*/ 9278020 w 12192000"/>
              <a:gd name="connsiteY68-26500" fmla="*/ 1741161 h 3482342"/>
              <a:gd name="connsiteX69-26501" fmla="*/ 9217145 w 12192000"/>
              <a:gd name="connsiteY69-26502" fmla="*/ 1771195 h 3482342"/>
              <a:gd name="connsiteX70-26503" fmla="*/ 8955875 w 12192000"/>
              <a:gd name="connsiteY70-26504" fmla="*/ 1796806 h 3482342"/>
              <a:gd name="connsiteX71-26505" fmla="*/ 8648415 w 12192000"/>
              <a:gd name="connsiteY71-26506" fmla="*/ 1878623 h 3482342"/>
              <a:gd name="connsiteX72-26507" fmla="*/ 8538519 w 12192000"/>
              <a:gd name="connsiteY72-26508" fmla="*/ 1894114 h 3482342"/>
              <a:gd name="connsiteX73-26509" fmla="*/ 8506541 w 12192000"/>
              <a:gd name="connsiteY73-26510" fmla="*/ 1905955 h 3482342"/>
              <a:gd name="connsiteX74-26511" fmla="*/ 8236214 w 12192000"/>
              <a:gd name="connsiteY74-26512" fmla="*/ 1909725 h 3482342"/>
              <a:gd name="connsiteX75-26513" fmla="*/ 8132104 w 12192000"/>
              <a:gd name="connsiteY75-26514" fmla="*/ 1895727 h 3482342"/>
              <a:gd name="connsiteX76-26515" fmla="*/ 7918078 w 12192000"/>
              <a:gd name="connsiteY76-26516" fmla="*/ 1862668 h 3482342"/>
              <a:gd name="connsiteX77-26517" fmla="*/ 7817899 w 12192000"/>
              <a:gd name="connsiteY77-26518" fmla="*/ 1862176 h 3482342"/>
              <a:gd name="connsiteX78-26519" fmla="*/ 7768994 w 12192000"/>
              <a:gd name="connsiteY78-26520" fmla="*/ 1855721 h 3482342"/>
              <a:gd name="connsiteX79-26521" fmla="*/ 7618027 w 12192000"/>
              <a:gd name="connsiteY79-26522" fmla="*/ 1830959 h 3482342"/>
              <a:gd name="connsiteX80-26523" fmla="*/ 7449425 w 12192000"/>
              <a:gd name="connsiteY80-26524" fmla="*/ 1810910 h 3482342"/>
              <a:gd name="connsiteX81-26525" fmla="*/ 7342915 w 12192000"/>
              <a:gd name="connsiteY81-26526" fmla="*/ 1819827 h 3482342"/>
              <a:gd name="connsiteX82-26527" fmla="*/ 7255191 w 12192000"/>
              <a:gd name="connsiteY82-26528" fmla="*/ 1834354 h 3482342"/>
              <a:gd name="connsiteX83-26529" fmla="*/ 7131205 w 12192000"/>
              <a:gd name="connsiteY83-26530" fmla="*/ 1845557 h 3482342"/>
              <a:gd name="connsiteX84-26531" fmla="*/ 6941837 w 12192000"/>
              <a:gd name="connsiteY84-26532" fmla="*/ 1840640 h 3482342"/>
              <a:gd name="connsiteX85-26533" fmla="*/ 6837145 w 12192000"/>
              <a:gd name="connsiteY85-26534" fmla="*/ 1870724 h 3482342"/>
              <a:gd name="connsiteX86-26535" fmla="*/ 6753991 w 12192000"/>
              <a:gd name="connsiteY86-26536" fmla="*/ 1860969 h 3482342"/>
              <a:gd name="connsiteX87-26537" fmla="*/ 6727754 w 12192000"/>
              <a:gd name="connsiteY87-26538" fmla="*/ 1882372 h 3482342"/>
              <a:gd name="connsiteX88-26539" fmla="*/ 6723371 w 12192000"/>
              <a:gd name="connsiteY88-26540" fmla="*/ 1886494 h 3482342"/>
              <a:gd name="connsiteX89-26541" fmla="*/ 6702779 w 12192000"/>
              <a:gd name="connsiteY89-26542" fmla="*/ 1893601 h 3482342"/>
              <a:gd name="connsiteX90-26543" fmla="*/ 6686657 w 12192000"/>
              <a:gd name="connsiteY90-26544" fmla="*/ 1907344 h 3482342"/>
              <a:gd name="connsiteX91-26545" fmla="*/ 6651330 w 12192000"/>
              <a:gd name="connsiteY91-26546" fmla="*/ 1922921 h 3482342"/>
              <a:gd name="connsiteX92-26547" fmla="*/ 6622958 w 12192000"/>
              <a:gd name="connsiteY92-26548" fmla="*/ 1936255 h 3482342"/>
              <a:gd name="connsiteX93-26549" fmla="*/ 6522602 w 12192000"/>
              <a:gd name="connsiteY93-26550" fmla="*/ 1954133 h 3482342"/>
              <a:gd name="connsiteX94-26551" fmla="*/ 6444344 w 12192000"/>
              <a:gd name="connsiteY94-26552" fmla="*/ 1969663 h 3482342"/>
              <a:gd name="connsiteX95-26553" fmla="*/ 6409626 w 12192000"/>
              <a:gd name="connsiteY95-26554" fmla="*/ 1978846 h 3482342"/>
              <a:gd name="connsiteX96-26555" fmla="*/ 6333446 w 12192000"/>
              <a:gd name="connsiteY96-26556" fmla="*/ 1997163 h 3482342"/>
              <a:gd name="connsiteX97-26557" fmla="*/ 6294933 w 12192000"/>
              <a:gd name="connsiteY97-26558" fmla="*/ 2019412 h 3482342"/>
              <a:gd name="connsiteX98-26559" fmla="*/ 6238719 w 12192000"/>
              <a:gd name="connsiteY98-26560" fmla="*/ 2042547 h 3482342"/>
              <a:gd name="connsiteX99-26561" fmla="*/ 6187205 w 12192000"/>
              <a:gd name="connsiteY99-26562" fmla="*/ 2060048 h 3482342"/>
              <a:gd name="connsiteX100-26563" fmla="*/ 6138780 w 12192000"/>
              <a:gd name="connsiteY100-26564" fmla="*/ 2081918 h 3482342"/>
              <a:gd name="connsiteX101-26565" fmla="*/ 6120125 w 12192000"/>
              <a:gd name="connsiteY101-26566" fmla="*/ 2109475 h 3482342"/>
              <a:gd name="connsiteX102-26567" fmla="*/ 6056576 w 12192000"/>
              <a:gd name="connsiteY102-26568" fmla="*/ 2120066 h 3482342"/>
              <a:gd name="connsiteX103-26569" fmla="*/ 5993794 w 12192000"/>
              <a:gd name="connsiteY103-26570" fmla="*/ 2122569 h 3482342"/>
              <a:gd name="connsiteX104-26571" fmla="*/ 5943601 w 12192000"/>
              <a:gd name="connsiteY104-26572" fmla="*/ 2137719 h 3482342"/>
              <a:gd name="connsiteX105-26573" fmla="*/ 5898141 w 12192000"/>
              <a:gd name="connsiteY105-26574" fmla="*/ 2144806 h 3482342"/>
              <a:gd name="connsiteX106-26575" fmla="*/ 5855337 w 12192000"/>
              <a:gd name="connsiteY106-26576" fmla="*/ 2137719 h 3482342"/>
              <a:gd name="connsiteX107-26577" fmla="*/ 5817682 w 12192000"/>
              <a:gd name="connsiteY107-26578" fmla="*/ 2157358 h 3482342"/>
              <a:gd name="connsiteX108-26579" fmla="*/ 5735300 w 12192000"/>
              <a:gd name="connsiteY108-26580" fmla="*/ 2158902 h 3482342"/>
              <a:gd name="connsiteX109-26581" fmla="*/ 5591469 w 12192000"/>
              <a:gd name="connsiteY109-26582" fmla="*/ 2178389 h 3482342"/>
              <a:gd name="connsiteX110-26583" fmla="*/ 5505818 w 12192000"/>
              <a:gd name="connsiteY110-26584" fmla="*/ 2194207 h 3482342"/>
              <a:gd name="connsiteX111-26585" fmla="*/ 5452860 w 12192000"/>
              <a:gd name="connsiteY111-26586" fmla="*/ 2180085 h 3482342"/>
              <a:gd name="connsiteX112-26587" fmla="*/ 5414282 w 12192000"/>
              <a:gd name="connsiteY112-26588" fmla="*/ 2183070 h 3482342"/>
              <a:gd name="connsiteX113-26589" fmla="*/ 5368369 w 12192000"/>
              <a:gd name="connsiteY113-26590" fmla="*/ 2204272 h 3482342"/>
              <a:gd name="connsiteX114-26591" fmla="*/ 5336354 w 12192000"/>
              <a:gd name="connsiteY114-26592" fmla="*/ 2218920 h 3482342"/>
              <a:gd name="connsiteX115-26593" fmla="*/ 5291263 w 12192000"/>
              <a:gd name="connsiteY115-26594" fmla="*/ 2239182 h 3482342"/>
              <a:gd name="connsiteX116-26595" fmla="*/ 5255152 w 12192000"/>
              <a:gd name="connsiteY116-26596" fmla="*/ 2247164 h 3482342"/>
              <a:gd name="connsiteX117-26597" fmla="*/ 5233796 w 12192000"/>
              <a:gd name="connsiteY117-26598" fmla="*/ 2268260 h 3482342"/>
              <a:gd name="connsiteX118-26599" fmla="*/ 5212786 w 12192000"/>
              <a:gd name="connsiteY118-26600" fmla="*/ 2275408 h 3482342"/>
              <a:gd name="connsiteX119-26601" fmla="*/ 5159401 w 12192000"/>
              <a:gd name="connsiteY119-26602" fmla="*/ 2284343 h 3482342"/>
              <a:gd name="connsiteX120-26603" fmla="*/ 5123830 w 12192000"/>
              <a:gd name="connsiteY120-26604" fmla="*/ 2307070 h 3482342"/>
              <a:gd name="connsiteX121-26605" fmla="*/ 5065426 w 12192000"/>
              <a:gd name="connsiteY121-26606" fmla="*/ 2324076 h 3482342"/>
              <a:gd name="connsiteX122-26607" fmla="*/ 4975908 w 12192000"/>
              <a:gd name="connsiteY122-26608" fmla="*/ 2364128 h 3482342"/>
              <a:gd name="connsiteX123-26609" fmla="*/ 4913723 w 12192000"/>
              <a:gd name="connsiteY123-26610" fmla="*/ 2385265 h 3482342"/>
              <a:gd name="connsiteX124-26611" fmla="*/ 4746485 w 12192000"/>
              <a:gd name="connsiteY124-26612" fmla="*/ 2451769 h 3482342"/>
              <a:gd name="connsiteX125-26613" fmla="*/ 4681588 w 12192000"/>
              <a:gd name="connsiteY125-26614" fmla="*/ 2467494 h 3482342"/>
              <a:gd name="connsiteX126-26615" fmla="*/ 1783655 w 12192000"/>
              <a:gd name="connsiteY126-26616" fmla="*/ 3163860 h 3482342"/>
              <a:gd name="connsiteX127-26617" fmla="*/ 1325955 w 12192000"/>
              <a:gd name="connsiteY127-26618" fmla="*/ 3176692 h 3482342"/>
              <a:gd name="connsiteX128-26619" fmla="*/ 1190384 w 12192000"/>
              <a:gd name="connsiteY128-26620" fmla="*/ 3203504 h 3482342"/>
              <a:gd name="connsiteX129-26621" fmla="*/ 1094537 w 12192000"/>
              <a:gd name="connsiteY129-26622" fmla="*/ 3229469 h 3482342"/>
              <a:gd name="connsiteX130-26623" fmla="*/ 779276 w 12192000"/>
              <a:gd name="connsiteY130-26624" fmla="*/ 3327290 h 3482342"/>
              <a:gd name="connsiteX131-26625" fmla="*/ 600378 w 12192000"/>
              <a:gd name="connsiteY131-26626" fmla="*/ 3335250 h 3482342"/>
              <a:gd name="connsiteX132-26627" fmla="*/ 493457 w 12192000"/>
              <a:gd name="connsiteY132-26628" fmla="*/ 3365044 h 3482342"/>
              <a:gd name="connsiteX133-26629" fmla="*/ 349402 w 12192000"/>
              <a:gd name="connsiteY133-26630" fmla="*/ 3380897 h 3482342"/>
              <a:gd name="connsiteX134-26631" fmla="*/ 192183 w 12192000"/>
              <a:gd name="connsiteY134-26632" fmla="*/ 3460075 h 3482342"/>
              <a:gd name="connsiteX135-26633" fmla="*/ 46713 w 12192000"/>
              <a:gd name="connsiteY135-26634" fmla="*/ 3462986 h 3482342"/>
              <a:gd name="connsiteX136-26635" fmla="*/ 2765 w 12192000"/>
              <a:gd name="connsiteY136-26636" fmla="*/ 3480770 h 3482342"/>
              <a:gd name="connsiteX137-26637" fmla="*/ 0 w 12192000"/>
              <a:gd name="connsiteY137-26638" fmla="*/ 3482342 h 3482342"/>
              <a:gd name="connsiteX138-26639" fmla="*/ 0 w 12192000"/>
              <a:gd name="connsiteY138-26640" fmla="*/ 0 h 3482342"/>
              <a:gd name="connsiteX0-26641" fmla="*/ 0 w 12192000"/>
              <a:gd name="connsiteY0-26642" fmla="*/ 0 h 3482342"/>
              <a:gd name="connsiteX1-26643" fmla="*/ 12192000 w 12192000"/>
              <a:gd name="connsiteY1-26644" fmla="*/ 0 h 3482342"/>
              <a:gd name="connsiteX2-26645" fmla="*/ 12192000 w 12192000"/>
              <a:gd name="connsiteY2-26646" fmla="*/ 635369 h 3482342"/>
              <a:gd name="connsiteX3-26647" fmla="*/ 12191789 w 12192000"/>
              <a:gd name="connsiteY3-26648" fmla="*/ 560396 h 3482342"/>
              <a:gd name="connsiteX4-26649" fmla="*/ 11983027 w 12192000"/>
              <a:gd name="connsiteY4-26650" fmla="*/ 646756 h 3482342"/>
              <a:gd name="connsiteX5-26651" fmla="*/ 11940158 w 12192000"/>
              <a:gd name="connsiteY5-26652" fmla="*/ 651378 h 3482342"/>
              <a:gd name="connsiteX6-26653" fmla="*/ 11923051 w 12192000"/>
              <a:gd name="connsiteY6-26654" fmla="*/ 656045 h 3482342"/>
              <a:gd name="connsiteX7-26655" fmla="*/ 11832939 w 12192000"/>
              <a:gd name="connsiteY7-26656" fmla="*/ 674181 h 3482342"/>
              <a:gd name="connsiteX8-26657" fmla="*/ 11767770 w 12192000"/>
              <a:gd name="connsiteY8-26658" fmla="*/ 683807 h 3482342"/>
              <a:gd name="connsiteX9-26659" fmla="*/ 11728279 w 12192000"/>
              <a:gd name="connsiteY9-26660" fmla="*/ 700816 h 3482342"/>
              <a:gd name="connsiteX10-26661" fmla="*/ 11722533 w 12192000"/>
              <a:gd name="connsiteY10-26662" fmla="*/ 703421 h 3482342"/>
              <a:gd name="connsiteX11-26663" fmla="*/ 11720002 w 12192000"/>
              <a:gd name="connsiteY11-26664" fmla="*/ 710566 h 3482342"/>
              <a:gd name="connsiteX12-26665" fmla="*/ 11707351 w 12192000"/>
              <a:gd name="connsiteY12-26666" fmla="*/ 710310 h 3482342"/>
              <a:gd name="connsiteX13-26667" fmla="*/ 11700369 w 12192000"/>
              <a:gd name="connsiteY13-26668" fmla="*/ 713480 h 3482342"/>
              <a:gd name="connsiteX14-26669" fmla="*/ 11691126 w 12192000"/>
              <a:gd name="connsiteY14-26670" fmla="*/ 726131 h 3482342"/>
              <a:gd name="connsiteX15-26671" fmla="*/ 11657717 w 12192000"/>
              <a:gd name="connsiteY15-26672" fmla="*/ 746701 h 3482342"/>
              <a:gd name="connsiteX16-26673" fmla="*/ 11656818 w 12192000"/>
              <a:gd name="connsiteY16-26674" fmla="*/ 769062 h 3482342"/>
              <a:gd name="connsiteX17-26675" fmla="*/ 11601229 w 12192000"/>
              <a:gd name="connsiteY17-26676" fmla="*/ 785537 h 3482342"/>
              <a:gd name="connsiteX18-26677" fmla="*/ 11501920 w 12192000"/>
              <a:gd name="connsiteY18-26678" fmla="*/ 813109 h 3482342"/>
              <a:gd name="connsiteX19-26679" fmla="*/ 11405286 w 12192000"/>
              <a:gd name="connsiteY19-26680" fmla="*/ 849086 h 3482342"/>
              <a:gd name="connsiteX20-26681" fmla="*/ 11338523 w 12192000"/>
              <a:gd name="connsiteY20-26682" fmla="*/ 852810 h 3482342"/>
              <a:gd name="connsiteX21-26683" fmla="*/ 11334676 w 12192000"/>
              <a:gd name="connsiteY21-26684" fmla="*/ 859677 h 3482342"/>
              <a:gd name="connsiteX22-26685" fmla="*/ 11217448 w 12192000"/>
              <a:gd name="connsiteY22-26686" fmla="*/ 980136 h 3482342"/>
              <a:gd name="connsiteX23-26687" fmla="*/ 11196987 w 12192000"/>
              <a:gd name="connsiteY23-26688" fmla="*/ 1000897 h 3482342"/>
              <a:gd name="connsiteX24-26689" fmla="*/ 11193568 w 12192000"/>
              <a:gd name="connsiteY24-26690" fmla="*/ 1039464 h 3482342"/>
              <a:gd name="connsiteX25-26691" fmla="*/ 11175804 w 12192000"/>
              <a:gd name="connsiteY25-26692" fmla="*/ 1067977 h 3482342"/>
              <a:gd name="connsiteX26-26693" fmla="*/ 11133438 w 12192000"/>
              <a:gd name="connsiteY26-26694" fmla="*/ 1106812 h 3482342"/>
              <a:gd name="connsiteX27-26695" fmla="*/ 11120819 w 12192000"/>
              <a:gd name="connsiteY27-26696" fmla="*/ 1126133 h 3482342"/>
              <a:gd name="connsiteX28-26697" fmla="*/ 11071654 w 12192000"/>
              <a:gd name="connsiteY28-26698" fmla="*/ 1177422 h 3482342"/>
              <a:gd name="connsiteX29-26699" fmla="*/ 11028687 w 12192000"/>
              <a:gd name="connsiteY29-26700" fmla="*/ 1199018 h 3482342"/>
              <a:gd name="connsiteX30-26701" fmla="*/ 10974565 w 12192000"/>
              <a:gd name="connsiteY30-26702" fmla="*/ 1226849 h 3482342"/>
              <a:gd name="connsiteX31-26703" fmla="*/ 10960443 w 12192000"/>
              <a:gd name="connsiteY31-26704" fmla="*/ 1244502 h 3482342"/>
              <a:gd name="connsiteX32-26705" fmla="*/ 10879242 w 12192000"/>
              <a:gd name="connsiteY32-26706" fmla="*/ 1269215 h 3482342"/>
              <a:gd name="connsiteX33-26707" fmla="*/ 10850998 w 12192000"/>
              <a:gd name="connsiteY33-26708" fmla="*/ 1269215 h 3482342"/>
              <a:gd name="connsiteX34-26709" fmla="*/ 10815658 w 12192000"/>
              <a:gd name="connsiteY34-26710" fmla="*/ 1287849 h 3482342"/>
              <a:gd name="connsiteX35-26711" fmla="*/ 10723900 w 12192000"/>
              <a:gd name="connsiteY35-26712" fmla="*/ 1318642 h 3482342"/>
              <a:gd name="connsiteX36-26713" fmla="*/ 10699186 w 12192000"/>
              <a:gd name="connsiteY36-26714" fmla="*/ 1322173 h 3482342"/>
              <a:gd name="connsiteX37-26715" fmla="*/ 10676375 w 12192000"/>
              <a:gd name="connsiteY37-26716" fmla="*/ 1342640 h 3482342"/>
              <a:gd name="connsiteX38-26717" fmla="*/ 10636304 w 12192000"/>
              <a:gd name="connsiteY38-26718" fmla="*/ 1342641 h 3482342"/>
              <a:gd name="connsiteX39-26719" fmla="*/ 10603863 w 12192000"/>
              <a:gd name="connsiteY39-26720" fmla="*/ 1346886 h 3482342"/>
              <a:gd name="connsiteX40-26721" fmla="*/ 10573203 w 12192000"/>
              <a:gd name="connsiteY40-26722" fmla="*/ 1351996 h 3482342"/>
              <a:gd name="connsiteX41-26723" fmla="*/ 10547375 w 12192000"/>
              <a:gd name="connsiteY41-26724" fmla="*/ 1375130 h 3482342"/>
              <a:gd name="connsiteX42-26725" fmla="*/ 10513263 w 12192000"/>
              <a:gd name="connsiteY42-26726" fmla="*/ 1371939 h 3482342"/>
              <a:gd name="connsiteX43-26727" fmla="*/ 10487356 w 12192000"/>
              <a:gd name="connsiteY43-26728" fmla="*/ 1385722 h 3482342"/>
              <a:gd name="connsiteX44-26729" fmla="*/ 10464012 w 12192000"/>
              <a:gd name="connsiteY44-26730" fmla="*/ 1391778 h 3482342"/>
              <a:gd name="connsiteX45-26731" fmla="*/ 10439694 w 12192000"/>
              <a:gd name="connsiteY45-26732" fmla="*/ 1406905 h 3482342"/>
              <a:gd name="connsiteX46-26733" fmla="*/ 10405409 w 12192000"/>
              <a:gd name="connsiteY46-26734" fmla="*/ 1422789 h 3482342"/>
              <a:gd name="connsiteX47-26735" fmla="*/ 10370530 w 12192000"/>
              <a:gd name="connsiteY47-26736" fmla="*/ 1441596 h 3482342"/>
              <a:gd name="connsiteX48-26737" fmla="*/ 10300239 w 12192000"/>
              <a:gd name="connsiteY48-26738" fmla="*/ 1456332 h 3482342"/>
              <a:gd name="connsiteX49-26739" fmla="*/ 10264922 w 12192000"/>
              <a:gd name="connsiteY49-26740" fmla="*/ 1472107 h 3482342"/>
              <a:gd name="connsiteX50-26741" fmla="*/ 10229629 w 12192000"/>
              <a:gd name="connsiteY50-26742" fmla="*/ 1470454 h 3482342"/>
              <a:gd name="connsiteX51-26743" fmla="*/ 10201385 w 12192000"/>
              <a:gd name="connsiteY51-26744" fmla="*/ 1477515 h 3482342"/>
              <a:gd name="connsiteX52-26745" fmla="*/ 10151958 w 12192000"/>
              <a:gd name="connsiteY52-26746" fmla="*/ 1477515 h 3482342"/>
              <a:gd name="connsiteX53-26747" fmla="*/ 10120184 w 12192000"/>
              <a:gd name="connsiteY53-26748" fmla="*/ 1466924 h 3482342"/>
              <a:gd name="connsiteX54-26749" fmla="*/ 10081348 w 12192000"/>
              <a:gd name="connsiteY54-26750" fmla="*/ 1481046 h 3482342"/>
              <a:gd name="connsiteX55-26751" fmla="*/ 10058690 w 12192000"/>
              <a:gd name="connsiteY55-26752" fmla="*/ 1474888 h 3482342"/>
              <a:gd name="connsiteX56-26753" fmla="*/ 10004424 w 12192000"/>
              <a:gd name="connsiteY56-26754" fmla="*/ 1489801 h 3482342"/>
              <a:gd name="connsiteX57-26755" fmla="*/ 9999951 w 12192000"/>
              <a:gd name="connsiteY57-26756" fmla="*/ 1499127 h 3482342"/>
              <a:gd name="connsiteX58-26757" fmla="*/ 9845462 w 12192000"/>
              <a:gd name="connsiteY58-26758" fmla="*/ 1548192 h 3482342"/>
              <a:gd name="connsiteX59-26759" fmla="*/ 9736156 w 12192000"/>
              <a:gd name="connsiteY59-26760" fmla="*/ 1581928 h 3482342"/>
              <a:gd name="connsiteX60-26761" fmla="*/ 9693355 w 12192000"/>
              <a:gd name="connsiteY60-26762" fmla="*/ 1602632 h 3482342"/>
              <a:gd name="connsiteX61-26763" fmla="*/ 9664242 w 12192000"/>
              <a:gd name="connsiteY61-26764" fmla="*/ 1622075 h 3482342"/>
              <a:gd name="connsiteX62-26765" fmla="*/ 9579195 w 12192000"/>
              <a:gd name="connsiteY62-26766" fmla="*/ 1648017 h 3482342"/>
              <a:gd name="connsiteX63-26767" fmla="*/ 9433652 w 12192000"/>
              <a:gd name="connsiteY63-26768" fmla="*/ 1681174 h 3482342"/>
              <a:gd name="connsiteX64-26769" fmla="*/ 9403775 w 12192000"/>
              <a:gd name="connsiteY64-26770" fmla="*/ 1690403 h 3482342"/>
              <a:gd name="connsiteX65-26771" fmla="*/ 9382503 w 12192000"/>
              <a:gd name="connsiteY65-26772" fmla="*/ 1706957 h 3482342"/>
              <a:gd name="connsiteX66-26773" fmla="*/ 9381410 w 12192000"/>
              <a:gd name="connsiteY66-26774" fmla="*/ 1718312 h 3482342"/>
              <a:gd name="connsiteX67-26775" fmla="*/ 9365685 w 12192000"/>
              <a:gd name="connsiteY67-26776" fmla="*/ 1724772 h 3482342"/>
              <a:gd name="connsiteX68-26777" fmla="*/ 9278020 w 12192000"/>
              <a:gd name="connsiteY68-26778" fmla="*/ 1741161 h 3482342"/>
              <a:gd name="connsiteX69-26779" fmla="*/ 9217145 w 12192000"/>
              <a:gd name="connsiteY69-26780" fmla="*/ 1771195 h 3482342"/>
              <a:gd name="connsiteX70-26781" fmla="*/ 8955875 w 12192000"/>
              <a:gd name="connsiteY70-26782" fmla="*/ 1796806 h 3482342"/>
              <a:gd name="connsiteX71-26783" fmla="*/ 8648415 w 12192000"/>
              <a:gd name="connsiteY71-26784" fmla="*/ 1878623 h 3482342"/>
              <a:gd name="connsiteX72-26785" fmla="*/ 8538519 w 12192000"/>
              <a:gd name="connsiteY72-26786" fmla="*/ 1894114 h 3482342"/>
              <a:gd name="connsiteX73-26787" fmla="*/ 8506541 w 12192000"/>
              <a:gd name="connsiteY73-26788" fmla="*/ 1905955 h 3482342"/>
              <a:gd name="connsiteX74-26789" fmla="*/ 8236214 w 12192000"/>
              <a:gd name="connsiteY74-26790" fmla="*/ 1909725 h 3482342"/>
              <a:gd name="connsiteX75-26791" fmla="*/ 8132104 w 12192000"/>
              <a:gd name="connsiteY75-26792" fmla="*/ 1895727 h 3482342"/>
              <a:gd name="connsiteX76-26793" fmla="*/ 7918078 w 12192000"/>
              <a:gd name="connsiteY76-26794" fmla="*/ 1862668 h 3482342"/>
              <a:gd name="connsiteX77-26795" fmla="*/ 7817899 w 12192000"/>
              <a:gd name="connsiteY77-26796" fmla="*/ 1862176 h 3482342"/>
              <a:gd name="connsiteX78-26797" fmla="*/ 7768994 w 12192000"/>
              <a:gd name="connsiteY78-26798" fmla="*/ 1855721 h 3482342"/>
              <a:gd name="connsiteX79-26799" fmla="*/ 7618027 w 12192000"/>
              <a:gd name="connsiteY79-26800" fmla="*/ 1830959 h 3482342"/>
              <a:gd name="connsiteX80-26801" fmla="*/ 7449425 w 12192000"/>
              <a:gd name="connsiteY80-26802" fmla="*/ 1810910 h 3482342"/>
              <a:gd name="connsiteX81-26803" fmla="*/ 7342915 w 12192000"/>
              <a:gd name="connsiteY81-26804" fmla="*/ 1819827 h 3482342"/>
              <a:gd name="connsiteX82-26805" fmla="*/ 7255191 w 12192000"/>
              <a:gd name="connsiteY82-26806" fmla="*/ 1834354 h 3482342"/>
              <a:gd name="connsiteX83-26807" fmla="*/ 7131205 w 12192000"/>
              <a:gd name="connsiteY83-26808" fmla="*/ 1845557 h 3482342"/>
              <a:gd name="connsiteX84-26809" fmla="*/ 6941837 w 12192000"/>
              <a:gd name="connsiteY84-26810" fmla="*/ 1840640 h 3482342"/>
              <a:gd name="connsiteX85-26811" fmla="*/ 6837145 w 12192000"/>
              <a:gd name="connsiteY85-26812" fmla="*/ 1870724 h 3482342"/>
              <a:gd name="connsiteX86-26813" fmla="*/ 6753991 w 12192000"/>
              <a:gd name="connsiteY86-26814" fmla="*/ 1860969 h 3482342"/>
              <a:gd name="connsiteX87-26815" fmla="*/ 6727754 w 12192000"/>
              <a:gd name="connsiteY87-26816" fmla="*/ 1882372 h 3482342"/>
              <a:gd name="connsiteX88-26817" fmla="*/ 6723371 w 12192000"/>
              <a:gd name="connsiteY88-26818" fmla="*/ 1886494 h 3482342"/>
              <a:gd name="connsiteX89-26819" fmla="*/ 6702779 w 12192000"/>
              <a:gd name="connsiteY89-26820" fmla="*/ 1893601 h 3482342"/>
              <a:gd name="connsiteX90-26821" fmla="*/ 6686657 w 12192000"/>
              <a:gd name="connsiteY90-26822" fmla="*/ 1907344 h 3482342"/>
              <a:gd name="connsiteX91-26823" fmla="*/ 6651330 w 12192000"/>
              <a:gd name="connsiteY91-26824" fmla="*/ 1922921 h 3482342"/>
              <a:gd name="connsiteX92-26825" fmla="*/ 6622958 w 12192000"/>
              <a:gd name="connsiteY92-26826" fmla="*/ 1936255 h 3482342"/>
              <a:gd name="connsiteX93-26827" fmla="*/ 6522602 w 12192000"/>
              <a:gd name="connsiteY93-26828" fmla="*/ 1954133 h 3482342"/>
              <a:gd name="connsiteX94-26829" fmla="*/ 6444344 w 12192000"/>
              <a:gd name="connsiteY94-26830" fmla="*/ 1969663 h 3482342"/>
              <a:gd name="connsiteX95-26831" fmla="*/ 6409626 w 12192000"/>
              <a:gd name="connsiteY95-26832" fmla="*/ 1978846 h 3482342"/>
              <a:gd name="connsiteX96-26833" fmla="*/ 6333446 w 12192000"/>
              <a:gd name="connsiteY96-26834" fmla="*/ 1997163 h 3482342"/>
              <a:gd name="connsiteX97-26835" fmla="*/ 6294933 w 12192000"/>
              <a:gd name="connsiteY97-26836" fmla="*/ 2019412 h 3482342"/>
              <a:gd name="connsiteX98-26837" fmla="*/ 6238719 w 12192000"/>
              <a:gd name="connsiteY98-26838" fmla="*/ 2042547 h 3482342"/>
              <a:gd name="connsiteX99-26839" fmla="*/ 6187205 w 12192000"/>
              <a:gd name="connsiteY99-26840" fmla="*/ 2060048 h 3482342"/>
              <a:gd name="connsiteX100-26841" fmla="*/ 6138780 w 12192000"/>
              <a:gd name="connsiteY100-26842" fmla="*/ 2081918 h 3482342"/>
              <a:gd name="connsiteX101-26843" fmla="*/ 6120125 w 12192000"/>
              <a:gd name="connsiteY101-26844" fmla="*/ 2109475 h 3482342"/>
              <a:gd name="connsiteX102-26845" fmla="*/ 6056576 w 12192000"/>
              <a:gd name="connsiteY102-26846" fmla="*/ 2120066 h 3482342"/>
              <a:gd name="connsiteX103-26847" fmla="*/ 5993794 w 12192000"/>
              <a:gd name="connsiteY103-26848" fmla="*/ 2122569 h 3482342"/>
              <a:gd name="connsiteX104-26849" fmla="*/ 5943601 w 12192000"/>
              <a:gd name="connsiteY104-26850" fmla="*/ 2137719 h 3482342"/>
              <a:gd name="connsiteX105-26851" fmla="*/ 5898141 w 12192000"/>
              <a:gd name="connsiteY105-26852" fmla="*/ 2144806 h 3482342"/>
              <a:gd name="connsiteX106-26853" fmla="*/ 5855337 w 12192000"/>
              <a:gd name="connsiteY106-26854" fmla="*/ 2137719 h 3482342"/>
              <a:gd name="connsiteX107-26855" fmla="*/ 5817682 w 12192000"/>
              <a:gd name="connsiteY107-26856" fmla="*/ 2157358 h 3482342"/>
              <a:gd name="connsiteX108-26857" fmla="*/ 5735300 w 12192000"/>
              <a:gd name="connsiteY108-26858" fmla="*/ 2158902 h 3482342"/>
              <a:gd name="connsiteX109-26859" fmla="*/ 5591469 w 12192000"/>
              <a:gd name="connsiteY109-26860" fmla="*/ 2178389 h 3482342"/>
              <a:gd name="connsiteX110-26861" fmla="*/ 5505818 w 12192000"/>
              <a:gd name="connsiteY110-26862" fmla="*/ 2194207 h 3482342"/>
              <a:gd name="connsiteX111-26863" fmla="*/ 5477574 w 12192000"/>
              <a:gd name="connsiteY111-26864" fmla="*/ 2190677 h 3482342"/>
              <a:gd name="connsiteX112-26865" fmla="*/ 5414282 w 12192000"/>
              <a:gd name="connsiteY112-26866" fmla="*/ 2183070 h 3482342"/>
              <a:gd name="connsiteX113-26867" fmla="*/ 5368369 w 12192000"/>
              <a:gd name="connsiteY113-26868" fmla="*/ 2204272 h 3482342"/>
              <a:gd name="connsiteX114-26869" fmla="*/ 5336354 w 12192000"/>
              <a:gd name="connsiteY114-26870" fmla="*/ 2218920 h 3482342"/>
              <a:gd name="connsiteX115-26871" fmla="*/ 5291263 w 12192000"/>
              <a:gd name="connsiteY115-26872" fmla="*/ 2239182 h 3482342"/>
              <a:gd name="connsiteX116-26873" fmla="*/ 5255152 w 12192000"/>
              <a:gd name="connsiteY116-26874" fmla="*/ 2247164 h 3482342"/>
              <a:gd name="connsiteX117-26875" fmla="*/ 5233796 w 12192000"/>
              <a:gd name="connsiteY117-26876" fmla="*/ 2268260 h 3482342"/>
              <a:gd name="connsiteX118-26877" fmla="*/ 5212786 w 12192000"/>
              <a:gd name="connsiteY118-26878" fmla="*/ 2275408 h 3482342"/>
              <a:gd name="connsiteX119-26879" fmla="*/ 5159401 w 12192000"/>
              <a:gd name="connsiteY119-26880" fmla="*/ 2284343 h 3482342"/>
              <a:gd name="connsiteX120-26881" fmla="*/ 5123830 w 12192000"/>
              <a:gd name="connsiteY120-26882" fmla="*/ 2307070 h 3482342"/>
              <a:gd name="connsiteX121-26883" fmla="*/ 5065426 w 12192000"/>
              <a:gd name="connsiteY121-26884" fmla="*/ 2324076 h 3482342"/>
              <a:gd name="connsiteX122-26885" fmla="*/ 4975908 w 12192000"/>
              <a:gd name="connsiteY122-26886" fmla="*/ 2364128 h 3482342"/>
              <a:gd name="connsiteX123-26887" fmla="*/ 4913723 w 12192000"/>
              <a:gd name="connsiteY123-26888" fmla="*/ 2385265 h 3482342"/>
              <a:gd name="connsiteX124-26889" fmla="*/ 4746485 w 12192000"/>
              <a:gd name="connsiteY124-26890" fmla="*/ 2451769 h 3482342"/>
              <a:gd name="connsiteX125-26891" fmla="*/ 4681588 w 12192000"/>
              <a:gd name="connsiteY125-26892" fmla="*/ 2467494 h 3482342"/>
              <a:gd name="connsiteX126-26893" fmla="*/ 1783655 w 12192000"/>
              <a:gd name="connsiteY126-26894" fmla="*/ 3163860 h 3482342"/>
              <a:gd name="connsiteX127-26895" fmla="*/ 1325955 w 12192000"/>
              <a:gd name="connsiteY127-26896" fmla="*/ 3176692 h 3482342"/>
              <a:gd name="connsiteX128-26897" fmla="*/ 1190384 w 12192000"/>
              <a:gd name="connsiteY128-26898" fmla="*/ 3203504 h 3482342"/>
              <a:gd name="connsiteX129-26899" fmla="*/ 1094537 w 12192000"/>
              <a:gd name="connsiteY129-26900" fmla="*/ 3229469 h 3482342"/>
              <a:gd name="connsiteX130-26901" fmla="*/ 779276 w 12192000"/>
              <a:gd name="connsiteY130-26902" fmla="*/ 3327290 h 3482342"/>
              <a:gd name="connsiteX131-26903" fmla="*/ 600378 w 12192000"/>
              <a:gd name="connsiteY131-26904" fmla="*/ 3335250 h 3482342"/>
              <a:gd name="connsiteX132-26905" fmla="*/ 493457 w 12192000"/>
              <a:gd name="connsiteY132-26906" fmla="*/ 3365044 h 3482342"/>
              <a:gd name="connsiteX133-26907" fmla="*/ 349402 w 12192000"/>
              <a:gd name="connsiteY133-26908" fmla="*/ 3380897 h 3482342"/>
              <a:gd name="connsiteX134-26909" fmla="*/ 192183 w 12192000"/>
              <a:gd name="connsiteY134-26910" fmla="*/ 3460075 h 3482342"/>
              <a:gd name="connsiteX135-26911" fmla="*/ 46713 w 12192000"/>
              <a:gd name="connsiteY135-26912" fmla="*/ 3462986 h 3482342"/>
              <a:gd name="connsiteX136-26913" fmla="*/ 2765 w 12192000"/>
              <a:gd name="connsiteY136-26914" fmla="*/ 3480770 h 3482342"/>
              <a:gd name="connsiteX137-26915" fmla="*/ 0 w 12192000"/>
              <a:gd name="connsiteY137-26916" fmla="*/ 3482342 h 3482342"/>
              <a:gd name="connsiteX138-26917" fmla="*/ 0 w 12192000"/>
              <a:gd name="connsiteY138-26918" fmla="*/ 0 h 3482342"/>
              <a:gd name="connsiteX0-26919" fmla="*/ 0 w 12192000"/>
              <a:gd name="connsiteY0-26920" fmla="*/ 0 h 3482342"/>
              <a:gd name="connsiteX1-26921" fmla="*/ 12192000 w 12192000"/>
              <a:gd name="connsiteY1-26922" fmla="*/ 0 h 3482342"/>
              <a:gd name="connsiteX2-26923" fmla="*/ 12192000 w 12192000"/>
              <a:gd name="connsiteY2-26924" fmla="*/ 635369 h 3482342"/>
              <a:gd name="connsiteX3-26925" fmla="*/ 12191789 w 12192000"/>
              <a:gd name="connsiteY3-26926" fmla="*/ 560396 h 3482342"/>
              <a:gd name="connsiteX4-26927" fmla="*/ 11983027 w 12192000"/>
              <a:gd name="connsiteY4-26928" fmla="*/ 646756 h 3482342"/>
              <a:gd name="connsiteX5-26929" fmla="*/ 11940158 w 12192000"/>
              <a:gd name="connsiteY5-26930" fmla="*/ 651378 h 3482342"/>
              <a:gd name="connsiteX6-26931" fmla="*/ 11923051 w 12192000"/>
              <a:gd name="connsiteY6-26932" fmla="*/ 656045 h 3482342"/>
              <a:gd name="connsiteX7-26933" fmla="*/ 11832939 w 12192000"/>
              <a:gd name="connsiteY7-26934" fmla="*/ 674181 h 3482342"/>
              <a:gd name="connsiteX8-26935" fmla="*/ 11767770 w 12192000"/>
              <a:gd name="connsiteY8-26936" fmla="*/ 683807 h 3482342"/>
              <a:gd name="connsiteX9-26937" fmla="*/ 11728279 w 12192000"/>
              <a:gd name="connsiteY9-26938" fmla="*/ 700816 h 3482342"/>
              <a:gd name="connsiteX10-26939" fmla="*/ 11722533 w 12192000"/>
              <a:gd name="connsiteY10-26940" fmla="*/ 703421 h 3482342"/>
              <a:gd name="connsiteX11-26941" fmla="*/ 11720002 w 12192000"/>
              <a:gd name="connsiteY11-26942" fmla="*/ 710566 h 3482342"/>
              <a:gd name="connsiteX12-26943" fmla="*/ 11707351 w 12192000"/>
              <a:gd name="connsiteY12-26944" fmla="*/ 710310 h 3482342"/>
              <a:gd name="connsiteX13-26945" fmla="*/ 11700369 w 12192000"/>
              <a:gd name="connsiteY13-26946" fmla="*/ 713480 h 3482342"/>
              <a:gd name="connsiteX14-26947" fmla="*/ 11691126 w 12192000"/>
              <a:gd name="connsiteY14-26948" fmla="*/ 726131 h 3482342"/>
              <a:gd name="connsiteX15-26949" fmla="*/ 11657717 w 12192000"/>
              <a:gd name="connsiteY15-26950" fmla="*/ 746701 h 3482342"/>
              <a:gd name="connsiteX16-26951" fmla="*/ 11656818 w 12192000"/>
              <a:gd name="connsiteY16-26952" fmla="*/ 769062 h 3482342"/>
              <a:gd name="connsiteX17-26953" fmla="*/ 11601229 w 12192000"/>
              <a:gd name="connsiteY17-26954" fmla="*/ 785537 h 3482342"/>
              <a:gd name="connsiteX18-26955" fmla="*/ 11501920 w 12192000"/>
              <a:gd name="connsiteY18-26956" fmla="*/ 813109 h 3482342"/>
              <a:gd name="connsiteX19-26957" fmla="*/ 11405286 w 12192000"/>
              <a:gd name="connsiteY19-26958" fmla="*/ 849086 h 3482342"/>
              <a:gd name="connsiteX20-26959" fmla="*/ 11338523 w 12192000"/>
              <a:gd name="connsiteY20-26960" fmla="*/ 852810 h 3482342"/>
              <a:gd name="connsiteX21-26961" fmla="*/ 11334676 w 12192000"/>
              <a:gd name="connsiteY21-26962" fmla="*/ 859677 h 3482342"/>
              <a:gd name="connsiteX22-26963" fmla="*/ 11217448 w 12192000"/>
              <a:gd name="connsiteY22-26964" fmla="*/ 980136 h 3482342"/>
              <a:gd name="connsiteX23-26965" fmla="*/ 11196987 w 12192000"/>
              <a:gd name="connsiteY23-26966" fmla="*/ 1000897 h 3482342"/>
              <a:gd name="connsiteX24-26967" fmla="*/ 11193568 w 12192000"/>
              <a:gd name="connsiteY24-26968" fmla="*/ 1039464 h 3482342"/>
              <a:gd name="connsiteX25-26969" fmla="*/ 11175804 w 12192000"/>
              <a:gd name="connsiteY25-26970" fmla="*/ 1067977 h 3482342"/>
              <a:gd name="connsiteX26-26971" fmla="*/ 11133438 w 12192000"/>
              <a:gd name="connsiteY26-26972" fmla="*/ 1106812 h 3482342"/>
              <a:gd name="connsiteX27-26973" fmla="*/ 11120819 w 12192000"/>
              <a:gd name="connsiteY27-26974" fmla="*/ 1126133 h 3482342"/>
              <a:gd name="connsiteX28-26975" fmla="*/ 11071654 w 12192000"/>
              <a:gd name="connsiteY28-26976" fmla="*/ 1177422 h 3482342"/>
              <a:gd name="connsiteX29-26977" fmla="*/ 11028687 w 12192000"/>
              <a:gd name="connsiteY29-26978" fmla="*/ 1199018 h 3482342"/>
              <a:gd name="connsiteX30-26979" fmla="*/ 10974565 w 12192000"/>
              <a:gd name="connsiteY30-26980" fmla="*/ 1226849 h 3482342"/>
              <a:gd name="connsiteX31-26981" fmla="*/ 10960443 w 12192000"/>
              <a:gd name="connsiteY31-26982" fmla="*/ 1244502 h 3482342"/>
              <a:gd name="connsiteX32-26983" fmla="*/ 10879242 w 12192000"/>
              <a:gd name="connsiteY32-26984" fmla="*/ 1269215 h 3482342"/>
              <a:gd name="connsiteX33-26985" fmla="*/ 10850998 w 12192000"/>
              <a:gd name="connsiteY33-26986" fmla="*/ 1269215 h 3482342"/>
              <a:gd name="connsiteX34-26987" fmla="*/ 10815658 w 12192000"/>
              <a:gd name="connsiteY34-26988" fmla="*/ 1287849 h 3482342"/>
              <a:gd name="connsiteX35-26989" fmla="*/ 10723900 w 12192000"/>
              <a:gd name="connsiteY35-26990" fmla="*/ 1318642 h 3482342"/>
              <a:gd name="connsiteX36-26991" fmla="*/ 10699186 w 12192000"/>
              <a:gd name="connsiteY36-26992" fmla="*/ 1322173 h 3482342"/>
              <a:gd name="connsiteX37-26993" fmla="*/ 10676375 w 12192000"/>
              <a:gd name="connsiteY37-26994" fmla="*/ 1342640 h 3482342"/>
              <a:gd name="connsiteX38-26995" fmla="*/ 10636304 w 12192000"/>
              <a:gd name="connsiteY38-26996" fmla="*/ 1342641 h 3482342"/>
              <a:gd name="connsiteX39-26997" fmla="*/ 10603863 w 12192000"/>
              <a:gd name="connsiteY39-26998" fmla="*/ 1346886 h 3482342"/>
              <a:gd name="connsiteX40-26999" fmla="*/ 10573203 w 12192000"/>
              <a:gd name="connsiteY40-27000" fmla="*/ 1351996 h 3482342"/>
              <a:gd name="connsiteX41-27001" fmla="*/ 10547375 w 12192000"/>
              <a:gd name="connsiteY41-27002" fmla="*/ 1375130 h 3482342"/>
              <a:gd name="connsiteX42-27003" fmla="*/ 10513263 w 12192000"/>
              <a:gd name="connsiteY42-27004" fmla="*/ 1371939 h 3482342"/>
              <a:gd name="connsiteX43-27005" fmla="*/ 10487356 w 12192000"/>
              <a:gd name="connsiteY43-27006" fmla="*/ 1385722 h 3482342"/>
              <a:gd name="connsiteX44-27007" fmla="*/ 10464012 w 12192000"/>
              <a:gd name="connsiteY44-27008" fmla="*/ 1391778 h 3482342"/>
              <a:gd name="connsiteX45-27009" fmla="*/ 10439694 w 12192000"/>
              <a:gd name="connsiteY45-27010" fmla="*/ 1406905 h 3482342"/>
              <a:gd name="connsiteX46-27011" fmla="*/ 10405409 w 12192000"/>
              <a:gd name="connsiteY46-27012" fmla="*/ 1422789 h 3482342"/>
              <a:gd name="connsiteX47-27013" fmla="*/ 10370530 w 12192000"/>
              <a:gd name="connsiteY47-27014" fmla="*/ 1441596 h 3482342"/>
              <a:gd name="connsiteX48-27015" fmla="*/ 10300239 w 12192000"/>
              <a:gd name="connsiteY48-27016" fmla="*/ 1456332 h 3482342"/>
              <a:gd name="connsiteX49-27017" fmla="*/ 10264922 w 12192000"/>
              <a:gd name="connsiteY49-27018" fmla="*/ 1472107 h 3482342"/>
              <a:gd name="connsiteX50-27019" fmla="*/ 10229629 w 12192000"/>
              <a:gd name="connsiteY50-27020" fmla="*/ 1470454 h 3482342"/>
              <a:gd name="connsiteX51-27021" fmla="*/ 10201385 w 12192000"/>
              <a:gd name="connsiteY51-27022" fmla="*/ 1477515 h 3482342"/>
              <a:gd name="connsiteX52-27023" fmla="*/ 10151958 w 12192000"/>
              <a:gd name="connsiteY52-27024" fmla="*/ 1477515 h 3482342"/>
              <a:gd name="connsiteX53-27025" fmla="*/ 10120184 w 12192000"/>
              <a:gd name="connsiteY53-27026" fmla="*/ 1466924 h 3482342"/>
              <a:gd name="connsiteX54-27027" fmla="*/ 10081348 w 12192000"/>
              <a:gd name="connsiteY54-27028" fmla="*/ 1481046 h 3482342"/>
              <a:gd name="connsiteX55-27029" fmla="*/ 10058690 w 12192000"/>
              <a:gd name="connsiteY55-27030" fmla="*/ 1474888 h 3482342"/>
              <a:gd name="connsiteX56-27031" fmla="*/ 10004424 w 12192000"/>
              <a:gd name="connsiteY56-27032" fmla="*/ 1489801 h 3482342"/>
              <a:gd name="connsiteX57-27033" fmla="*/ 9999951 w 12192000"/>
              <a:gd name="connsiteY57-27034" fmla="*/ 1499127 h 3482342"/>
              <a:gd name="connsiteX58-27035" fmla="*/ 9845462 w 12192000"/>
              <a:gd name="connsiteY58-27036" fmla="*/ 1548192 h 3482342"/>
              <a:gd name="connsiteX59-27037" fmla="*/ 9736156 w 12192000"/>
              <a:gd name="connsiteY59-27038" fmla="*/ 1581928 h 3482342"/>
              <a:gd name="connsiteX60-27039" fmla="*/ 9693355 w 12192000"/>
              <a:gd name="connsiteY60-27040" fmla="*/ 1602632 h 3482342"/>
              <a:gd name="connsiteX61-27041" fmla="*/ 9664242 w 12192000"/>
              <a:gd name="connsiteY61-27042" fmla="*/ 1622075 h 3482342"/>
              <a:gd name="connsiteX62-27043" fmla="*/ 9579195 w 12192000"/>
              <a:gd name="connsiteY62-27044" fmla="*/ 1648017 h 3482342"/>
              <a:gd name="connsiteX63-27045" fmla="*/ 9433652 w 12192000"/>
              <a:gd name="connsiteY63-27046" fmla="*/ 1681174 h 3482342"/>
              <a:gd name="connsiteX64-27047" fmla="*/ 9403775 w 12192000"/>
              <a:gd name="connsiteY64-27048" fmla="*/ 1690403 h 3482342"/>
              <a:gd name="connsiteX65-27049" fmla="*/ 9382503 w 12192000"/>
              <a:gd name="connsiteY65-27050" fmla="*/ 1706957 h 3482342"/>
              <a:gd name="connsiteX66-27051" fmla="*/ 9381410 w 12192000"/>
              <a:gd name="connsiteY66-27052" fmla="*/ 1718312 h 3482342"/>
              <a:gd name="connsiteX67-27053" fmla="*/ 9365685 w 12192000"/>
              <a:gd name="connsiteY67-27054" fmla="*/ 1724772 h 3482342"/>
              <a:gd name="connsiteX68-27055" fmla="*/ 9278020 w 12192000"/>
              <a:gd name="connsiteY68-27056" fmla="*/ 1741161 h 3482342"/>
              <a:gd name="connsiteX69-27057" fmla="*/ 9217145 w 12192000"/>
              <a:gd name="connsiteY69-27058" fmla="*/ 1771195 h 3482342"/>
              <a:gd name="connsiteX70-27059" fmla="*/ 8955875 w 12192000"/>
              <a:gd name="connsiteY70-27060" fmla="*/ 1796806 h 3482342"/>
              <a:gd name="connsiteX71-27061" fmla="*/ 8648415 w 12192000"/>
              <a:gd name="connsiteY71-27062" fmla="*/ 1878623 h 3482342"/>
              <a:gd name="connsiteX72-27063" fmla="*/ 8538519 w 12192000"/>
              <a:gd name="connsiteY72-27064" fmla="*/ 1894114 h 3482342"/>
              <a:gd name="connsiteX73-27065" fmla="*/ 8506541 w 12192000"/>
              <a:gd name="connsiteY73-27066" fmla="*/ 1905955 h 3482342"/>
              <a:gd name="connsiteX74-27067" fmla="*/ 8236214 w 12192000"/>
              <a:gd name="connsiteY74-27068" fmla="*/ 1909725 h 3482342"/>
              <a:gd name="connsiteX75-27069" fmla="*/ 8132104 w 12192000"/>
              <a:gd name="connsiteY75-27070" fmla="*/ 1895727 h 3482342"/>
              <a:gd name="connsiteX76-27071" fmla="*/ 7918078 w 12192000"/>
              <a:gd name="connsiteY76-27072" fmla="*/ 1862668 h 3482342"/>
              <a:gd name="connsiteX77-27073" fmla="*/ 7817899 w 12192000"/>
              <a:gd name="connsiteY77-27074" fmla="*/ 1862176 h 3482342"/>
              <a:gd name="connsiteX78-27075" fmla="*/ 7768994 w 12192000"/>
              <a:gd name="connsiteY78-27076" fmla="*/ 1855721 h 3482342"/>
              <a:gd name="connsiteX79-27077" fmla="*/ 7618027 w 12192000"/>
              <a:gd name="connsiteY79-27078" fmla="*/ 1830959 h 3482342"/>
              <a:gd name="connsiteX80-27079" fmla="*/ 7449425 w 12192000"/>
              <a:gd name="connsiteY80-27080" fmla="*/ 1810910 h 3482342"/>
              <a:gd name="connsiteX81-27081" fmla="*/ 7342915 w 12192000"/>
              <a:gd name="connsiteY81-27082" fmla="*/ 1819827 h 3482342"/>
              <a:gd name="connsiteX82-27083" fmla="*/ 7255191 w 12192000"/>
              <a:gd name="connsiteY82-27084" fmla="*/ 1834354 h 3482342"/>
              <a:gd name="connsiteX83-27085" fmla="*/ 7131205 w 12192000"/>
              <a:gd name="connsiteY83-27086" fmla="*/ 1845557 h 3482342"/>
              <a:gd name="connsiteX84-27087" fmla="*/ 6941837 w 12192000"/>
              <a:gd name="connsiteY84-27088" fmla="*/ 1840640 h 3482342"/>
              <a:gd name="connsiteX85-27089" fmla="*/ 6837145 w 12192000"/>
              <a:gd name="connsiteY85-27090" fmla="*/ 1870724 h 3482342"/>
              <a:gd name="connsiteX86-27091" fmla="*/ 6753991 w 12192000"/>
              <a:gd name="connsiteY86-27092" fmla="*/ 1860969 h 3482342"/>
              <a:gd name="connsiteX87-27093" fmla="*/ 6727754 w 12192000"/>
              <a:gd name="connsiteY87-27094" fmla="*/ 1882372 h 3482342"/>
              <a:gd name="connsiteX88-27095" fmla="*/ 6723371 w 12192000"/>
              <a:gd name="connsiteY88-27096" fmla="*/ 1886494 h 3482342"/>
              <a:gd name="connsiteX89-27097" fmla="*/ 6702779 w 12192000"/>
              <a:gd name="connsiteY89-27098" fmla="*/ 1893601 h 3482342"/>
              <a:gd name="connsiteX90-27099" fmla="*/ 6686657 w 12192000"/>
              <a:gd name="connsiteY90-27100" fmla="*/ 1907344 h 3482342"/>
              <a:gd name="connsiteX91-27101" fmla="*/ 6651330 w 12192000"/>
              <a:gd name="connsiteY91-27102" fmla="*/ 1922921 h 3482342"/>
              <a:gd name="connsiteX92-27103" fmla="*/ 6622958 w 12192000"/>
              <a:gd name="connsiteY92-27104" fmla="*/ 1936255 h 3482342"/>
              <a:gd name="connsiteX93-27105" fmla="*/ 6522602 w 12192000"/>
              <a:gd name="connsiteY93-27106" fmla="*/ 1954133 h 3482342"/>
              <a:gd name="connsiteX94-27107" fmla="*/ 6444344 w 12192000"/>
              <a:gd name="connsiteY94-27108" fmla="*/ 1969663 h 3482342"/>
              <a:gd name="connsiteX95-27109" fmla="*/ 6409626 w 12192000"/>
              <a:gd name="connsiteY95-27110" fmla="*/ 1978846 h 3482342"/>
              <a:gd name="connsiteX96-27111" fmla="*/ 6333446 w 12192000"/>
              <a:gd name="connsiteY96-27112" fmla="*/ 1997163 h 3482342"/>
              <a:gd name="connsiteX97-27113" fmla="*/ 6294933 w 12192000"/>
              <a:gd name="connsiteY97-27114" fmla="*/ 2019412 h 3482342"/>
              <a:gd name="connsiteX98-27115" fmla="*/ 6238719 w 12192000"/>
              <a:gd name="connsiteY98-27116" fmla="*/ 2042547 h 3482342"/>
              <a:gd name="connsiteX99-27117" fmla="*/ 6187205 w 12192000"/>
              <a:gd name="connsiteY99-27118" fmla="*/ 2060048 h 3482342"/>
              <a:gd name="connsiteX100-27119" fmla="*/ 6138780 w 12192000"/>
              <a:gd name="connsiteY100-27120" fmla="*/ 2081918 h 3482342"/>
              <a:gd name="connsiteX101-27121" fmla="*/ 6120125 w 12192000"/>
              <a:gd name="connsiteY101-27122" fmla="*/ 2109475 h 3482342"/>
              <a:gd name="connsiteX102-27123" fmla="*/ 6056576 w 12192000"/>
              <a:gd name="connsiteY102-27124" fmla="*/ 2120066 h 3482342"/>
              <a:gd name="connsiteX103-27125" fmla="*/ 5993794 w 12192000"/>
              <a:gd name="connsiteY103-27126" fmla="*/ 2122569 h 3482342"/>
              <a:gd name="connsiteX104-27127" fmla="*/ 5943601 w 12192000"/>
              <a:gd name="connsiteY104-27128" fmla="*/ 2137719 h 3482342"/>
              <a:gd name="connsiteX105-27129" fmla="*/ 5898141 w 12192000"/>
              <a:gd name="connsiteY105-27130" fmla="*/ 2144806 h 3482342"/>
              <a:gd name="connsiteX106-27131" fmla="*/ 5855337 w 12192000"/>
              <a:gd name="connsiteY106-27132" fmla="*/ 2137719 h 3482342"/>
              <a:gd name="connsiteX107-27133" fmla="*/ 5817682 w 12192000"/>
              <a:gd name="connsiteY107-27134" fmla="*/ 2157358 h 3482342"/>
              <a:gd name="connsiteX108-27135" fmla="*/ 5735300 w 12192000"/>
              <a:gd name="connsiteY108-27136" fmla="*/ 2158902 h 3482342"/>
              <a:gd name="connsiteX109-27137" fmla="*/ 5591469 w 12192000"/>
              <a:gd name="connsiteY109-27138" fmla="*/ 2178389 h 3482342"/>
              <a:gd name="connsiteX110-27139" fmla="*/ 5505818 w 12192000"/>
              <a:gd name="connsiteY110-27140" fmla="*/ 2194207 h 3482342"/>
              <a:gd name="connsiteX111-27141" fmla="*/ 5477574 w 12192000"/>
              <a:gd name="connsiteY111-27142" fmla="*/ 2190677 h 3482342"/>
              <a:gd name="connsiteX112-27143" fmla="*/ 5414282 w 12192000"/>
              <a:gd name="connsiteY112-27144" fmla="*/ 2183070 h 3482342"/>
              <a:gd name="connsiteX113-27145" fmla="*/ 5368369 w 12192000"/>
              <a:gd name="connsiteY113-27146" fmla="*/ 2204272 h 3482342"/>
              <a:gd name="connsiteX114-27147" fmla="*/ 5336354 w 12192000"/>
              <a:gd name="connsiteY114-27148" fmla="*/ 2218920 h 3482342"/>
              <a:gd name="connsiteX115-27149" fmla="*/ 5291263 w 12192000"/>
              <a:gd name="connsiteY115-27150" fmla="*/ 2239182 h 3482342"/>
              <a:gd name="connsiteX116-27151" fmla="*/ 5255152 w 12192000"/>
              <a:gd name="connsiteY116-27152" fmla="*/ 2247164 h 3482342"/>
              <a:gd name="connsiteX117-27153" fmla="*/ 5233796 w 12192000"/>
              <a:gd name="connsiteY117-27154" fmla="*/ 2268260 h 3482342"/>
              <a:gd name="connsiteX118-27155" fmla="*/ 5212786 w 12192000"/>
              <a:gd name="connsiteY118-27156" fmla="*/ 2275408 h 3482342"/>
              <a:gd name="connsiteX119-27157" fmla="*/ 5159401 w 12192000"/>
              <a:gd name="connsiteY119-27158" fmla="*/ 2284343 h 3482342"/>
              <a:gd name="connsiteX120-27159" fmla="*/ 5123830 w 12192000"/>
              <a:gd name="connsiteY120-27160" fmla="*/ 2307070 h 3482342"/>
              <a:gd name="connsiteX121-27161" fmla="*/ 5065426 w 12192000"/>
              <a:gd name="connsiteY121-27162" fmla="*/ 2324076 h 3482342"/>
              <a:gd name="connsiteX122-27163" fmla="*/ 4975908 w 12192000"/>
              <a:gd name="connsiteY122-27164" fmla="*/ 2364128 h 3482342"/>
              <a:gd name="connsiteX123-27165" fmla="*/ 4913723 w 12192000"/>
              <a:gd name="connsiteY123-27166" fmla="*/ 2385265 h 3482342"/>
              <a:gd name="connsiteX124-27167" fmla="*/ 4746485 w 12192000"/>
              <a:gd name="connsiteY124-27168" fmla="*/ 2451769 h 3482342"/>
              <a:gd name="connsiteX125-27169" fmla="*/ 4681588 w 12192000"/>
              <a:gd name="connsiteY125-27170" fmla="*/ 2467494 h 3482342"/>
              <a:gd name="connsiteX126-27171" fmla="*/ 1783655 w 12192000"/>
              <a:gd name="connsiteY126-27172" fmla="*/ 3163860 h 3482342"/>
              <a:gd name="connsiteX127-27173" fmla="*/ 1325955 w 12192000"/>
              <a:gd name="connsiteY127-27174" fmla="*/ 3176692 h 3482342"/>
              <a:gd name="connsiteX128-27175" fmla="*/ 1190384 w 12192000"/>
              <a:gd name="connsiteY128-27176" fmla="*/ 3203504 h 3482342"/>
              <a:gd name="connsiteX129-27177" fmla="*/ 1094537 w 12192000"/>
              <a:gd name="connsiteY129-27178" fmla="*/ 3229469 h 3482342"/>
              <a:gd name="connsiteX130-27179" fmla="*/ 779276 w 12192000"/>
              <a:gd name="connsiteY130-27180" fmla="*/ 3327290 h 3482342"/>
              <a:gd name="connsiteX131-27181" fmla="*/ 600378 w 12192000"/>
              <a:gd name="connsiteY131-27182" fmla="*/ 3335250 h 3482342"/>
              <a:gd name="connsiteX132-27183" fmla="*/ 493457 w 12192000"/>
              <a:gd name="connsiteY132-27184" fmla="*/ 3365044 h 3482342"/>
              <a:gd name="connsiteX133-27185" fmla="*/ 349402 w 12192000"/>
              <a:gd name="connsiteY133-27186" fmla="*/ 3380897 h 3482342"/>
              <a:gd name="connsiteX134-27187" fmla="*/ 192183 w 12192000"/>
              <a:gd name="connsiteY134-27188" fmla="*/ 3460075 h 3482342"/>
              <a:gd name="connsiteX135-27189" fmla="*/ 88263 w 12192000"/>
              <a:gd name="connsiteY135-27190" fmla="*/ 3479310 h 3482342"/>
              <a:gd name="connsiteX136-27191" fmla="*/ 46713 w 12192000"/>
              <a:gd name="connsiteY136-27192" fmla="*/ 3462986 h 3482342"/>
              <a:gd name="connsiteX137-27193" fmla="*/ 2765 w 12192000"/>
              <a:gd name="connsiteY137-27194" fmla="*/ 3480770 h 3482342"/>
              <a:gd name="connsiteX138-27195" fmla="*/ 0 w 12192000"/>
              <a:gd name="connsiteY138-27196" fmla="*/ 3482342 h 3482342"/>
              <a:gd name="connsiteX139" fmla="*/ 0 w 12192000"/>
              <a:gd name="connsiteY139" fmla="*/ 0 h 3482342"/>
              <a:gd name="connsiteX0-27197" fmla="*/ 0 w 12192000"/>
              <a:gd name="connsiteY0-27198" fmla="*/ 0 h 3482342"/>
              <a:gd name="connsiteX1-27199" fmla="*/ 12192000 w 12192000"/>
              <a:gd name="connsiteY1-27200" fmla="*/ 0 h 3482342"/>
              <a:gd name="connsiteX2-27201" fmla="*/ 12192000 w 12192000"/>
              <a:gd name="connsiteY2-27202" fmla="*/ 635369 h 3482342"/>
              <a:gd name="connsiteX3-27203" fmla="*/ 12191789 w 12192000"/>
              <a:gd name="connsiteY3-27204" fmla="*/ 560396 h 3482342"/>
              <a:gd name="connsiteX4-27205" fmla="*/ 11983027 w 12192000"/>
              <a:gd name="connsiteY4-27206" fmla="*/ 646756 h 3482342"/>
              <a:gd name="connsiteX5-27207" fmla="*/ 11940158 w 12192000"/>
              <a:gd name="connsiteY5-27208" fmla="*/ 651378 h 3482342"/>
              <a:gd name="connsiteX6-27209" fmla="*/ 11923051 w 12192000"/>
              <a:gd name="connsiteY6-27210" fmla="*/ 656045 h 3482342"/>
              <a:gd name="connsiteX7-27211" fmla="*/ 11832939 w 12192000"/>
              <a:gd name="connsiteY7-27212" fmla="*/ 674181 h 3482342"/>
              <a:gd name="connsiteX8-27213" fmla="*/ 11767770 w 12192000"/>
              <a:gd name="connsiteY8-27214" fmla="*/ 683807 h 3482342"/>
              <a:gd name="connsiteX9-27215" fmla="*/ 11728279 w 12192000"/>
              <a:gd name="connsiteY9-27216" fmla="*/ 700816 h 3482342"/>
              <a:gd name="connsiteX10-27217" fmla="*/ 11722533 w 12192000"/>
              <a:gd name="connsiteY10-27218" fmla="*/ 703421 h 3482342"/>
              <a:gd name="connsiteX11-27219" fmla="*/ 11720002 w 12192000"/>
              <a:gd name="connsiteY11-27220" fmla="*/ 710566 h 3482342"/>
              <a:gd name="connsiteX12-27221" fmla="*/ 11707351 w 12192000"/>
              <a:gd name="connsiteY12-27222" fmla="*/ 710310 h 3482342"/>
              <a:gd name="connsiteX13-27223" fmla="*/ 11700369 w 12192000"/>
              <a:gd name="connsiteY13-27224" fmla="*/ 713480 h 3482342"/>
              <a:gd name="connsiteX14-27225" fmla="*/ 11691126 w 12192000"/>
              <a:gd name="connsiteY14-27226" fmla="*/ 726131 h 3482342"/>
              <a:gd name="connsiteX15-27227" fmla="*/ 11657717 w 12192000"/>
              <a:gd name="connsiteY15-27228" fmla="*/ 746701 h 3482342"/>
              <a:gd name="connsiteX16-27229" fmla="*/ 11656818 w 12192000"/>
              <a:gd name="connsiteY16-27230" fmla="*/ 769062 h 3482342"/>
              <a:gd name="connsiteX17-27231" fmla="*/ 11601229 w 12192000"/>
              <a:gd name="connsiteY17-27232" fmla="*/ 785537 h 3482342"/>
              <a:gd name="connsiteX18-27233" fmla="*/ 11501920 w 12192000"/>
              <a:gd name="connsiteY18-27234" fmla="*/ 813109 h 3482342"/>
              <a:gd name="connsiteX19-27235" fmla="*/ 11405286 w 12192000"/>
              <a:gd name="connsiteY19-27236" fmla="*/ 849086 h 3482342"/>
              <a:gd name="connsiteX20-27237" fmla="*/ 11338523 w 12192000"/>
              <a:gd name="connsiteY20-27238" fmla="*/ 852810 h 3482342"/>
              <a:gd name="connsiteX21-27239" fmla="*/ 11334676 w 12192000"/>
              <a:gd name="connsiteY21-27240" fmla="*/ 859677 h 3482342"/>
              <a:gd name="connsiteX22-27241" fmla="*/ 11217448 w 12192000"/>
              <a:gd name="connsiteY22-27242" fmla="*/ 980136 h 3482342"/>
              <a:gd name="connsiteX23-27243" fmla="*/ 11196987 w 12192000"/>
              <a:gd name="connsiteY23-27244" fmla="*/ 1000897 h 3482342"/>
              <a:gd name="connsiteX24-27245" fmla="*/ 11193568 w 12192000"/>
              <a:gd name="connsiteY24-27246" fmla="*/ 1039464 h 3482342"/>
              <a:gd name="connsiteX25-27247" fmla="*/ 11175804 w 12192000"/>
              <a:gd name="connsiteY25-27248" fmla="*/ 1067977 h 3482342"/>
              <a:gd name="connsiteX26-27249" fmla="*/ 11133438 w 12192000"/>
              <a:gd name="connsiteY26-27250" fmla="*/ 1106812 h 3482342"/>
              <a:gd name="connsiteX27-27251" fmla="*/ 11120819 w 12192000"/>
              <a:gd name="connsiteY27-27252" fmla="*/ 1126133 h 3482342"/>
              <a:gd name="connsiteX28-27253" fmla="*/ 11071654 w 12192000"/>
              <a:gd name="connsiteY28-27254" fmla="*/ 1177422 h 3482342"/>
              <a:gd name="connsiteX29-27255" fmla="*/ 11028687 w 12192000"/>
              <a:gd name="connsiteY29-27256" fmla="*/ 1199018 h 3482342"/>
              <a:gd name="connsiteX30-27257" fmla="*/ 10974565 w 12192000"/>
              <a:gd name="connsiteY30-27258" fmla="*/ 1226849 h 3482342"/>
              <a:gd name="connsiteX31-27259" fmla="*/ 10960443 w 12192000"/>
              <a:gd name="connsiteY31-27260" fmla="*/ 1244502 h 3482342"/>
              <a:gd name="connsiteX32-27261" fmla="*/ 10879242 w 12192000"/>
              <a:gd name="connsiteY32-27262" fmla="*/ 1269215 h 3482342"/>
              <a:gd name="connsiteX33-27263" fmla="*/ 10850998 w 12192000"/>
              <a:gd name="connsiteY33-27264" fmla="*/ 1269215 h 3482342"/>
              <a:gd name="connsiteX34-27265" fmla="*/ 10815658 w 12192000"/>
              <a:gd name="connsiteY34-27266" fmla="*/ 1287849 h 3482342"/>
              <a:gd name="connsiteX35-27267" fmla="*/ 10723900 w 12192000"/>
              <a:gd name="connsiteY35-27268" fmla="*/ 1318642 h 3482342"/>
              <a:gd name="connsiteX36-27269" fmla="*/ 10699186 w 12192000"/>
              <a:gd name="connsiteY36-27270" fmla="*/ 1322173 h 3482342"/>
              <a:gd name="connsiteX37-27271" fmla="*/ 10676375 w 12192000"/>
              <a:gd name="connsiteY37-27272" fmla="*/ 1342640 h 3482342"/>
              <a:gd name="connsiteX38-27273" fmla="*/ 10636304 w 12192000"/>
              <a:gd name="connsiteY38-27274" fmla="*/ 1342641 h 3482342"/>
              <a:gd name="connsiteX39-27275" fmla="*/ 10603863 w 12192000"/>
              <a:gd name="connsiteY39-27276" fmla="*/ 1346886 h 3482342"/>
              <a:gd name="connsiteX40-27277" fmla="*/ 10573203 w 12192000"/>
              <a:gd name="connsiteY40-27278" fmla="*/ 1351996 h 3482342"/>
              <a:gd name="connsiteX41-27279" fmla="*/ 10547375 w 12192000"/>
              <a:gd name="connsiteY41-27280" fmla="*/ 1375130 h 3482342"/>
              <a:gd name="connsiteX42-27281" fmla="*/ 10513263 w 12192000"/>
              <a:gd name="connsiteY42-27282" fmla="*/ 1371939 h 3482342"/>
              <a:gd name="connsiteX43-27283" fmla="*/ 10487356 w 12192000"/>
              <a:gd name="connsiteY43-27284" fmla="*/ 1385722 h 3482342"/>
              <a:gd name="connsiteX44-27285" fmla="*/ 10464012 w 12192000"/>
              <a:gd name="connsiteY44-27286" fmla="*/ 1391778 h 3482342"/>
              <a:gd name="connsiteX45-27287" fmla="*/ 10439694 w 12192000"/>
              <a:gd name="connsiteY45-27288" fmla="*/ 1406905 h 3482342"/>
              <a:gd name="connsiteX46-27289" fmla="*/ 10405409 w 12192000"/>
              <a:gd name="connsiteY46-27290" fmla="*/ 1422789 h 3482342"/>
              <a:gd name="connsiteX47-27291" fmla="*/ 10370530 w 12192000"/>
              <a:gd name="connsiteY47-27292" fmla="*/ 1441596 h 3482342"/>
              <a:gd name="connsiteX48-27293" fmla="*/ 10300239 w 12192000"/>
              <a:gd name="connsiteY48-27294" fmla="*/ 1456332 h 3482342"/>
              <a:gd name="connsiteX49-27295" fmla="*/ 10264922 w 12192000"/>
              <a:gd name="connsiteY49-27296" fmla="*/ 1472107 h 3482342"/>
              <a:gd name="connsiteX50-27297" fmla="*/ 10229629 w 12192000"/>
              <a:gd name="connsiteY50-27298" fmla="*/ 1470454 h 3482342"/>
              <a:gd name="connsiteX51-27299" fmla="*/ 10201385 w 12192000"/>
              <a:gd name="connsiteY51-27300" fmla="*/ 1477515 h 3482342"/>
              <a:gd name="connsiteX52-27301" fmla="*/ 10151958 w 12192000"/>
              <a:gd name="connsiteY52-27302" fmla="*/ 1477515 h 3482342"/>
              <a:gd name="connsiteX53-27303" fmla="*/ 10120184 w 12192000"/>
              <a:gd name="connsiteY53-27304" fmla="*/ 1466924 h 3482342"/>
              <a:gd name="connsiteX54-27305" fmla="*/ 10081348 w 12192000"/>
              <a:gd name="connsiteY54-27306" fmla="*/ 1481046 h 3482342"/>
              <a:gd name="connsiteX55-27307" fmla="*/ 10058690 w 12192000"/>
              <a:gd name="connsiteY55-27308" fmla="*/ 1474888 h 3482342"/>
              <a:gd name="connsiteX56-27309" fmla="*/ 10004424 w 12192000"/>
              <a:gd name="connsiteY56-27310" fmla="*/ 1489801 h 3482342"/>
              <a:gd name="connsiteX57-27311" fmla="*/ 9999951 w 12192000"/>
              <a:gd name="connsiteY57-27312" fmla="*/ 1499127 h 3482342"/>
              <a:gd name="connsiteX58-27313" fmla="*/ 9845462 w 12192000"/>
              <a:gd name="connsiteY58-27314" fmla="*/ 1548192 h 3482342"/>
              <a:gd name="connsiteX59-27315" fmla="*/ 9736156 w 12192000"/>
              <a:gd name="connsiteY59-27316" fmla="*/ 1581928 h 3482342"/>
              <a:gd name="connsiteX60-27317" fmla="*/ 9693355 w 12192000"/>
              <a:gd name="connsiteY60-27318" fmla="*/ 1602632 h 3482342"/>
              <a:gd name="connsiteX61-27319" fmla="*/ 9664242 w 12192000"/>
              <a:gd name="connsiteY61-27320" fmla="*/ 1622075 h 3482342"/>
              <a:gd name="connsiteX62-27321" fmla="*/ 9579195 w 12192000"/>
              <a:gd name="connsiteY62-27322" fmla="*/ 1648017 h 3482342"/>
              <a:gd name="connsiteX63-27323" fmla="*/ 9433652 w 12192000"/>
              <a:gd name="connsiteY63-27324" fmla="*/ 1681174 h 3482342"/>
              <a:gd name="connsiteX64-27325" fmla="*/ 9403775 w 12192000"/>
              <a:gd name="connsiteY64-27326" fmla="*/ 1690403 h 3482342"/>
              <a:gd name="connsiteX65-27327" fmla="*/ 9382503 w 12192000"/>
              <a:gd name="connsiteY65-27328" fmla="*/ 1706957 h 3482342"/>
              <a:gd name="connsiteX66-27329" fmla="*/ 9381410 w 12192000"/>
              <a:gd name="connsiteY66-27330" fmla="*/ 1718312 h 3482342"/>
              <a:gd name="connsiteX67-27331" fmla="*/ 9365685 w 12192000"/>
              <a:gd name="connsiteY67-27332" fmla="*/ 1724772 h 3482342"/>
              <a:gd name="connsiteX68-27333" fmla="*/ 9278020 w 12192000"/>
              <a:gd name="connsiteY68-27334" fmla="*/ 1741161 h 3482342"/>
              <a:gd name="connsiteX69-27335" fmla="*/ 9217145 w 12192000"/>
              <a:gd name="connsiteY69-27336" fmla="*/ 1771195 h 3482342"/>
              <a:gd name="connsiteX70-27337" fmla="*/ 8955875 w 12192000"/>
              <a:gd name="connsiteY70-27338" fmla="*/ 1796806 h 3482342"/>
              <a:gd name="connsiteX71-27339" fmla="*/ 8648415 w 12192000"/>
              <a:gd name="connsiteY71-27340" fmla="*/ 1878623 h 3482342"/>
              <a:gd name="connsiteX72-27341" fmla="*/ 8538519 w 12192000"/>
              <a:gd name="connsiteY72-27342" fmla="*/ 1894114 h 3482342"/>
              <a:gd name="connsiteX73-27343" fmla="*/ 8506541 w 12192000"/>
              <a:gd name="connsiteY73-27344" fmla="*/ 1905955 h 3482342"/>
              <a:gd name="connsiteX74-27345" fmla="*/ 8236214 w 12192000"/>
              <a:gd name="connsiteY74-27346" fmla="*/ 1909725 h 3482342"/>
              <a:gd name="connsiteX75-27347" fmla="*/ 8132104 w 12192000"/>
              <a:gd name="connsiteY75-27348" fmla="*/ 1895727 h 3482342"/>
              <a:gd name="connsiteX76-27349" fmla="*/ 7918078 w 12192000"/>
              <a:gd name="connsiteY76-27350" fmla="*/ 1862668 h 3482342"/>
              <a:gd name="connsiteX77-27351" fmla="*/ 7817899 w 12192000"/>
              <a:gd name="connsiteY77-27352" fmla="*/ 1862176 h 3482342"/>
              <a:gd name="connsiteX78-27353" fmla="*/ 7768994 w 12192000"/>
              <a:gd name="connsiteY78-27354" fmla="*/ 1855721 h 3482342"/>
              <a:gd name="connsiteX79-27355" fmla="*/ 7618027 w 12192000"/>
              <a:gd name="connsiteY79-27356" fmla="*/ 1830959 h 3482342"/>
              <a:gd name="connsiteX80-27357" fmla="*/ 7449425 w 12192000"/>
              <a:gd name="connsiteY80-27358" fmla="*/ 1810910 h 3482342"/>
              <a:gd name="connsiteX81-27359" fmla="*/ 7342915 w 12192000"/>
              <a:gd name="connsiteY81-27360" fmla="*/ 1819827 h 3482342"/>
              <a:gd name="connsiteX82-27361" fmla="*/ 7255191 w 12192000"/>
              <a:gd name="connsiteY82-27362" fmla="*/ 1834354 h 3482342"/>
              <a:gd name="connsiteX83-27363" fmla="*/ 7131205 w 12192000"/>
              <a:gd name="connsiteY83-27364" fmla="*/ 1845557 h 3482342"/>
              <a:gd name="connsiteX84-27365" fmla="*/ 6941837 w 12192000"/>
              <a:gd name="connsiteY84-27366" fmla="*/ 1840640 h 3482342"/>
              <a:gd name="connsiteX85-27367" fmla="*/ 6837145 w 12192000"/>
              <a:gd name="connsiteY85-27368" fmla="*/ 1870724 h 3482342"/>
              <a:gd name="connsiteX86-27369" fmla="*/ 6753991 w 12192000"/>
              <a:gd name="connsiteY86-27370" fmla="*/ 1860969 h 3482342"/>
              <a:gd name="connsiteX87-27371" fmla="*/ 6727754 w 12192000"/>
              <a:gd name="connsiteY87-27372" fmla="*/ 1882372 h 3482342"/>
              <a:gd name="connsiteX88-27373" fmla="*/ 6723371 w 12192000"/>
              <a:gd name="connsiteY88-27374" fmla="*/ 1886494 h 3482342"/>
              <a:gd name="connsiteX89-27375" fmla="*/ 6702779 w 12192000"/>
              <a:gd name="connsiteY89-27376" fmla="*/ 1893601 h 3482342"/>
              <a:gd name="connsiteX90-27377" fmla="*/ 6686657 w 12192000"/>
              <a:gd name="connsiteY90-27378" fmla="*/ 1907344 h 3482342"/>
              <a:gd name="connsiteX91-27379" fmla="*/ 6651330 w 12192000"/>
              <a:gd name="connsiteY91-27380" fmla="*/ 1922921 h 3482342"/>
              <a:gd name="connsiteX92-27381" fmla="*/ 6622958 w 12192000"/>
              <a:gd name="connsiteY92-27382" fmla="*/ 1936255 h 3482342"/>
              <a:gd name="connsiteX93-27383" fmla="*/ 6522602 w 12192000"/>
              <a:gd name="connsiteY93-27384" fmla="*/ 1954133 h 3482342"/>
              <a:gd name="connsiteX94-27385" fmla="*/ 6444344 w 12192000"/>
              <a:gd name="connsiteY94-27386" fmla="*/ 1969663 h 3482342"/>
              <a:gd name="connsiteX95-27387" fmla="*/ 6409626 w 12192000"/>
              <a:gd name="connsiteY95-27388" fmla="*/ 1978846 h 3482342"/>
              <a:gd name="connsiteX96-27389" fmla="*/ 6333446 w 12192000"/>
              <a:gd name="connsiteY96-27390" fmla="*/ 1997163 h 3482342"/>
              <a:gd name="connsiteX97-27391" fmla="*/ 6294933 w 12192000"/>
              <a:gd name="connsiteY97-27392" fmla="*/ 2019412 h 3482342"/>
              <a:gd name="connsiteX98-27393" fmla="*/ 6238719 w 12192000"/>
              <a:gd name="connsiteY98-27394" fmla="*/ 2042547 h 3482342"/>
              <a:gd name="connsiteX99-27395" fmla="*/ 6187205 w 12192000"/>
              <a:gd name="connsiteY99-27396" fmla="*/ 2060048 h 3482342"/>
              <a:gd name="connsiteX100-27397" fmla="*/ 6138780 w 12192000"/>
              <a:gd name="connsiteY100-27398" fmla="*/ 2081918 h 3482342"/>
              <a:gd name="connsiteX101-27399" fmla="*/ 6120125 w 12192000"/>
              <a:gd name="connsiteY101-27400" fmla="*/ 2109475 h 3482342"/>
              <a:gd name="connsiteX102-27401" fmla="*/ 6056576 w 12192000"/>
              <a:gd name="connsiteY102-27402" fmla="*/ 2120066 h 3482342"/>
              <a:gd name="connsiteX103-27403" fmla="*/ 5993794 w 12192000"/>
              <a:gd name="connsiteY103-27404" fmla="*/ 2122569 h 3482342"/>
              <a:gd name="connsiteX104-27405" fmla="*/ 5943601 w 12192000"/>
              <a:gd name="connsiteY104-27406" fmla="*/ 2137719 h 3482342"/>
              <a:gd name="connsiteX105-27407" fmla="*/ 5898141 w 12192000"/>
              <a:gd name="connsiteY105-27408" fmla="*/ 2144806 h 3482342"/>
              <a:gd name="connsiteX106-27409" fmla="*/ 5855337 w 12192000"/>
              <a:gd name="connsiteY106-27410" fmla="*/ 2137719 h 3482342"/>
              <a:gd name="connsiteX107-27411" fmla="*/ 5817682 w 12192000"/>
              <a:gd name="connsiteY107-27412" fmla="*/ 2157358 h 3482342"/>
              <a:gd name="connsiteX108-27413" fmla="*/ 5735300 w 12192000"/>
              <a:gd name="connsiteY108-27414" fmla="*/ 2158902 h 3482342"/>
              <a:gd name="connsiteX109-27415" fmla="*/ 5591469 w 12192000"/>
              <a:gd name="connsiteY109-27416" fmla="*/ 2178389 h 3482342"/>
              <a:gd name="connsiteX110-27417" fmla="*/ 5505818 w 12192000"/>
              <a:gd name="connsiteY110-27418" fmla="*/ 2194207 h 3482342"/>
              <a:gd name="connsiteX111-27419" fmla="*/ 5477574 w 12192000"/>
              <a:gd name="connsiteY111-27420" fmla="*/ 2190677 h 3482342"/>
              <a:gd name="connsiteX112-27421" fmla="*/ 5414282 w 12192000"/>
              <a:gd name="connsiteY112-27422" fmla="*/ 2183070 h 3482342"/>
              <a:gd name="connsiteX113-27423" fmla="*/ 5368369 w 12192000"/>
              <a:gd name="connsiteY113-27424" fmla="*/ 2204272 h 3482342"/>
              <a:gd name="connsiteX114-27425" fmla="*/ 5336354 w 12192000"/>
              <a:gd name="connsiteY114-27426" fmla="*/ 2218920 h 3482342"/>
              <a:gd name="connsiteX115-27427" fmla="*/ 5291263 w 12192000"/>
              <a:gd name="connsiteY115-27428" fmla="*/ 2239182 h 3482342"/>
              <a:gd name="connsiteX116-27429" fmla="*/ 5255152 w 12192000"/>
              <a:gd name="connsiteY116-27430" fmla="*/ 2247164 h 3482342"/>
              <a:gd name="connsiteX117-27431" fmla="*/ 5233796 w 12192000"/>
              <a:gd name="connsiteY117-27432" fmla="*/ 2268260 h 3482342"/>
              <a:gd name="connsiteX118-27433" fmla="*/ 5212786 w 12192000"/>
              <a:gd name="connsiteY118-27434" fmla="*/ 2275408 h 3482342"/>
              <a:gd name="connsiteX119-27435" fmla="*/ 5159401 w 12192000"/>
              <a:gd name="connsiteY119-27436" fmla="*/ 2284343 h 3482342"/>
              <a:gd name="connsiteX120-27437" fmla="*/ 5123830 w 12192000"/>
              <a:gd name="connsiteY120-27438" fmla="*/ 2307070 h 3482342"/>
              <a:gd name="connsiteX121-27439" fmla="*/ 5065426 w 12192000"/>
              <a:gd name="connsiteY121-27440" fmla="*/ 2324076 h 3482342"/>
              <a:gd name="connsiteX122-27441" fmla="*/ 4975908 w 12192000"/>
              <a:gd name="connsiteY122-27442" fmla="*/ 2364128 h 3482342"/>
              <a:gd name="connsiteX123-27443" fmla="*/ 4913723 w 12192000"/>
              <a:gd name="connsiteY123-27444" fmla="*/ 2385265 h 3482342"/>
              <a:gd name="connsiteX124-27445" fmla="*/ 4746485 w 12192000"/>
              <a:gd name="connsiteY124-27446" fmla="*/ 2451769 h 3482342"/>
              <a:gd name="connsiteX125-27447" fmla="*/ 4681588 w 12192000"/>
              <a:gd name="connsiteY125-27448" fmla="*/ 2467494 h 3482342"/>
              <a:gd name="connsiteX126-27449" fmla="*/ 1783655 w 12192000"/>
              <a:gd name="connsiteY126-27450" fmla="*/ 3163860 h 3482342"/>
              <a:gd name="connsiteX127-27451" fmla="*/ 1325955 w 12192000"/>
              <a:gd name="connsiteY127-27452" fmla="*/ 3176692 h 3482342"/>
              <a:gd name="connsiteX128-27453" fmla="*/ 1190384 w 12192000"/>
              <a:gd name="connsiteY128-27454" fmla="*/ 3203504 h 3482342"/>
              <a:gd name="connsiteX129-27455" fmla="*/ 1094537 w 12192000"/>
              <a:gd name="connsiteY129-27456" fmla="*/ 3229469 h 3482342"/>
              <a:gd name="connsiteX130-27457" fmla="*/ 779276 w 12192000"/>
              <a:gd name="connsiteY130-27458" fmla="*/ 3327290 h 3482342"/>
              <a:gd name="connsiteX131-27459" fmla="*/ 600378 w 12192000"/>
              <a:gd name="connsiteY131-27460" fmla="*/ 3335250 h 3482342"/>
              <a:gd name="connsiteX132-27461" fmla="*/ 493457 w 12192000"/>
              <a:gd name="connsiteY132-27462" fmla="*/ 3365044 h 3482342"/>
              <a:gd name="connsiteX133-27463" fmla="*/ 349402 w 12192000"/>
              <a:gd name="connsiteY133-27464" fmla="*/ 3380897 h 3482342"/>
              <a:gd name="connsiteX134-27465" fmla="*/ 192183 w 12192000"/>
              <a:gd name="connsiteY134-27466" fmla="*/ 3460075 h 3482342"/>
              <a:gd name="connsiteX135-27467" fmla="*/ 88263 w 12192000"/>
              <a:gd name="connsiteY135-27468" fmla="*/ 3479310 h 3482342"/>
              <a:gd name="connsiteX136-27469" fmla="*/ 46713 w 12192000"/>
              <a:gd name="connsiteY136-27470" fmla="*/ 3462986 h 3482342"/>
              <a:gd name="connsiteX137-27471" fmla="*/ 2765 w 12192000"/>
              <a:gd name="connsiteY137-27472" fmla="*/ 3480770 h 3482342"/>
              <a:gd name="connsiteX138-27473" fmla="*/ 0 w 12192000"/>
              <a:gd name="connsiteY138-27474" fmla="*/ 3482342 h 3482342"/>
              <a:gd name="connsiteX139-27475" fmla="*/ 0 w 12192000"/>
              <a:gd name="connsiteY139-27476" fmla="*/ 0 h 3482342"/>
              <a:gd name="connsiteX0-27477" fmla="*/ 0 w 12192000"/>
              <a:gd name="connsiteY0-27478" fmla="*/ 0 h 3482342"/>
              <a:gd name="connsiteX1-27479" fmla="*/ 12192000 w 12192000"/>
              <a:gd name="connsiteY1-27480" fmla="*/ 0 h 3482342"/>
              <a:gd name="connsiteX2-27481" fmla="*/ 12192000 w 12192000"/>
              <a:gd name="connsiteY2-27482" fmla="*/ 635369 h 3482342"/>
              <a:gd name="connsiteX3-27483" fmla="*/ 12191789 w 12192000"/>
              <a:gd name="connsiteY3-27484" fmla="*/ 560396 h 3482342"/>
              <a:gd name="connsiteX4-27485" fmla="*/ 11983027 w 12192000"/>
              <a:gd name="connsiteY4-27486" fmla="*/ 646756 h 3482342"/>
              <a:gd name="connsiteX5-27487" fmla="*/ 11940158 w 12192000"/>
              <a:gd name="connsiteY5-27488" fmla="*/ 651378 h 3482342"/>
              <a:gd name="connsiteX6-27489" fmla="*/ 11923051 w 12192000"/>
              <a:gd name="connsiteY6-27490" fmla="*/ 656045 h 3482342"/>
              <a:gd name="connsiteX7-27491" fmla="*/ 11832939 w 12192000"/>
              <a:gd name="connsiteY7-27492" fmla="*/ 674181 h 3482342"/>
              <a:gd name="connsiteX8-27493" fmla="*/ 11767770 w 12192000"/>
              <a:gd name="connsiteY8-27494" fmla="*/ 683807 h 3482342"/>
              <a:gd name="connsiteX9-27495" fmla="*/ 11728279 w 12192000"/>
              <a:gd name="connsiteY9-27496" fmla="*/ 700816 h 3482342"/>
              <a:gd name="connsiteX10-27497" fmla="*/ 11722533 w 12192000"/>
              <a:gd name="connsiteY10-27498" fmla="*/ 703421 h 3482342"/>
              <a:gd name="connsiteX11-27499" fmla="*/ 11720002 w 12192000"/>
              <a:gd name="connsiteY11-27500" fmla="*/ 710566 h 3482342"/>
              <a:gd name="connsiteX12-27501" fmla="*/ 11707351 w 12192000"/>
              <a:gd name="connsiteY12-27502" fmla="*/ 710310 h 3482342"/>
              <a:gd name="connsiteX13-27503" fmla="*/ 11700369 w 12192000"/>
              <a:gd name="connsiteY13-27504" fmla="*/ 713480 h 3482342"/>
              <a:gd name="connsiteX14-27505" fmla="*/ 11691126 w 12192000"/>
              <a:gd name="connsiteY14-27506" fmla="*/ 726131 h 3482342"/>
              <a:gd name="connsiteX15-27507" fmla="*/ 11657717 w 12192000"/>
              <a:gd name="connsiteY15-27508" fmla="*/ 746701 h 3482342"/>
              <a:gd name="connsiteX16-27509" fmla="*/ 11656818 w 12192000"/>
              <a:gd name="connsiteY16-27510" fmla="*/ 769062 h 3482342"/>
              <a:gd name="connsiteX17-27511" fmla="*/ 11601229 w 12192000"/>
              <a:gd name="connsiteY17-27512" fmla="*/ 785537 h 3482342"/>
              <a:gd name="connsiteX18-27513" fmla="*/ 11501920 w 12192000"/>
              <a:gd name="connsiteY18-27514" fmla="*/ 813109 h 3482342"/>
              <a:gd name="connsiteX19-27515" fmla="*/ 11405286 w 12192000"/>
              <a:gd name="connsiteY19-27516" fmla="*/ 849086 h 3482342"/>
              <a:gd name="connsiteX20-27517" fmla="*/ 11338523 w 12192000"/>
              <a:gd name="connsiteY20-27518" fmla="*/ 852810 h 3482342"/>
              <a:gd name="connsiteX21-27519" fmla="*/ 11334676 w 12192000"/>
              <a:gd name="connsiteY21-27520" fmla="*/ 859677 h 3482342"/>
              <a:gd name="connsiteX22-27521" fmla="*/ 11217448 w 12192000"/>
              <a:gd name="connsiteY22-27522" fmla="*/ 980136 h 3482342"/>
              <a:gd name="connsiteX23-27523" fmla="*/ 11196987 w 12192000"/>
              <a:gd name="connsiteY23-27524" fmla="*/ 1000897 h 3482342"/>
              <a:gd name="connsiteX24-27525" fmla="*/ 11193568 w 12192000"/>
              <a:gd name="connsiteY24-27526" fmla="*/ 1039464 h 3482342"/>
              <a:gd name="connsiteX25-27527" fmla="*/ 11175804 w 12192000"/>
              <a:gd name="connsiteY25-27528" fmla="*/ 1067977 h 3482342"/>
              <a:gd name="connsiteX26-27529" fmla="*/ 11133438 w 12192000"/>
              <a:gd name="connsiteY26-27530" fmla="*/ 1106812 h 3482342"/>
              <a:gd name="connsiteX27-27531" fmla="*/ 11120819 w 12192000"/>
              <a:gd name="connsiteY27-27532" fmla="*/ 1126133 h 3482342"/>
              <a:gd name="connsiteX28-27533" fmla="*/ 11071654 w 12192000"/>
              <a:gd name="connsiteY28-27534" fmla="*/ 1177422 h 3482342"/>
              <a:gd name="connsiteX29-27535" fmla="*/ 11028687 w 12192000"/>
              <a:gd name="connsiteY29-27536" fmla="*/ 1199018 h 3482342"/>
              <a:gd name="connsiteX30-27537" fmla="*/ 10974565 w 12192000"/>
              <a:gd name="connsiteY30-27538" fmla="*/ 1226849 h 3482342"/>
              <a:gd name="connsiteX31-27539" fmla="*/ 10960443 w 12192000"/>
              <a:gd name="connsiteY31-27540" fmla="*/ 1244502 h 3482342"/>
              <a:gd name="connsiteX32-27541" fmla="*/ 10879242 w 12192000"/>
              <a:gd name="connsiteY32-27542" fmla="*/ 1269215 h 3482342"/>
              <a:gd name="connsiteX33-27543" fmla="*/ 10850998 w 12192000"/>
              <a:gd name="connsiteY33-27544" fmla="*/ 1269215 h 3482342"/>
              <a:gd name="connsiteX34-27545" fmla="*/ 10815658 w 12192000"/>
              <a:gd name="connsiteY34-27546" fmla="*/ 1287849 h 3482342"/>
              <a:gd name="connsiteX35-27547" fmla="*/ 10723900 w 12192000"/>
              <a:gd name="connsiteY35-27548" fmla="*/ 1318642 h 3482342"/>
              <a:gd name="connsiteX36-27549" fmla="*/ 10699186 w 12192000"/>
              <a:gd name="connsiteY36-27550" fmla="*/ 1322173 h 3482342"/>
              <a:gd name="connsiteX37-27551" fmla="*/ 10676375 w 12192000"/>
              <a:gd name="connsiteY37-27552" fmla="*/ 1342640 h 3482342"/>
              <a:gd name="connsiteX38-27553" fmla="*/ 10636304 w 12192000"/>
              <a:gd name="connsiteY38-27554" fmla="*/ 1342641 h 3482342"/>
              <a:gd name="connsiteX39-27555" fmla="*/ 10603863 w 12192000"/>
              <a:gd name="connsiteY39-27556" fmla="*/ 1346886 h 3482342"/>
              <a:gd name="connsiteX40-27557" fmla="*/ 10573203 w 12192000"/>
              <a:gd name="connsiteY40-27558" fmla="*/ 1351996 h 3482342"/>
              <a:gd name="connsiteX41-27559" fmla="*/ 10547375 w 12192000"/>
              <a:gd name="connsiteY41-27560" fmla="*/ 1375130 h 3482342"/>
              <a:gd name="connsiteX42-27561" fmla="*/ 10513263 w 12192000"/>
              <a:gd name="connsiteY42-27562" fmla="*/ 1371939 h 3482342"/>
              <a:gd name="connsiteX43-27563" fmla="*/ 10487356 w 12192000"/>
              <a:gd name="connsiteY43-27564" fmla="*/ 1385722 h 3482342"/>
              <a:gd name="connsiteX44-27565" fmla="*/ 10464012 w 12192000"/>
              <a:gd name="connsiteY44-27566" fmla="*/ 1391778 h 3482342"/>
              <a:gd name="connsiteX45-27567" fmla="*/ 10439694 w 12192000"/>
              <a:gd name="connsiteY45-27568" fmla="*/ 1406905 h 3482342"/>
              <a:gd name="connsiteX46-27569" fmla="*/ 10405409 w 12192000"/>
              <a:gd name="connsiteY46-27570" fmla="*/ 1422789 h 3482342"/>
              <a:gd name="connsiteX47-27571" fmla="*/ 10370530 w 12192000"/>
              <a:gd name="connsiteY47-27572" fmla="*/ 1441596 h 3482342"/>
              <a:gd name="connsiteX48-27573" fmla="*/ 10300239 w 12192000"/>
              <a:gd name="connsiteY48-27574" fmla="*/ 1456332 h 3482342"/>
              <a:gd name="connsiteX49-27575" fmla="*/ 10264922 w 12192000"/>
              <a:gd name="connsiteY49-27576" fmla="*/ 1472107 h 3482342"/>
              <a:gd name="connsiteX50-27577" fmla="*/ 10229629 w 12192000"/>
              <a:gd name="connsiteY50-27578" fmla="*/ 1470454 h 3482342"/>
              <a:gd name="connsiteX51-27579" fmla="*/ 10201385 w 12192000"/>
              <a:gd name="connsiteY51-27580" fmla="*/ 1477515 h 3482342"/>
              <a:gd name="connsiteX52-27581" fmla="*/ 10151958 w 12192000"/>
              <a:gd name="connsiteY52-27582" fmla="*/ 1477515 h 3482342"/>
              <a:gd name="connsiteX53-27583" fmla="*/ 10120184 w 12192000"/>
              <a:gd name="connsiteY53-27584" fmla="*/ 1466924 h 3482342"/>
              <a:gd name="connsiteX54-27585" fmla="*/ 10081348 w 12192000"/>
              <a:gd name="connsiteY54-27586" fmla="*/ 1481046 h 3482342"/>
              <a:gd name="connsiteX55-27587" fmla="*/ 10058690 w 12192000"/>
              <a:gd name="connsiteY55-27588" fmla="*/ 1474888 h 3482342"/>
              <a:gd name="connsiteX56-27589" fmla="*/ 10004424 w 12192000"/>
              <a:gd name="connsiteY56-27590" fmla="*/ 1489801 h 3482342"/>
              <a:gd name="connsiteX57-27591" fmla="*/ 9999951 w 12192000"/>
              <a:gd name="connsiteY57-27592" fmla="*/ 1499127 h 3482342"/>
              <a:gd name="connsiteX58-27593" fmla="*/ 9845462 w 12192000"/>
              <a:gd name="connsiteY58-27594" fmla="*/ 1548192 h 3482342"/>
              <a:gd name="connsiteX59-27595" fmla="*/ 9736156 w 12192000"/>
              <a:gd name="connsiteY59-27596" fmla="*/ 1581928 h 3482342"/>
              <a:gd name="connsiteX60-27597" fmla="*/ 9693355 w 12192000"/>
              <a:gd name="connsiteY60-27598" fmla="*/ 1602632 h 3482342"/>
              <a:gd name="connsiteX61-27599" fmla="*/ 9664242 w 12192000"/>
              <a:gd name="connsiteY61-27600" fmla="*/ 1622075 h 3482342"/>
              <a:gd name="connsiteX62-27601" fmla="*/ 9579195 w 12192000"/>
              <a:gd name="connsiteY62-27602" fmla="*/ 1648017 h 3482342"/>
              <a:gd name="connsiteX63-27603" fmla="*/ 9433652 w 12192000"/>
              <a:gd name="connsiteY63-27604" fmla="*/ 1681174 h 3482342"/>
              <a:gd name="connsiteX64-27605" fmla="*/ 9403775 w 12192000"/>
              <a:gd name="connsiteY64-27606" fmla="*/ 1690403 h 3482342"/>
              <a:gd name="connsiteX65-27607" fmla="*/ 9382503 w 12192000"/>
              <a:gd name="connsiteY65-27608" fmla="*/ 1706957 h 3482342"/>
              <a:gd name="connsiteX66-27609" fmla="*/ 9381410 w 12192000"/>
              <a:gd name="connsiteY66-27610" fmla="*/ 1718312 h 3482342"/>
              <a:gd name="connsiteX67-27611" fmla="*/ 9365685 w 12192000"/>
              <a:gd name="connsiteY67-27612" fmla="*/ 1724772 h 3482342"/>
              <a:gd name="connsiteX68-27613" fmla="*/ 9278020 w 12192000"/>
              <a:gd name="connsiteY68-27614" fmla="*/ 1741161 h 3482342"/>
              <a:gd name="connsiteX69-27615" fmla="*/ 9217145 w 12192000"/>
              <a:gd name="connsiteY69-27616" fmla="*/ 1771195 h 3482342"/>
              <a:gd name="connsiteX70-27617" fmla="*/ 8955875 w 12192000"/>
              <a:gd name="connsiteY70-27618" fmla="*/ 1796806 h 3482342"/>
              <a:gd name="connsiteX71-27619" fmla="*/ 8648415 w 12192000"/>
              <a:gd name="connsiteY71-27620" fmla="*/ 1878623 h 3482342"/>
              <a:gd name="connsiteX72-27621" fmla="*/ 8538519 w 12192000"/>
              <a:gd name="connsiteY72-27622" fmla="*/ 1894114 h 3482342"/>
              <a:gd name="connsiteX73-27623" fmla="*/ 8506541 w 12192000"/>
              <a:gd name="connsiteY73-27624" fmla="*/ 1905955 h 3482342"/>
              <a:gd name="connsiteX74-27625" fmla="*/ 8236214 w 12192000"/>
              <a:gd name="connsiteY74-27626" fmla="*/ 1909725 h 3482342"/>
              <a:gd name="connsiteX75-27627" fmla="*/ 8132104 w 12192000"/>
              <a:gd name="connsiteY75-27628" fmla="*/ 1895727 h 3482342"/>
              <a:gd name="connsiteX76-27629" fmla="*/ 7918078 w 12192000"/>
              <a:gd name="connsiteY76-27630" fmla="*/ 1862668 h 3482342"/>
              <a:gd name="connsiteX77-27631" fmla="*/ 7817899 w 12192000"/>
              <a:gd name="connsiteY77-27632" fmla="*/ 1862176 h 3482342"/>
              <a:gd name="connsiteX78-27633" fmla="*/ 7768994 w 12192000"/>
              <a:gd name="connsiteY78-27634" fmla="*/ 1855721 h 3482342"/>
              <a:gd name="connsiteX79-27635" fmla="*/ 7618027 w 12192000"/>
              <a:gd name="connsiteY79-27636" fmla="*/ 1830959 h 3482342"/>
              <a:gd name="connsiteX80-27637" fmla="*/ 7449425 w 12192000"/>
              <a:gd name="connsiteY80-27638" fmla="*/ 1810910 h 3482342"/>
              <a:gd name="connsiteX81-27639" fmla="*/ 7342915 w 12192000"/>
              <a:gd name="connsiteY81-27640" fmla="*/ 1819827 h 3482342"/>
              <a:gd name="connsiteX82-27641" fmla="*/ 7255191 w 12192000"/>
              <a:gd name="connsiteY82-27642" fmla="*/ 1834354 h 3482342"/>
              <a:gd name="connsiteX83-27643" fmla="*/ 7131205 w 12192000"/>
              <a:gd name="connsiteY83-27644" fmla="*/ 1845557 h 3482342"/>
              <a:gd name="connsiteX84-27645" fmla="*/ 6941837 w 12192000"/>
              <a:gd name="connsiteY84-27646" fmla="*/ 1840640 h 3482342"/>
              <a:gd name="connsiteX85-27647" fmla="*/ 6837145 w 12192000"/>
              <a:gd name="connsiteY85-27648" fmla="*/ 1870724 h 3482342"/>
              <a:gd name="connsiteX86-27649" fmla="*/ 6753991 w 12192000"/>
              <a:gd name="connsiteY86-27650" fmla="*/ 1860969 h 3482342"/>
              <a:gd name="connsiteX87-27651" fmla="*/ 6727754 w 12192000"/>
              <a:gd name="connsiteY87-27652" fmla="*/ 1882372 h 3482342"/>
              <a:gd name="connsiteX88-27653" fmla="*/ 6723371 w 12192000"/>
              <a:gd name="connsiteY88-27654" fmla="*/ 1886494 h 3482342"/>
              <a:gd name="connsiteX89-27655" fmla="*/ 6702779 w 12192000"/>
              <a:gd name="connsiteY89-27656" fmla="*/ 1893601 h 3482342"/>
              <a:gd name="connsiteX90-27657" fmla="*/ 6686657 w 12192000"/>
              <a:gd name="connsiteY90-27658" fmla="*/ 1907344 h 3482342"/>
              <a:gd name="connsiteX91-27659" fmla="*/ 6651330 w 12192000"/>
              <a:gd name="connsiteY91-27660" fmla="*/ 1922921 h 3482342"/>
              <a:gd name="connsiteX92-27661" fmla="*/ 6622958 w 12192000"/>
              <a:gd name="connsiteY92-27662" fmla="*/ 1936255 h 3482342"/>
              <a:gd name="connsiteX93-27663" fmla="*/ 6522602 w 12192000"/>
              <a:gd name="connsiteY93-27664" fmla="*/ 1954133 h 3482342"/>
              <a:gd name="connsiteX94-27665" fmla="*/ 6444344 w 12192000"/>
              <a:gd name="connsiteY94-27666" fmla="*/ 1969663 h 3482342"/>
              <a:gd name="connsiteX95-27667" fmla="*/ 6409626 w 12192000"/>
              <a:gd name="connsiteY95-27668" fmla="*/ 1978846 h 3482342"/>
              <a:gd name="connsiteX96-27669" fmla="*/ 6333446 w 12192000"/>
              <a:gd name="connsiteY96-27670" fmla="*/ 1997163 h 3482342"/>
              <a:gd name="connsiteX97-27671" fmla="*/ 6294933 w 12192000"/>
              <a:gd name="connsiteY97-27672" fmla="*/ 2019412 h 3482342"/>
              <a:gd name="connsiteX98-27673" fmla="*/ 6238719 w 12192000"/>
              <a:gd name="connsiteY98-27674" fmla="*/ 2042547 h 3482342"/>
              <a:gd name="connsiteX99-27675" fmla="*/ 6187205 w 12192000"/>
              <a:gd name="connsiteY99-27676" fmla="*/ 2060048 h 3482342"/>
              <a:gd name="connsiteX100-27677" fmla="*/ 6138780 w 12192000"/>
              <a:gd name="connsiteY100-27678" fmla="*/ 2081918 h 3482342"/>
              <a:gd name="connsiteX101-27679" fmla="*/ 6120125 w 12192000"/>
              <a:gd name="connsiteY101-27680" fmla="*/ 2109475 h 3482342"/>
              <a:gd name="connsiteX102-27681" fmla="*/ 6056576 w 12192000"/>
              <a:gd name="connsiteY102-27682" fmla="*/ 2120066 h 3482342"/>
              <a:gd name="connsiteX103-27683" fmla="*/ 5993794 w 12192000"/>
              <a:gd name="connsiteY103-27684" fmla="*/ 2122569 h 3482342"/>
              <a:gd name="connsiteX104-27685" fmla="*/ 5943601 w 12192000"/>
              <a:gd name="connsiteY104-27686" fmla="*/ 2137719 h 3482342"/>
              <a:gd name="connsiteX105-27687" fmla="*/ 5898141 w 12192000"/>
              <a:gd name="connsiteY105-27688" fmla="*/ 2144806 h 3482342"/>
              <a:gd name="connsiteX106-27689" fmla="*/ 5855337 w 12192000"/>
              <a:gd name="connsiteY106-27690" fmla="*/ 2137719 h 3482342"/>
              <a:gd name="connsiteX107-27691" fmla="*/ 5817682 w 12192000"/>
              <a:gd name="connsiteY107-27692" fmla="*/ 2157358 h 3482342"/>
              <a:gd name="connsiteX108-27693" fmla="*/ 5735300 w 12192000"/>
              <a:gd name="connsiteY108-27694" fmla="*/ 2158902 h 3482342"/>
              <a:gd name="connsiteX109-27695" fmla="*/ 5591469 w 12192000"/>
              <a:gd name="connsiteY109-27696" fmla="*/ 2178389 h 3482342"/>
              <a:gd name="connsiteX110-27697" fmla="*/ 5505818 w 12192000"/>
              <a:gd name="connsiteY110-27698" fmla="*/ 2194207 h 3482342"/>
              <a:gd name="connsiteX111-27699" fmla="*/ 5477574 w 12192000"/>
              <a:gd name="connsiteY111-27700" fmla="*/ 2190677 h 3482342"/>
              <a:gd name="connsiteX112-27701" fmla="*/ 5414282 w 12192000"/>
              <a:gd name="connsiteY112-27702" fmla="*/ 2183070 h 3482342"/>
              <a:gd name="connsiteX113-27703" fmla="*/ 5368369 w 12192000"/>
              <a:gd name="connsiteY113-27704" fmla="*/ 2204272 h 3482342"/>
              <a:gd name="connsiteX114-27705" fmla="*/ 5336354 w 12192000"/>
              <a:gd name="connsiteY114-27706" fmla="*/ 2218920 h 3482342"/>
              <a:gd name="connsiteX115-27707" fmla="*/ 5291263 w 12192000"/>
              <a:gd name="connsiteY115-27708" fmla="*/ 2239182 h 3482342"/>
              <a:gd name="connsiteX116-27709" fmla="*/ 5255152 w 12192000"/>
              <a:gd name="connsiteY116-27710" fmla="*/ 2247164 h 3482342"/>
              <a:gd name="connsiteX117-27711" fmla="*/ 5233796 w 12192000"/>
              <a:gd name="connsiteY117-27712" fmla="*/ 2268260 h 3482342"/>
              <a:gd name="connsiteX118-27713" fmla="*/ 5212786 w 12192000"/>
              <a:gd name="connsiteY118-27714" fmla="*/ 2275408 h 3482342"/>
              <a:gd name="connsiteX119-27715" fmla="*/ 5159401 w 12192000"/>
              <a:gd name="connsiteY119-27716" fmla="*/ 2284343 h 3482342"/>
              <a:gd name="connsiteX120-27717" fmla="*/ 5123830 w 12192000"/>
              <a:gd name="connsiteY120-27718" fmla="*/ 2307070 h 3482342"/>
              <a:gd name="connsiteX121-27719" fmla="*/ 5065426 w 12192000"/>
              <a:gd name="connsiteY121-27720" fmla="*/ 2324076 h 3482342"/>
              <a:gd name="connsiteX122-27721" fmla="*/ 4975908 w 12192000"/>
              <a:gd name="connsiteY122-27722" fmla="*/ 2364128 h 3482342"/>
              <a:gd name="connsiteX123-27723" fmla="*/ 4913723 w 12192000"/>
              <a:gd name="connsiteY123-27724" fmla="*/ 2385265 h 3482342"/>
              <a:gd name="connsiteX124-27725" fmla="*/ 4746485 w 12192000"/>
              <a:gd name="connsiteY124-27726" fmla="*/ 2451769 h 3482342"/>
              <a:gd name="connsiteX125-27727" fmla="*/ 4681588 w 12192000"/>
              <a:gd name="connsiteY125-27728" fmla="*/ 2467494 h 3482342"/>
              <a:gd name="connsiteX126-27729" fmla="*/ 1783655 w 12192000"/>
              <a:gd name="connsiteY126-27730" fmla="*/ 3163860 h 3482342"/>
              <a:gd name="connsiteX127-27731" fmla="*/ 1325955 w 12192000"/>
              <a:gd name="connsiteY127-27732" fmla="*/ 3176692 h 3482342"/>
              <a:gd name="connsiteX128-27733" fmla="*/ 1190384 w 12192000"/>
              <a:gd name="connsiteY128-27734" fmla="*/ 3203504 h 3482342"/>
              <a:gd name="connsiteX129-27735" fmla="*/ 1094537 w 12192000"/>
              <a:gd name="connsiteY129-27736" fmla="*/ 3229469 h 3482342"/>
              <a:gd name="connsiteX130-27737" fmla="*/ 779276 w 12192000"/>
              <a:gd name="connsiteY130-27738" fmla="*/ 3327290 h 3482342"/>
              <a:gd name="connsiteX131-27739" fmla="*/ 600378 w 12192000"/>
              <a:gd name="connsiteY131-27740" fmla="*/ 3335250 h 3482342"/>
              <a:gd name="connsiteX132-27741" fmla="*/ 493457 w 12192000"/>
              <a:gd name="connsiteY132-27742" fmla="*/ 3365044 h 3482342"/>
              <a:gd name="connsiteX133-27743" fmla="*/ 349402 w 12192000"/>
              <a:gd name="connsiteY133-27744" fmla="*/ 3380897 h 3482342"/>
              <a:gd name="connsiteX134-27745" fmla="*/ 225952 w 12192000"/>
              <a:gd name="connsiteY134-27746" fmla="*/ 3426352 h 3482342"/>
              <a:gd name="connsiteX135-27747" fmla="*/ 192183 w 12192000"/>
              <a:gd name="connsiteY135-27748" fmla="*/ 3460075 h 3482342"/>
              <a:gd name="connsiteX136-27749" fmla="*/ 88263 w 12192000"/>
              <a:gd name="connsiteY136-27750" fmla="*/ 3479310 h 3482342"/>
              <a:gd name="connsiteX137-27751" fmla="*/ 46713 w 12192000"/>
              <a:gd name="connsiteY137-27752" fmla="*/ 3462986 h 3482342"/>
              <a:gd name="connsiteX138-27753" fmla="*/ 2765 w 12192000"/>
              <a:gd name="connsiteY138-27754" fmla="*/ 3480770 h 3482342"/>
              <a:gd name="connsiteX139-27755" fmla="*/ 0 w 12192000"/>
              <a:gd name="connsiteY139-27756" fmla="*/ 3482342 h 3482342"/>
              <a:gd name="connsiteX140" fmla="*/ 0 w 12192000"/>
              <a:gd name="connsiteY140" fmla="*/ 0 h 3482342"/>
              <a:gd name="connsiteX0-27757" fmla="*/ 0 w 12192000"/>
              <a:gd name="connsiteY0-27758" fmla="*/ 0 h 3482342"/>
              <a:gd name="connsiteX1-27759" fmla="*/ 12192000 w 12192000"/>
              <a:gd name="connsiteY1-27760" fmla="*/ 0 h 3482342"/>
              <a:gd name="connsiteX2-27761" fmla="*/ 12192000 w 12192000"/>
              <a:gd name="connsiteY2-27762" fmla="*/ 635369 h 3482342"/>
              <a:gd name="connsiteX3-27763" fmla="*/ 12191789 w 12192000"/>
              <a:gd name="connsiteY3-27764" fmla="*/ 560396 h 3482342"/>
              <a:gd name="connsiteX4-27765" fmla="*/ 11983027 w 12192000"/>
              <a:gd name="connsiteY4-27766" fmla="*/ 646756 h 3482342"/>
              <a:gd name="connsiteX5-27767" fmla="*/ 11940158 w 12192000"/>
              <a:gd name="connsiteY5-27768" fmla="*/ 651378 h 3482342"/>
              <a:gd name="connsiteX6-27769" fmla="*/ 11923051 w 12192000"/>
              <a:gd name="connsiteY6-27770" fmla="*/ 656045 h 3482342"/>
              <a:gd name="connsiteX7-27771" fmla="*/ 11832939 w 12192000"/>
              <a:gd name="connsiteY7-27772" fmla="*/ 674181 h 3482342"/>
              <a:gd name="connsiteX8-27773" fmla="*/ 11767770 w 12192000"/>
              <a:gd name="connsiteY8-27774" fmla="*/ 683807 h 3482342"/>
              <a:gd name="connsiteX9-27775" fmla="*/ 11728279 w 12192000"/>
              <a:gd name="connsiteY9-27776" fmla="*/ 700816 h 3482342"/>
              <a:gd name="connsiteX10-27777" fmla="*/ 11722533 w 12192000"/>
              <a:gd name="connsiteY10-27778" fmla="*/ 703421 h 3482342"/>
              <a:gd name="connsiteX11-27779" fmla="*/ 11720002 w 12192000"/>
              <a:gd name="connsiteY11-27780" fmla="*/ 710566 h 3482342"/>
              <a:gd name="connsiteX12-27781" fmla="*/ 11707351 w 12192000"/>
              <a:gd name="connsiteY12-27782" fmla="*/ 710310 h 3482342"/>
              <a:gd name="connsiteX13-27783" fmla="*/ 11700369 w 12192000"/>
              <a:gd name="connsiteY13-27784" fmla="*/ 713480 h 3482342"/>
              <a:gd name="connsiteX14-27785" fmla="*/ 11691126 w 12192000"/>
              <a:gd name="connsiteY14-27786" fmla="*/ 726131 h 3482342"/>
              <a:gd name="connsiteX15-27787" fmla="*/ 11657717 w 12192000"/>
              <a:gd name="connsiteY15-27788" fmla="*/ 746701 h 3482342"/>
              <a:gd name="connsiteX16-27789" fmla="*/ 11656818 w 12192000"/>
              <a:gd name="connsiteY16-27790" fmla="*/ 769062 h 3482342"/>
              <a:gd name="connsiteX17-27791" fmla="*/ 11601229 w 12192000"/>
              <a:gd name="connsiteY17-27792" fmla="*/ 785537 h 3482342"/>
              <a:gd name="connsiteX18-27793" fmla="*/ 11501920 w 12192000"/>
              <a:gd name="connsiteY18-27794" fmla="*/ 813109 h 3482342"/>
              <a:gd name="connsiteX19-27795" fmla="*/ 11405286 w 12192000"/>
              <a:gd name="connsiteY19-27796" fmla="*/ 849086 h 3482342"/>
              <a:gd name="connsiteX20-27797" fmla="*/ 11338523 w 12192000"/>
              <a:gd name="connsiteY20-27798" fmla="*/ 852810 h 3482342"/>
              <a:gd name="connsiteX21-27799" fmla="*/ 11334676 w 12192000"/>
              <a:gd name="connsiteY21-27800" fmla="*/ 859677 h 3482342"/>
              <a:gd name="connsiteX22-27801" fmla="*/ 11217448 w 12192000"/>
              <a:gd name="connsiteY22-27802" fmla="*/ 980136 h 3482342"/>
              <a:gd name="connsiteX23-27803" fmla="*/ 11196987 w 12192000"/>
              <a:gd name="connsiteY23-27804" fmla="*/ 1000897 h 3482342"/>
              <a:gd name="connsiteX24-27805" fmla="*/ 11193568 w 12192000"/>
              <a:gd name="connsiteY24-27806" fmla="*/ 1039464 h 3482342"/>
              <a:gd name="connsiteX25-27807" fmla="*/ 11175804 w 12192000"/>
              <a:gd name="connsiteY25-27808" fmla="*/ 1067977 h 3482342"/>
              <a:gd name="connsiteX26-27809" fmla="*/ 11133438 w 12192000"/>
              <a:gd name="connsiteY26-27810" fmla="*/ 1106812 h 3482342"/>
              <a:gd name="connsiteX27-27811" fmla="*/ 11120819 w 12192000"/>
              <a:gd name="connsiteY27-27812" fmla="*/ 1126133 h 3482342"/>
              <a:gd name="connsiteX28-27813" fmla="*/ 11071654 w 12192000"/>
              <a:gd name="connsiteY28-27814" fmla="*/ 1177422 h 3482342"/>
              <a:gd name="connsiteX29-27815" fmla="*/ 11028687 w 12192000"/>
              <a:gd name="connsiteY29-27816" fmla="*/ 1199018 h 3482342"/>
              <a:gd name="connsiteX30-27817" fmla="*/ 10974565 w 12192000"/>
              <a:gd name="connsiteY30-27818" fmla="*/ 1226849 h 3482342"/>
              <a:gd name="connsiteX31-27819" fmla="*/ 10960443 w 12192000"/>
              <a:gd name="connsiteY31-27820" fmla="*/ 1244502 h 3482342"/>
              <a:gd name="connsiteX32-27821" fmla="*/ 10879242 w 12192000"/>
              <a:gd name="connsiteY32-27822" fmla="*/ 1269215 h 3482342"/>
              <a:gd name="connsiteX33-27823" fmla="*/ 10850998 w 12192000"/>
              <a:gd name="connsiteY33-27824" fmla="*/ 1269215 h 3482342"/>
              <a:gd name="connsiteX34-27825" fmla="*/ 10815658 w 12192000"/>
              <a:gd name="connsiteY34-27826" fmla="*/ 1287849 h 3482342"/>
              <a:gd name="connsiteX35-27827" fmla="*/ 10723900 w 12192000"/>
              <a:gd name="connsiteY35-27828" fmla="*/ 1318642 h 3482342"/>
              <a:gd name="connsiteX36-27829" fmla="*/ 10699186 w 12192000"/>
              <a:gd name="connsiteY36-27830" fmla="*/ 1322173 h 3482342"/>
              <a:gd name="connsiteX37-27831" fmla="*/ 10676375 w 12192000"/>
              <a:gd name="connsiteY37-27832" fmla="*/ 1342640 h 3482342"/>
              <a:gd name="connsiteX38-27833" fmla="*/ 10636304 w 12192000"/>
              <a:gd name="connsiteY38-27834" fmla="*/ 1342641 h 3482342"/>
              <a:gd name="connsiteX39-27835" fmla="*/ 10603863 w 12192000"/>
              <a:gd name="connsiteY39-27836" fmla="*/ 1346886 h 3482342"/>
              <a:gd name="connsiteX40-27837" fmla="*/ 10573203 w 12192000"/>
              <a:gd name="connsiteY40-27838" fmla="*/ 1351996 h 3482342"/>
              <a:gd name="connsiteX41-27839" fmla="*/ 10547375 w 12192000"/>
              <a:gd name="connsiteY41-27840" fmla="*/ 1375130 h 3482342"/>
              <a:gd name="connsiteX42-27841" fmla="*/ 10513263 w 12192000"/>
              <a:gd name="connsiteY42-27842" fmla="*/ 1371939 h 3482342"/>
              <a:gd name="connsiteX43-27843" fmla="*/ 10487356 w 12192000"/>
              <a:gd name="connsiteY43-27844" fmla="*/ 1385722 h 3482342"/>
              <a:gd name="connsiteX44-27845" fmla="*/ 10464012 w 12192000"/>
              <a:gd name="connsiteY44-27846" fmla="*/ 1391778 h 3482342"/>
              <a:gd name="connsiteX45-27847" fmla="*/ 10439694 w 12192000"/>
              <a:gd name="connsiteY45-27848" fmla="*/ 1406905 h 3482342"/>
              <a:gd name="connsiteX46-27849" fmla="*/ 10405409 w 12192000"/>
              <a:gd name="connsiteY46-27850" fmla="*/ 1422789 h 3482342"/>
              <a:gd name="connsiteX47-27851" fmla="*/ 10370530 w 12192000"/>
              <a:gd name="connsiteY47-27852" fmla="*/ 1441596 h 3482342"/>
              <a:gd name="connsiteX48-27853" fmla="*/ 10300239 w 12192000"/>
              <a:gd name="connsiteY48-27854" fmla="*/ 1456332 h 3482342"/>
              <a:gd name="connsiteX49-27855" fmla="*/ 10264922 w 12192000"/>
              <a:gd name="connsiteY49-27856" fmla="*/ 1472107 h 3482342"/>
              <a:gd name="connsiteX50-27857" fmla="*/ 10229629 w 12192000"/>
              <a:gd name="connsiteY50-27858" fmla="*/ 1470454 h 3482342"/>
              <a:gd name="connsiteX51-27859" fmla="*/ 10201385 w 12192000"/>
              <a:gd name="connsiteY51-27860" fmla="*/ 1477515 h 3482342"/>
              <a:gd name="connsiteX52-27861" fmla="*/ 10151958 w 12192000"/>
              <a:gd name="connsiteY52-27862" fmla="*/ 1477515 h 3482342"/>
              <a:gd name="connsiteX53-27863" fmla="*/ 10120184 w 12192000"/>
              <a:gd name="connsiteY53-27864" fmla="*/ 1466924 h 3482342"/>
              <a:gd name="connsiteX54-27865" fmla="*/ 10081348 w 12192000"/>
              <a:gd name="connsiteY54-27866" fmla="*/ 1481046 h 3482342"/>
              <a:gd name="connsiteX55-27867" fmla="*/ 10058690 w 12192000"/>
              <a:gd name="connsiteY55-27868" fmla="*/ 1474888 h 3482342"/>
              <a:gd name="connsiteX56-27869" fmla="*/ 10004424 w 12192000"/>
              <a:gd name="connsiteY56-27870" fmla="*/ 1489801 h 3482342"/>
              <a:gd name="connsiteX57-27871" fmla="*/ 9999951 w 12192000"/>
              <a:gd name="connsiteY57-27872" fmla="*/ 1499127 h 3482342"/>
              <a:gd name="connsiteX58-27873" fmla="*/ 9845462 w 12192000"/>
              <a:gd name="connsiteY58-27874" fmla="*/ 1548192 h 3482342"/>
              <a:gd name="connsiteX59-27875" fmla="*/ 9736156 w 12192000"/>
              <a:gd name="connsiteY59-27876" fmla="*/ 1581928 h 3482342"/>
              <a:gd name="connsiteX60-27877" fmla="*/ 9693355 w 12192000"/>
              <a:gd name="connsiteY60-27878" fmla="*/ 1602632 h 3482342"/>
              <a:gd name="connsiteX61-27879" fmla="*/ 9664242 w 12192000"/>
              <a:gd name="connsiteY61-27880" fmla="*/ 1622075 h 3482342"/>
              <a:gd name="connsiteX62-27881" fmla="*/ 9579195 w 12192000"/>
              <a:gd name="connsiteY62-27882" fmla="*/ 1648017 h 3482342"/>
              <a:gd name="connsiteX63-27883" fmla="*/ 9433652 w 12192000"/>
              <a:gd name="connsiteY63-27884" fmla="*/ 1681174 h 3482342"/>
              <a:gd name="connsiteX64-27885" fmla="*/ 9403775 w 12192000"/>
              <a:gd name="connsiteY64-27886" fmla="*/ 1690403 h 3482342"/>
              <a:gd name="connsiteX65-27887" fmla="*/ 9382503 w 12192000"/>
              <a:gd name="connsiteY65-27888" fmla="*/ 1706957 h 3482342"/>
              <a:gd name="connsiteX66-27889" fmla="*/ 9381410 w 12192000"/>
              <a:gd name="connsiteY66-27890" fmla="*/ 1718312 h 3482342"/>
              <a:gd name="connsiteX67-27891" fmla="*/ 9365685 w 12192000"/>
              <a:gd name="connsiteY67-27892" fmla="*/ 1724772 h 3482342"/>
              <a:gd name="connsiteX68-27893" fmla="*/ 9278020 w 12192000"/>
              <a:gd name="connsiteY68-27894" fmla="*/ 1741161 h 3482342"/>
              <a:gd name="connsiteX69-27895" fmla="*/ 9217145 w 12192000"/>
              <a:gd name="connsiteY69-27896" fmla="*/ 1771195 h 3482342"/>
              <a:gd name="connsiteX70-27897" fmla="*/ 8955875 w 12192000"/>
              <a:gd name="connsiteY70-27898" fmla="*/ 1796806 h 3482342"/>
              <a:gd name="connsiteX71-27899" fmla="*/ 8648415 w 12192000"/>
              <a:gd name="connsiteY71-27900" fmla="*/ 1878623 h 3482342"/>
              <a:gd name="connsiteX72-27901" fmla="*/ 8538519 w 12192000"/>
              <a:gd name="connsiteY72-27902" fmla="*/ 1894114 h 3482342"/>
              <a:gd name="connsiteX73-27903" fmla="*/ 8506541 w 12192000"/>
              <a:gd name="connsiteY73-27904" fmla="*/ 1905955 h 3482342"/>
              <a:gd name="connsiteX74-27905" fmla="*/ 8236214 w 12192000"/>
              <a:gd name="connsiteY74-27906" fmla="*/ 1909725 h 3482342"/>
              <a:gd name="connsiteX75-27907" fmla="*/ 8132104 w 12192000"/>
              <a:gd name="connsiteY75-27908" fmla="*/ 1895727 h 3482342"/>
              <a:gd name="connsiteX76-27909" fmla="*/ 7918078 w 12192000"/>
              <a:gd name="connsiteY76-27910" fmla="*/ 1862668 h 3482342"/>
              <a:gd name="connsiteX77-27911" fmla="*/ 7817899 w 12192000"/>
              <a:gd name="connsiteY77-27912" fmla="*/ 1862176 h 3482342"/>
              <a:gd name="connsiteX78-27913" fmla="*/ 7768994 w 12192000"/>
              <a:gd name="connsiteY78-27914" fmla="*/ 1855721 h 3482342"/>
              <a:gd name="connsiteX79-27915" fmla="*/ 7618027 w 12192000"/>
              <a:gd name="connsiteY79-27916" fmla="*/ 1830959 h 3482342"/>
              <a:gd name="connsiteX80-27917" fmla="*/ 7449425 w 12192000"/>
              <a:gd name="connsiteY80-27918" fmla="*/ 1810910 h 3482342"/>
              <a:gd name="connsiteX81-27919" fmla="*/ 7342915 w 12192000"/>
              <a:gd name="connsiteY81-27920" fmla="*/ 1819827 h 3482342"/>
              <a:gd name="connsiteX82-27921" fmla="*/ 7255191 w 12192000"/>
              <a:gd name="connsiteY82-27922" fmla="*/ 1834354 h 3482342"/>
              <a:gd name="connsiteX83-27923" fmla="*/ 7131205 w 12192000"/>
              <a:gd name="connsiteY83-27924" fmla="*/ 1845557 h 3482342"/>
              <a:gd name="connsiteX84-27925" fmla="*/ 6941837 w 12192000"/>
              <a:gd name="connsiteY84-27926" fmla="*/ 1840640 h 3482342"/>
              <a:gd name="connsiteX85-27927" fmla="*/ 6837145 w 12192000"/>
              <a:gd name="connsiteY85-27928" fmla="*/ 1870724 h 3482342"/>
              <a:gd name="connsiteX86-27929" fmla="*/ 6753991 w 12192000"/>
              <a:gd name="connsiteY86-27930" fmla="*/ 1860969 h 3482342"/>
              <a:gd name="connsiteX87-27931" fmla="*/ 6727754 w 12192000"/>
              <a:gd name="connsiteY87-27932" fmla="*/ 1882372 h 3482342"/>
              <a:gd name="connsiteX88-27933" fmla="*/ 6723371 w 12192000"/>
              <a:gd name="connsiteY88-27934" fmla="*/ 1886494 h 3482342"/>
              <a:gd name="connsiteX89-27935" fmla="*/ 6702779 w 12192000"/>
              <a:gd name="connsiteY89-27936" fmla="*/ 1893601 h 3482342"/>
              <a:gd name="connsiteX90-27937" fmla="*/ 6686657 w 12192000"/>
              <a:gd name="connsiteY90-27938" fmla="*/ 1907344 h 3482342"/>
              <a:gd name="connsiteX91-27939" fmla="*/ 6651330 w 12192000"/>
              <a:gd name="connsiteY91-27940" fmla="*/ 1922921 h 3482342"/>
              <a:gd name="connsiteX92-27941" fmla="*/ 6622958 w 12192000"/>
              <a:gd name="connsiteY92-27942" fmla="*/ 1936255 h 3482342"/>
              <a:gd name="connsiteX93-27943" fmla="*/ 6522602 w 12192000"/>
              <a:gd name="connsiteY93-27944" fmla="*/ 1954133 h 3482342"/>
              <a:gd name="connsiteX94-27945" fmla="*/ 6444344 w 12192000"/>
              <a:gd name="connsiteY94-27946" fmla="*/ 1969663 h 3482342"/>
              <a:gd name="connsiteX95-27947" fmla="*/ 6409626 w 12192000"/>
              <a:gd name="connsiteY95-27948" fmla="*/ 1978846 h 3482342"/>
              <a:gd name="connsiteX96-27949" fmla="*/ 6333446 w 12192000"/>
              <a:gd name="connsiteY96-27950" fmla="*/ 1997163 h 3482342"/>
              <a:gd name="connsiteX97-27951" fmla="*/ 6294933 w 12192000"/>
              <a:gd name="connsiteY97-27952" fmla="*/ 2019412 h 3482342"/>
              <a:gd name="connsiteX98-27953" fmla="*/ 6238719 w 12192000"/>
              <a:gd name="connsiteY98-27954" fmla="*/ 2042547 h 3482342"/>
              <a:gd name="connsiteX99-27955" fmla="*/ 6187205 w 12192000"/>
              <a:gd name="connsiteY99-27956" fmla="*/ 2060048 h 3482342"/>
              <a:gd name="connsiteX100-27957" fmla="*/ 6138780 w 12192000"/>
              <a:gd name="connsiteY100-27958" fmla="*/ 2081918 h 3482342"/>
              <a:gd name="connsiteX101-27959" fmla="*/ 6120125 w 12192000"/>
              <a:gd name="connsiteY101-27960" fmla="*/ 2109475 h 3482342"/>
              <a:gd name="connsiteX102-27961" fmla="*/ 6056576 w 12192000"/>
              <a:gd name="connsiteY102-27962" fmla="*/ 2120066 h 3482342"/>
              <a:gd name="connsiteX103-27963" fmla="*/ 5993794 w 12192000"/>
              <a:gd name="connsiteY103-27964" fmla="*/ 2122569 h 3482342"/>
              <a:gd name="connsiteX104-27965" fmla="*/ 5943601 w 12192000"/>
              <a:gd name="connsiteY104-27966" fmla="*/ 2137719 h 3482342"/>
              <a:gd name="connsiteX105-27967" fmla="*/ 5898141 w 12192000"/>
              <a:gd name="connsiteY105-27968" fmla="*/ 2144806 h 3482342"/>
              <a:gd name="connsiteX106-27969" fmla="*/ 5855337 w 12192000"/>
              <a:gd name="connsiteY106-27970" fmla="*/ 2137719 h 3482342"/>
              <a:gd name="connsiteX107-27971" fmla="*/ 5817682 w 12192000"/>
              <a:gd name="connsiteY107-27972" fmla="*/ 2157358 h 3482342"/>
              <a:gd name="connsiteX108-27973" fmla="*/ 5735300 w 12192000"/>
              <a:gd name="connsiteY108-27974" fmla="*/ 2158902 h 3482342"/>
              <a:gd name="connsiteX109-27975" fmla="*/ 5591469 w 12192000"/>
              <a:gd name="connsiteY109-27976" fmla="*/ 2178389 h 3482342"/>
              <a:gd name="connsiteX110-27977" fmla="*/ 5505818 w 12192000"/>
              <a:gd name="connsiteY110-27978" fmla="*/ 2194207 h 3482342"/>
              <a:gd name="connsiteX111-27979" fmla="*/ 5477574 w 12192000"/>
              <a:gd name="connsiteY111-27980" fmla="*/ 2190677 h 3482342"/>
              <a:gd name="connsiteX112-27981" fmla="*/ 5414282 w 12192000"/>
              <a:gd name="connsiteY112-27982" fmla="*/ 2183070 h 3482342"/>
              <a:gd name="connsiteX113-27983" fmla="*/ 5368369 w 12192000"/>
              <a:gd name="connsiteY113-27984" fmla="*/ 2204272 h 3482342"/>
              <a:gd name="connsiteX114-27985" fmla="*/ 5336354 w 12192000"/>
              <a:gd name="connsiteY114-27986" fmla="*/ 2218920 h 3482342"/>
              <a:gd name="connsiteX115-27987" fmla="*/ 5291263 w 12192000"/>
              <a:gd name="connsiteY115-27988" fmla="*/ 2239182 h 3482342"/>
              <a:gd name="connsiteX116-27989" fmla="*/ 5255152 w 12192000"/>
              <a:gd name="connsiteY116-27990" fmla="*/ 2247164 h 3482342"/>
              <a:gd name="connsiteX117-27991" fmla="*/ 5233796 w 12192000"/>
              <a:gd name="connsiteY117-27992" fmla="*/ 2268260 h 3482342"/>
              <a:gd name="connsiteX118-27993" fmla="*/ 5212786 w 12192000"/>
              <a:gd name="connsiteY118-27994" fmla="*/ 2275408 h 3482342"/>
              <a:gd name="connsiteX119-27995" fmla="*/ 5159401 w 12192000"/>
              <a:gd name="connsiteY119-27996" fmla="*/ 2284343 h 3482342"/>
              <a:gd name="connsiteX120-27997" fmla="*/ 5123830 w 12192000"/>
              <a:gd name="connsiteY120-27998" fmla="*/ 2307070 h 3482342"/>
              <a:gd name="connsiteX121-27999" fmla="*/ 5065426 w 12192000"/>
              <a:gd name="connsiteY121-28000" fmla="*/ 2324076 h 3482342"/>
              <a:gd name="connsiteX122-28001" fmla="*/ 4975908 w 12192000"/>
              <a:gd name="connsiteY122-28002" fmla="*/ 2364128 h 3482342"/>
              <a:gd name="connsiteX123-28003" fmla="*/ 4913723 w 12192000"/>
              <a:gd name="connsiteY123-28004" fmla="*/ 2385265 h 3482342"/>
              <a:gd name="connsiteX124-28005" fmla="*/ 4746485 w 12192000"/>
              <a:gd name="connsiteY124-28006" fmla="*/ 2451769 h 3482342"/>
              <a:gd name="connsiteX125-28007" fmla="*/ 4681588 w 12192000"/>
              <a:gd name="connsiteY125-28008" fmla="*/ 2467494 h 3482342"/>
              <a:gd name="connsiteX126-28009" fmla="*/ 1783655 w 12192000"/>
              <a:gd name="connsiteY126-28010" fmla="*/ 3163860 h 3482342"/>
              <a:gd name="connsiteX127-28011" fmla="*/ 1325955 w 12192000"/>
              <a:gd name="connsiteY127-28012" fmla="*/ 3176692 h 3482342"/>
              <a:gd name="connsiteX128-28013" fmla="*/ 1190384 w 12192000"/>
              <a:gd name="connsiteY128-28014" fmla="*/ 3203504 h 3482342"/>
              <a:gd name="connsiteX129-28015" fmla="*/ 1094537 w 12192000"/>
              <a:gd name="connsiteY129-28016" fmla="*/ 3229469 h 3482342"/>
              <a:gd name="connsiteX130-28017" fmla="*/ 779276 w 12192000"/>
              <a:gd name="connsiteY130-28018" fmla="*/ 3327290 h 3482342"/>
              <a:gd name="connsiteX131-28019" fmla="*/ 600378 w 12192000"/>
              <a:gd name="connsiteY131-28020" fmla="*/ 3335250 h 3482342"/>
              <a:gd name="connsiteX132-28021" fmla="*/ 493457 w 12192000"/>
              <a:gd name="connsiteY132-28022" fmla="*/ 3365044 h 3482342"/>
              <a:gd name="connsiteX133-28023" fmla="*/ 349402 w 12192000"/>
              <a:gd name="connsiteY133-28024" fmla="*/ 3380897 h 3482342"/>
              <a:gd name="connsiteX134-28025" fmla="*/ 225952 w 12192000"/>
              <a:gd name="connsiteY134-28026" fmla="*/ 3426352 h 3482342"/>
              <a:gd name="connsiteX135-28027" fmla="*/ 171000 w 12192000"/>
              <a:gd name="connsiteY135-28028" fmla="*/ 3438892 h 3482342"/>
              <a:gd name="connsiteX136-28029" fmla="*/ 88263 w 12192000"/>
              <a:gd name="connsiteY136-28030" fmla="*/ 3479310 h 3482342"/>
              <a:gd name="connsiteX137-28031" fmla="*/ 46713 w 12192000"/>
              <a:gd name="connsiteY137-28032" fmla="*/ 3462986 h 3482342"/>
              <a:gd name="connsiteX138-28033" fmla="*/ 2765 w 12192000"/>
              <a:gd name="connsiteY138-28034" fmla="*/ 3480770 h 3482342"/>
              <a:gd name="connsiteX139-28035" fmla="*/ 0 w 12192000"/>
              <a:gd name="connsiteY139-28036" fmla="*/ 3482342 h 3482342"/>
              <a:gd name="connsiteX140-28037" fmla="*/ 0 w 12192000"/>
              <a:gd name="connsiteY140-28038" fmla="*/ 0 h 3482342"/>
              <a:gd name="connsiteX0-28039" fmla="*/ 0 w 12192000"/>
              <a:gd name="connsiteY0-28040" fmla="*/ 0 h 3482342"/>
              <a:gd name="connsiteX1-28041" fmla="*/ 12192000 w 12192000"/>
              <a:gd name="connsiteY1-28042" fmla="*/ 0 h 3482342"/>
              <a:gd name="connsiteX2-28043" fmla="*/ 12192000 w 12192000"/>
              <a:gd name="connsiteY2-28044" fmla="*/ 635369 h 3482342"/>
              <a:gd name="connsiteX3-28045" fmla="*/ 12191789 w 12192000"/>
              <a:gd name="connsiteY3-28046" fmla="*/ 560396 h 3482342"/>
              <a:gd name="connsiteX4-28047" fmla="*/ 11983027 w 12192000"/>
              <a:gd name="connsiteY4-28048" fmla="*/ 646756 h 3482342"/>
              <a:gd name="connsiteX5-28049" fmla="*/ 11940158 w 12192000"/>
              <a:gd name="connsiteY5-28050" fmla="*/ 651378 h 3482342"/>
              <a:gd name="connsiteX6-28051" fmla="*/ 11923051 w 12192000"/>
              <a:gd name="connsiteY6-28052" fmla="*/ 656045 h 3482342"/>
              <a:gd name="connsiteX7-28053" fmla="*/ 11832939 w 12192000"/>
              <a:gd name="connsiteY7-28054" fmla="*/ 674181 h 3482342"/>
              <a:gd name="connsiteX8-28055" fmla="*/ 11767770 w 12192000"/>
              <a:gd name="connsiteY8-28056" fmla="*/ 683807 h 3482342"/>
              <a:gd name="connsiteX9-28057" fmla="*/ 11728279 w 12192000"/>
              <a:gd name="connsiteY9-28058" fmla="*/ 700816 h 3482342"/>
              <a:gd name="connsiteX10-28059" fmla="*/ 11722533 w 12192000"/>
              <a:gd name="connsiteY10-28060" fmla="*/ 703421 h 3482342"/>
              <a:gd name="connsiteX11-28061" fmla="*/ 11720002 w 12192000"/>
              <a:gd name="connsiteY11-28062" fmla="*/ 710566 h 3482342"/>
              <a:gd name="connsiteX12-28063" fmla="*/ 11707351 w 12192000"/>
              <a:gd name="connsiteY12-28064" fmla="*/ 710310 h 3482342"/>
              <a:gd name="connsiteX13-28065" fmla="*/ 11700369 w 12192000"/>
              <a:gd name="connsiteY13-28066" fmla="*/ 713480 h 3482342"/>
              <a:gd name="connsiteX14-28067" fmla="*/ 11691126 w 12192000"/>
              <a:gd name="connsiteY14-28068" fmla="*/ 726131 h 3482342"/>
              <a:gd name="connsiteX15-28069" fmla="*/ 11657717 w 12192000"/>
              <a:gd name="connsiteY15-28070" fmla="*/ 746701 h 3482342"/>
              <a:gd name="connsiteX16-28071" fmla="*/ 11656818 w 12192000"/>
              <a:gd name="connsiteY16-28072" fmla="*/ 769062 h 3482342"/>
              <a:gd name="connsiteX17-28073" fmla="*/ 11601229 w 12192000"/>
              <a:gd name="connsiteY17-28074" fmla="*/ 785537 h 3482342"/>
              <a:gd name="connsiteX18-28075" fmla="*/ 11501920 w 12192000"/>
              <a:gd name="connsiteY18-28076" fmla="*/ 813109 h 3482342"/>
              <a:gd name="connsiteX19-28077" fmla="*/ 11405286 w 12192000"/>
              <a:gd name="connsiteY19-28078" fmla="*/ 849086 h 3482342"/>
              <a:gd name="connsiteX20-28079" fmla="*/ 11338523 w 12192000"/>
              <a:gd name="connsiteY20-28080" fmla="*/ 852810 h 3482342"/>
              <a:gd name="connsiteX21-28081" fmla="*/ 11334676 w 12192000"/>
              <a:gd name="connsiteY21-28082" fmla="*/ 859677 h 3482342"/>
              <a:gd name="connsiteX22-28083" fmla="*/ 11217448 w 12192000"/>
              <a:gd name="connsiteY22-28084" fmla="*/ 980136 h 3482342"/>
              <a:gd name="connsiteX23-28085" fmla="*/ 11196987 w 12192000"/>
              <a:gd name="connsiteY23-28086" fmla="*/ 1000897 h 3482342"/>
              <a:gd name="connsiteX24-28087" fmla="*/ 11193568 w 12192000"/>
              <a:gd name="connsiteY24-28088" fmla="*/ 1039464 h 3482342"/>
              <a:gd name="connsiteX25-28089" fmla="*/ 11175804 w 12192000"/>
              <a:gd name="connsiteY25-28090" fmla="*/ 1067977 h 3482342"/>
              <a:gd name="connsiteX26-28091" fmla="*/ 11133438 w 12192000"/>
              <a:gd name="connsiteY26-28092" fmla="*/ 1106812 h 3482342"/>
              <a:gd name="connsiteX27-28093" fmla="*/ 11120819 w 12192000"/>
              <a:gd name="connsiteY27-28094" fmla="*/ 1126133 h 3482342"/>
              <a:gd name="connsiteX28-28095" fmla="*/ 11071654 w 12192000"/>
              <a:gd name="connsiteY28-28096" fmla="*/ 1177422 h 3482342"/>
              <a:gd name="connsiteX29-28097" fmla="*/ 11028687 w 12192000"/>
              <a:gd name="connsiteY29-28098" fmla="*/ 1199018 h 3482342"/>
              <a:gd name="connsiteX30-28099" fmla="*/ 10974565 w 12192000"/>
              <a:gd name="connsiteY30-28100" fmla="*/ 1226849 h 3482342"/>
              <a:gd name="connsiteX31-28101" fmla="*/ 10960443 w 12192000"/>
              <a:gd name="connsiteY31-28102" fmla="*/ 1244502 h 3482342"/>
              <a:gd name="connsiteX32-28103" fmla="*/ 10879242 w 12192000"/>
              <a:gd name="connsiteY32-28104" fmla="*/ 1269215 h 3482342"/>
              <a:gd name="connsiteX33-28105" fmla="*/ 10850998 w 12192000"/>
              <a:gd name="connsiteY33-28106" fmla="*/ 1269215 h 3482342"/>
              <a:gd name="connsiteX34-28107" fmla="*/ 10815658 w 12192000"/>
              <a:gd name="connsiteY34-28108" fmla="*/ 1287849 h 3482342"/>
              <a:gd name="connsiteX35-28109" fmla="*/ 10723900 w 12192000"/>
              <a:gd name="connsiteY35-28110" fmla="*/ 1318642 h 3482342"/>
              <a:gd name="connsiteX36-28111" fmla="*/ 10699186 w 12192000"/>
              <a:gd name="connsiteY36-28112" fmla="*/ 1322173 h 3482342"/>
              <a:gd name="connsiteX37-28113" fmla="*/ 10676375 w 12192000"/>
              <a:gd name="connsiteY37-28114" fmla="*/ 1342640 h 3482342"/>
              <a:gd name="connsiteX38-28115" fmla="*/ 10636304 w 12192000"/>
              <a:gd name="connsiteY38-28116" fmla="*/ 1342641 h 3482342"/>
              <a:gd name="connsiteX39-28117" fmla="*/ 10603863 w 12192000"/>
              <a:gd name="connsiteY39-28118" fmla="*/ 1346886 h 3482342"/>
              <a:gd name="connsiteX40-28119" fmla="*/ 10573203 w 12192000"/>
              <a:gd name="connsiteY40-28120" fmla="*/ 1351996 h 3482342"/>
              <a:gd name="connsiteX41-28121" fmla="*/ 10547375 w 12192000"/>
              <a:gd name="connsiteY41-28122" fmla="*/ 1375130 h 3482342"/>
              <a:gd name="connsiteX42-28123" fmla="*/ 10513263 w 12192000"/>
              <a:gd name="connsiteY42-28124" fmla="*/ 1371939 h 3482342"/>
              <a:gd name="connsiteX43-28125" fmla="*/ 10487356 w 12192000"/>
              <a:gd name="connsiteY43-28126" fmla="*/ 1385722 h 3482342"/>
              <a:gd name="connsiteX44-28127" fmla="*/ 10464012 w 12192000"/>
              <a:gd name="connsiteY44-28128" fmla="*/ 1391778 h 3482342"/>
              <a:gd name="connsiteX45-28129" fmla="*/ 10439694 w 12192000"/>
              <a:gd name="connsiteY45-28130" fmla="*/ 1406905 h 3482342"/>
              <a:gd name="connsiteX46-28131" fmla="*/ 10405409 w 12192000"/>
              <a:gd name="connsiteY46-28132" fmla="*/ 1422789 h 3482342"/>
              <a:gd name="connsiteX47-28133" fmla="*/ 10370530 w 12192000"/>
              <a:gd name="connsiteY47-28134" fmla="*/ 1441596 h 3482342"/>
              <a:gd name="connsiteX48-28135" fmla="*/ 10300239 w 12192000"/>
              <a:gd name="connsiteY48-28136" fmla="*/ 1456332 h 3482342"/>
              <a:gd name="connsiteX49-28137" fmla="*/ 10264922 w 12192000"/>
              <a:gd name="connsiteY49-28138" fmla="*/ 1472107 h 3482342"/>
              <a:gd name="connsiteX50-28139" fmla="*/ 10229629 w 12192000"/>
              <a:gd name="connsiteY50-28140" fmla="*/ 1470454 h 3482342"/>
              <a:gd name="connsiteX51-28141" fmla="*/ 10201385 w 12192000"/>
              <a:gd name="connsiteY51-28142" fmla="*/ 1477515 h 3482342"/>
              <a:gd name="connsiteX52-28143" fmla="*/ 10151958 w 12192000"/>
              <a:gd name="connsiteY52-28144" fmla="*/ 1477515 h 3482342"/>
              <a:gd name="connsiteX53-28145" fmla="*/ 10120184 w 12192000"/>
              <a:gd name="connsiteY53-28146" fmla="*/ 1466924 h 3482342"/>
              <a:gd name="connsiteX54-28147" fmla="*/ 10081348 w 12192000"/>
              <a:gd name="connsiteY54-28148" fmla="*/ 1481046 h 3482342"/>
              <a:gd name="connsiteX55-28149" fmla="*/ 10058690 w 12192000"/>
              <a:gd name="connsiteY55-28150" fmla="*/ 1474888 h 3482342"/>
              <a:gd name="connsiteX56-28151" fmla="*/ 10004424 w 12192000"/>
              <a:gd name="connsiteY56-28152" fmla="*/ 1489801 h 3482342"/>
              <a:gd name="connsiteX57-28153" fmla="*/ 9999951 w 12192000"/>
              <a:gd name="connsiteY57-28154" fmla="*/ 1499127 h 3482342"/>
              <a:gd name="connsiteX58-28155" fmla="*/ 9845462 w 12192000"/>
              <a:gd name="connsiteY58-28156" fmla="*/ 1548192 h 3482342"/>
              <a:gd name="connsiteX59-28157" fmla="*/ 9736156 w 12192000"/>
              <a:gd name="connsiteY59-28158" fmla="*/ 1581928 h 3482342"/>
              <a:gd name="connsiteX60-28159" fmla="*/ 9693355 w 12192000"/>
              <a:gd name="connsiteY60-28160" fmla="*/ 1602632 h 3482342"/>
              <a:gd name="connsiteX61-28161" fmla="*/ 9664242 w 12192000"/>
              <a:gd name="connsiteY61-28162" fmla="*/ 1622075 h 3482342"/>
              <a:gd name="connsiteX62-28163" fmla="*/ 9579195 w 12192000"/>
              <a:gd name="connsiteY62-28164" fmla="*/ 1648017 h 3482342"/>
              <a:gd name="connsiteX63-28165" fmla="*/ 9433652 w 12192000"/>
              <a:gd name="connsiteY63-28166" fmla="*/ 1681174 h 3482342"/>
              <a:gd name="connsiteX64-28167" fmla="*/ 9403775 w 12192000"/>
              <a:gd name="connsiteY64-28168" fmla="*/ 1690403 h 3482342"/>
              <a:gd name="connsiteX65-28169" fmla="*/ 9382503 w 12192000"/>
              <a:gd name="connsiteY65-28170" fmla="*/ 1706957 h 3482342"/>
              <a:gd name="connsiteX66-28171" fmla="*/ 9381410 w 12192000"/>
              <a:gd name="connsiteY66-28172" fmla="*/ 1718312 h 3482342"/>
              <a:gd name="connsiteX67-28173" fmla="*/ 9365685 w 12192000"/>
              <a:gd name="connsiteY67-28174" fmla="*/ 1724772 h 3482342"/>
              <a:gd name="connsiteX68-28175" fmla="*/ 9278020 w 12192000"/>
              <a:gd name="connsiteY68-28176" fmla="*/ 1741161 h 3482342"/>
              <a:gd name="connsiteX69-28177" fmla="*/ 9217145 w 12192000"/>
              <a:gd name="connsiteY69-28178" fmla="*/ 1771195 h 3482342"/>
              <a:gd name="connsiteX70-28179" fmla="*/ 8955875 w 12192000"/>
              <a:gd name="connsiteY70-28180" fmla="*/ 1796806 h 3482342"/>
              <a:gd name="connsiteX71-28181" fmla="*/ 8648415 w 12192000"/>
              <a:gd name="connsiteY71-28182" fmla="*/ 1878623 h 3482342"/>
              <a:gd name="connsiteX72-28183" fmla="*/ 8538519 w 12192000"/>
              <a:gd name="connsiteY72-28184" fmla="*/ 1894114 h 3482342"/>
              <a:gd name="connsiteX73-28185" fmla="*/ 8506541 w 12192000"/>
              <a:gd name="connsiteY73-28186" fmla="*/ 1905955 h 3482342"/>
              <a:gd name="connsiteX74-28187" fmla="*/ 8236214 w 12192000"/>
              <a:gd name="connsiteY74-28188" fmla="*/ 1909725 h 3482342"/>
              <a:gd name="connsiteX75-28189" fmla="*/ 8132104 w 12192000"/>
              <a:gd name="connsiteY75-28190" fmla="*/ 1895727 h 3482342"/>
              <a:gd name="connsiteX76-28191" fmla="*/ 7918078 w 12192000"/>
              <a:gd name="connsiteY76-28192" fmla="*/ 1862668 h 3482342"/>
              <a:gd name="connsiteX77-28193" fmla="*/ 7817899 w 12192000"/>
              <a:gd name="connsiteY77-28194" fmla="*/ 1862176 h 3482342"/>
              <a:gd name="connsiteX78-28195" fmla="*/ 7768994 w 12192000"/>
              <a:gd name="connsiteY78-28196" fmla="*/ 1855721 h 3482342"/>
              <a:gd name="connsiteX79-28197" fmla="*/ 7618027 w 12192000"/>
              <a:gd name="connsiteY79-28198" fmla="*/ 1830959 h 3482342"/>
              <a:gd name="connsiteX80-28199" fmla="*/ 7449425 w 12192000"/>
              <a:gd name="connsiteY80-28200" fmla="*/ 1810910 h 3482342"/>
              <a:gd name="connsiteX81-28201" fmla="*/ 7342915 w 12192000"/>
              <a:gd name="connsiteY81-28202" fmla="*/ 1819827 h 3482342"/>
              <a:gd name="connsiteX82-28203" fmla="*/ 7255191 w 12192000"/>
              <a:gd name="connsiteY82-28204" fmla="*/ 1834354 h 3482342"/>
              <a:gd name="connsiteX83-28205" fmla="*/ 7131205 w 12192000"/>
              <a:gd name="connsiteY83-28206" fmla="*/ 1845557 h 3482342"/>
              <a:gd name="connsiteX84-28207" fmla="*/ 6941837 w 12192000"/>
              <a:gd name="connsiteY84-28208" fmla="*/ 1840640 h 3482342"/>
              <a:gd name="connsiteX85-28209" fmla="*/ 6837145 w 12192000"/>
              <a:gd name="connsiteY85-28210" fmla="*/ 1870724 h 3482342"/>
              <a:gd name="connsiteX86-28211" fmla="*/ 6753991 w 12192000"/>
              <a:gd name="connsiteY86-28212" fmla="*/ 1860969 h 3482342"/>
              <a:gd name="connsiteX87-28213" fmla="*/ 6727754 w 12192000"/>
              <a:gd name="connsiteY87-28214" fmla="*/ 1882372 h 3482342"/>
              <a:gd name="connsiteX88-28215" fmla="*/ 6723371 w 12192000"/>
              <a:gd name="connsiteY88-28216" fmla="*/ 1886494 h 3482342"/>
              <a:gd name="connsiteX89-28217" fmla="*/ 6702779 w 12192000"/>
              <a:gd name="connsiteY89-28218" fmla="*/ 1893601 h 3482342"/>
              <a:gd name="connsiteX90-28219" fmla="*/ 6686657 w 12192000"/>
              <a:gd name="connsiteY90-28220" fmla="*/ 1907344 h 3482342"/>
              <a:gd name="connsiteX91-28221" fmla="*/ 6651330 w 12192000"/>
              <a:gd name="connsiteY91-28222" fmla="*/ 1922921 h 3482342"/>
              <a:gd name="connsiteX92-28223" fmla="*/ 6622958 w 12192000"/>
              <a:gd name="connsiteY92-28224" fmla="*/ 1936255 h 3482342"/>
              <a:gd name="connsiteX93-28225" fmla="*/ 6522602 w 12192000"/>
              <a:gd name="connsiteY93-28226" fmla="*/ 1954133 h 3482342"/>
              <a:gd name="connsiteX94-28227" fmla="*/ 6444344 w 12192000"/>
              <a:gd name="connsiteY94-28228" fmla="*/ 1969663 h 3482342"/>
              <a:gd name="connsiteX95-28229" fmla="*/ 6409626 w 12192000"/>
              <a:gd name="connsiteY95-28230" fmla="*/ 1978846 h 3482342"/>
              <a:gd name="connsiteX96-28231" fmla="*/ 6333446 w 12192000"/>
              <a:gd name="connsiteY96-28232" fmla="*/ 1997163 h 3482342"/>
              <a:gd name="connsiteX97-28233" fmla="*/ 6294933 w 12192000"/>
              <a:gd name="connsiteY97-28234" fmla="*/ 2019412 h 3482342"/>
              <a:gd name="connsiteX98-28235" fmla="*/ 6238719 w 12192000"/>
              <a:gd name="connsiteY98-28236" fmla="*/ 2042547 h 3482342"/>
              <a:gd name="connsiteX99-28237" fmla="*/ 6187205 w 12192000"/>
              <a:gd name="connsiteY99-28238" fmla="*/ 2060048 h 3482342"/>
              <a:gd name="connsiteX100-28239" fmla="*/ 6138780 w 12192000"/>
              <a:gd name="connsiteY100-28240" fmla="*/ 2081918 h 3482342"/>
              <a:gd name="connsiteX101-28241" fmla="*/ 6120125 w 12192000"/>
              <a:gd name="connsiteY101-28242" fmla="*/ 2109475 h 3482342"/>
              <a:gd name="connsiteX102-28243" fmla="*/ 6056576 w 12192000"/>
              <a:gd name="connsiteY102-28244" fmla="*/ 2120066 h 3482342"/>
              <a:gd name="connsiteX103-28245" fmla="*/ 5993794 w 12192000"/>
              <a:gd name="connsiteY103-28246" fmla="*/ 2122569 h 3482342"/>
              <a:gd name="connsiteX104-28247" fmla="*/ 5943601 w 12192000"/>
              <a:gd name="connsiteY104-28248" fmla="*/ 2137719 h 3482342"/>
              <a:gd name="connsiteX105-28249" fmla="*/ 5898141 w 12192000"/>
              <a:gd name="connsiteY105-28250" fmla="*/ 2144806 h 3482342"/>
              <a:gd name="connsiteX106-28251" fmla="*/ 5855337 w 12192000"/>
              <a:gd name="connsiteY106-28252" fmla="*/ 2137719 h 3482342"/>
              <a:gd name="connsiteX107-28253" fmla="*/ 5817682 w 12192000"/>
              <a:gd name="connsiteY107-28254" fmla="*/ 2157358 h 3482342"/>
              <a:gd name="connsiteX108-28255" fmla="*/ 5735300 w 12192000"/>
              <a:gd name="connsiteY108-28256" fmla="*/ 2158902 h 3482342"/>
              <a:gd name="connsiteX109-28257" fmla="*/ 5591469 w 12192000"/>
              <a:gd name="connsiteY109-28258" fmla="*/ 2178389 h 3482342"/>
              <a:gd name="connsiteX110-28259" fmla="*/ 5505818 w 12192000"/>
              <a:gd name="connsiteY110-28260" fmla="*/ 2194207 h 3482342"/>
              <a:gd name="connsiteX111-28261" fmla="*/ 5477574 w 12192000"/>
              <a:gd name="connsiteY111-28262" fmla="*/ 2190677 h 3482342"/>
              <a:gd name="connsiteX112-28263" fmla="*/ 5414282 w 12192000"/>
              <a:gd name="connsiteY112-28264" fmla="*/ 2183070 h 3482342"/>
              <a:gd name="connsiteX113-28265" fmla="*/ 5368369 w 12192000"/>
              <a:gd name="connsiteY113-28266" fmla="*/ 2204272 h 3482342"/>
              <a:gd name="connsiteX114-28267" fmla="*/ 5336354 w 12192000"/>
              <a:gd name="connsiteY114-28268" fmla="*/ 2218920 h 3482342"/>
              <a:gd name="connsiteX115-28269" fmla="*/ 5291263 w 12192000"/>
              <a:gd name="connsiteY115-28270" fmla="*/ 2239182 h 3482342"/>
              <a:gd name="connsiteX116-28271" fmla="*/ 5255152 w 12192000"/>
              <a:gd name="connsiteY116-28272" fmla="*/ 2247164 h 3482342"/>
              <a:gd name="connsiteX117-28273" fmla="*/ 5233796 w 12192000"/>
              <a:gd name="connsiteY117-28274" fmla="*/ 2268260 h 3482342"/>
              <a:gd name="connsiteX118-28275" fmla="*/ 5212786 w 12192000"/>
              <a:gd name="connsiteY118-28276" fmla="*/ 2275408 h 3482342"/>
              <a:gd name="connsiteX119-28277" fmla="*/ 5159401 w 12192000"/>
              <a:gd name="connsiteY119-28278" fmla="*/ 2284343 h 3482342"/>
              <a:gd name="connsiteX120-28279" fmla="*/ 5123830 w 12192000"/>
              <a:gd name="connsiteY120-28280" fmla="*/ 2307070 h 3482342"/>
              <a:gd name="connsiteX121-28281" fmla="*/ 5065426 w 12192000"/>
              <a:gd name="connsiteY121-28282" fmla="*/ 2324076 h 3482342"/>
              <a:gd name="connsiteX122-28283" fmla="*/ 4975908 w 12192000"/>
              <a:gd name="connsiteY122-28284" fmla="*/ 2364128 h 3482342"/>
              <a:gd name="connsiteX123-28285" fmla="*/ 4913723 w 12192000"/>
              <a:gd name="connsiteY123-28286" fmla="*/ 2385265 h 3482342"/>
              <a:gd name="connsiteX124-28287" fmla="*/ 4746485 w 12192000"/>
              <a:gd name="connsiteY124-28288" fmla="*/ 2451769 h 3482342"/>
              <a:gd name="connsiteX125-28289" fmla="*/ 4681588 w 12192000"/>
              <a:gd name="connsiteY125-28290" fmla="*/ 2467494 h 3482342"/>
              <a:gd name="connsiteX126-28291" fmla="*/ 1783655 w 12192000"/>
              <a:gd name="connsiteY126-28292" fmla="*/ 3163860 h 3482342"/>
              <a:gd name="connsiteX127-28293" fmla="*/ 1325955 w 12192000"/>
              <a:gd name="connsiteY127-28294" fmla="*/ 3176692 h 3482342"/>
              <a:gd name="connsiteX128-28295" fmla="*/ 1190384 w 12192000"/>
              <a:gd name="connsiteY128-28296" fmla="*/ 3203504 h 3482342"/>
              <a:gd name="connsiteX129-28297" fmla="*/ 1094537 w 12192000"/>
              <a:gd name="connsiteY129-28298" fmla="*/ 3229469 h 3482342"/>
              <a:gd name="connsiteX130-28299" fmla="*/ 779276 w 12192000"/>
              <a:gd name="connsiteY130-28300" fmla="*/ 3327290 h 3482342"/>
              <a:gd name="connsiteX131-28301" fmla="*/ 600378 w 12192000"/>
              <a:gd name="connsiteY131-28302" fmla="*/ 3335250 h 3482342"/>
              <a:gd name="connsiteX132-28303" fmla="*/ 493457 w 12192000"/>
              <a:gd name="connsiteY132-28304" fmla="*/ 3365044 h 3482342"/>
              <a:gd name="connsiteX133-28305" fmla="*/ 349402 w 12192000"/>
              <a:gd name="connsiteY133-28306" fmla="*/ 3380897 h 3482342"/>
              <a:gd name="connsiteX134-28307" fmla="*/ 225952 w 12192000"/>
              <a:gd name="connsiteY134-28308" fmla="*/ 3426352 h 3482342"/>
              <a:gd name="connsiteX135-28309" fmla="*/ 171000 w 12192000"/>
              <a:gd name="connsiteY135-28310" fmla="*/ 3438892 h 3482342"/>
              <a:gd name="connsiteX136-28311" fmla="*/ 88263 w 12192000"/>
              <a:gd name="connsiteY136-28312" fmla="*/ 3479310 h 3482342"/>
              <a:gd name="connsiteX137-28313" fmla="*/ 46713 w 12192000"/>
              <a:gd name="connsiteY137-28314" fmla="*/ 3462986 h 3482342"/>
              <a:gd name="connsiteX138-28315" fmla="*/ 2765 w 12192000"/>
              <a:gd name="connsiteY138-28316" fmla="*/ 3480770 h 3482342"/>
              <a:gd name="connsiteX139-28317" fmla="*/ 0 w 12192000"/>
              <a:gd name="connsiteY139-28318" fmla="*/ 3482342 h 3482342"/>
              <a:gd name="connsiteX140-28319" fmla="*/ 0 w 12192000"/>
              <a:gd name="connsiteY140-28320" fmla="*/ 0 h 3482342"/>
              <a:gd name="connsiteX0-28321" fmla="*/ 0 w 12192000"/>
              <a:gd name="connsiteY0-28322" fmla="*/ 0 h 3482342"/>
              <a:gd name="connsiteX1-28323" fmla="*/ 12192000 w 12192000"/>
              <a:gd name="connsiteY1-28324" fmla="*/ 0 h 3482342"/>
              <a:gd name="connsiteX2-28325" fmla="*/ 12192000 w 12192000"/>
              <a:gd name="connsiteY2-28326" fmla="*/ 635369 h 3482342"/>
              <a:gd name="connsiteX3-28327" fmla="*/ 12191789 w 12192000"/>
              <a:gd name="connsiteY3-28328" fmla="*/ 560396 h 3482342"/>
              <a:gd name="connsiteX4-28329" fmla="*/ 11983027 w 12192000"/>
              <a:gd name="connsiteY4-28330" fmla="*/ 646756 h 3482342"/>
              <a:gd name="connsiteX5-28331" fmla="*/ 11940158 w 12192000"/>
              <a:gd name="connsiteY5-28332" fmla="*/ 651378 h 3482342"/>
              <a:gd name="connsiteX6-28333" fmla="*/ 11923051 w 12192000"/>
              <a:gd name="connsiteY6-28334" fmla="*/ 656045 h 3482342"/>
              <a:gd name="connsiteX7-28335" fmla="*/ 11832939 w 12192000"/>
              <a:gd name="connsiteY7-28336" fmla="*/ 674181 h 3482342"/>
              <a:gd name="connsiteX8-28337" fmla="*/ 11767770 w 12192000"/>
              <a:gd name="connsiteY8-28338" fmla="*/ 683807 h 3482342"/>
              <a:gd name="connsiteX9-28339" fmla="*/ 11728279 w 12192000"/>
              <a:gd name="connsiteY9-28340" fmla="*/ 700816 h 3482342"/>
              <a:gd name="connsiteX10-28341" fmla="*/ 11722533 w 12192000"/>
              <a:gd name="connsiteY10-28342" fmla="*/ 703421 h 3482342"/>
              <a:gd name="connsiteX11-28343" fmla="*/ 11720002 w 12192000"/>
              <a:gd name="connsiteY11-28344" fmla="*/ 710566 h 3482342"/>
              <a:gd name="connsiteX12-28345" fmla="*/ 11707351 w 12192000"/>
              <a:gd name="connsiteY12-28346" fmla="*/ 710310 h 3482342"/>
              <a:gd name="connsiteX13-28347" fmla="*/ 11700369 w 12192000"/>
              <a:gd name="connsiteY13-28348" fmla="*/ 713480 h 3482342"/>
              <a:gd name="connsiteX14-28349" fmla="*/ 11691126 w 12192000"/>
              <a:gd name="connsiteY14-28350" fmla="*/ 726131 h 3482342"/>
              <a:gd name="connsiteX15-28351" fmla="*/ 11657717 w 12192000"/>
              <a:gd name="connsiteY15-28352" fmla="*/ 746701 h 3482342"/>
              <a:gd name="connsiteX16-28353" fmla="*/ 11656818 w 12192000"/>
              <a:gd name="connsiteY16-28354" fmla="*/ 769062 h 3482342"/>
              <a:gd name="connsiteX17-28355" fmla="*/ 11601229 w 12192000"/>
              <a:gd name="connsiteY17-28356" fmla="*/ 785537 h 3482342"/>
              <a:gd name="connsiteX18-28357" fmla="*/ 11501920 w 12192000"/>
              <a:gd name="connsiteY18-28358" fmla="*/ 813109 h 3482342"/>
              <a:gd name="connsiteX19-28359" fmla="*/ 11405286 w 12192000"/>
              <a:gd name="connsiteY19-28360" fmla="*/ 849086 h 3482342"/>
              <a:gd name="connsiteX20-28361" fmla="*/ 11338523 w 12192000"/>
              <a:gd name="connsiteY20-28362" fmla="*/ 852810 h 3482342"/>
              <a:gd name="connsiteX21-28363" fmla="*/ 11334676 w 12192000"/>
              <a:gd name="connsiteY21-28364" fmla="*/ 859677 h 3482342"/>
              <a:gd name="connsiteX22-28365" fmla="*/ 11217448 w 12192000"/>
              <a:gd name="connsiteY22-28366" fmla="*/ 980136 h 3482342"/>
              <a:gd name="connsiteX23-28367" fmla="*/ 11196987 w 12192000"/>
              <a:gd name="connsiteY23-28368" fmla="*/ 1000897 h 3482342"/>
              <a:gd name="connsiteX24-28369" fmla="*/ 11193568 w 12192000"/>
              <a:gd name="connsiteY24-28370" fmla="*/ 1039464 h 3482342"/>
              <a:gd name="connsiteX25-28371" fmla="*/ 11175804 w 12192000"/>
              <a:gd name="connsiteY25-28372" fmla="*/ 1067977 h 3482342"/>
              <a:gd name="connsiteX26-28373" fmla="*/ 11133438 w 12192000"/>
              <a:gd name="connsiteY26-28374" fmla="*/ 1106812 h 3482342"/>
              <a:gd name="connsiteX27-28375" fmla="*/ 11120819 w 12192000"/>
              <a:gd name="connsiteY27-28376" fmla="*/ 1126133 h 3482342"/>
              <a:gd name="connsiteX28-28377" fmla="*/ 11071654 w 12192000"/>
              <a:gd name="connsiteY28-28378" fmla="*/ 1177422 h 3482342"/>
              <a:gd name="connsiteX29-28379" fmla="*/ 11028687 w 12192000"/>
              <a:gd name="connsiteY29-28380" fmla="*/ 1199018 h 3482342"/>
              <a:gd name="connsiteX30-28381" fmla="*/ 10974565 w 12192000"/>
              <a:gd name="connsiteY30-28382" fmla="*/ 1226849 h 3482342"/>
              <a:gd name="connsiteX31-28383" fmla="*/ 10960443 w 12192000"/>
              <a:gd name="connsiteY31-28384" fmla="*/ 1244502 h 3482342"/>
              <a:gd name="connsiteX32-28385" fmla="*/ 10879242 w 12192000"/>
              <a:gd name="connsiteY32-28386" fmla="*/ 1269215 h 3482342"/>
              <a:gd name="connsiteX33-28387" fmla="*/ 10850998 w 12192000"/>
              <a:gd name="connsiteY33-28388" fmla="*/ 1269215 h 3482342"/>
              <a:gd name="connsiteX34-28389" fmla="*/ 10815658 w 12192000"/>
              <a:gd name="connsiteY34-28390" fmla="*/ 1287849 h 3482342"/>
              <a:gd name="connsiteX35-28391" fmla="*/ 10723900 w 12192000"/>
              <a:gd name="connsiteY35-28392" fmla="*/ 1318642 h 3482342"/>
              <a:gd name="connsiteX36-28393" fmla="*/ 10699186 w 12192000"/>
              <a:gd name="connsiteY36-28394" fmla="*/ 1322173 h 3482342"/>
              <a:gd name="connsiteX37-28395" fmla="*/ 10676375 w 12192000"/>
              <a:gd name="connsiteY37-28396" fmla="*/ 1342640 h 3482342"/>
              <a:gd name="connsiteX38-28397" fmla="*/ 10636304 w 12192000"/>
              <a:gd name="connsiteY38-28398" fmla="*/ 1342641 h 3482342"/>
              <a:gd name="connsiteX39-28399" fmla="*/ 10603863 w 12192000"/>
              <a:gd name="connsiteY39-28400" fmla="*/ 1346886 h 3482342"/>
              <a:gd name="connsiteX40-28401" fmla="*/ 10573203 w 12192000"/>
              <a:gd name="connsiteY40-28402" fmla="*/ 1351996 h 3482342"/>
              <a:gd name="connsiteX41-28403" fmla="*/ 10547375 w 12192000"/>
              <a:gd name="connsiteY41-28404" fmla="*/ 1375130 h 3482342"/>
              <a:gd name="connsiteX42-28405" fmla="*/ 10513263 w 12192000"/>
              <a:gd name="connsiteY42-28406" fmla="*/ 1371939 h 3482342"/>
              <a:gd name="connsiteX43-28407" fmla="*/ 10487356 w 12192000"/>
              <a:gd name="connsiteY43-28408" fmla="*/ 1385722 h 3482342"/>
              <a:gd name="connsiteX44-28409" fmla="*/ 10464012 w 12192000"/>
              <a:gd name="connsiteY44-28410" fmla="*/ 1391778 h 3482342"/>
              <a:gd name="connsiteX45-28411" fmla="*/ 10439694 w 12192000"/>
              <a:gd name="connsiteY45-28412" fmla="*/ 1406905 h 3482342"/>
              <a:gd name="connsiteX46-28413" fmla="*/ 10405409 w 12192000"/>
              <a:gd name="connsiteY46-28414" fmla="*/ 1422789 h 3482342"/>
              <a:gd name="connsiteX47-28415" fmla="*/ 10370530 w 12192000"/>
              <a:gd name="connsiteY47-28416" fmla="*/ 1441596 h 3482342"/>
              <a:gd name="connsiteX48-28417" fmla="*/ 10300239 w 12192000"/>
              <a:gd name="connsiteY48-28418" fmla="*/ 1456332 h 3482342"/>
              <a:gd name="connsiteX49-28419" fmla="*/ 10264922 w 12192000"/>
              <a:gd name="connsiteY49-28420" fmla="*/ 1472107 h 3482342"/>
              <a:gd name="connsiteX50-28421" fmla="*/ 10229629 w 12192000"/>
              <a:gd name="connsiteY50-28422" fmla="*/ 1470454 h 3482342"/>
              <a:gd name="connsiteX51-28423" fmla="*/ 10201385 w 12192000"/>
              <a:gd name="connsiteY51-28424" fmla="*/ 1477515 h 3482342"/>
              <a:gd name="connsiteX52-28425" fmla="*/ 10151958 w 12192000"/>
              <a:gd name="connsiteY52-28426" fmla="*/ 1477515 h 3482342"/>
              <a:gd name="connsiteX53-28427" fmla="*/ 10120184 w 12192000"/>
              <a:gd name="connsiteY53-28428" fmla="*/ 1466924 h 3482342"/>
              <a:gd name="connsiteX54-28429" fmla="*/ 10081348 w 12192000"/>
              <a:gd name="connsiteY54-28430" fmla="*/ 1481046 h 3482342"/>
              <a:gd name="connsiteX55-28431" fmla="*/ 10058690 w 12192000"/>
              <a:gd name="connsiteY55-28432" fmla="*/ 1474888 h 3482342"/>
              <a:gd name="connsiteX56-28433" fmla="*/ 10004424 w 12192000"/>
              <a:gd name="connsiteY56-28434" fmla="*/ 1489801 h 3482342"/>
              <a:gd name="connsiteX57-28435" fmla="*/ 9999951 w 12192000"/>
              <a:gd name="connsiteY57-28436" fmla="*/ 1499127 h 3482342"/>
              <a:gd name="connsiteX58-28437" fmla="*/ 9845462 w 12192000"/>
              <a:gd name="connsiteY58-28438" fmla="*/ 1548192 h 3482342"/>
              <a:gd name="connsiteX59-28439" fmla="*/ 9736156 w 12192000"/>
              <a:gd name="connsiteY59-28440" fmla="*/ 1581928 h 3482342"/>
              <a:gd name="connsiteX60-28441" fmla="*/ 9693355 w 12192000"/>
              <a:gd name="connsiteY60-28442" fmla="*/ 1602632 h 3482342"/>
              <a:gd name="connsiteX61-28443" fmla="*/ 9664242 w 12192000"/>
              <a:gd name="connsiteY61-28444" fmla="*/ 1622075 h 3482342"/>
              <a:gd name="connsiteX62-28445" fmla="*/ 9579195 w 12192000"/>
              <a:gd name="connsiteY62-28446" fmla="*/ 1648017 h 3482342"/>
              <a:gd name="connsiteX63-28447" fmla="*/ 9433652 w 12192000"/>
              <a:gd name="connsiteY63-28448" fmla="*/ 1681174 h 3482342"/>
              <a:gd name="connsiteX64-28449" fmla="*/ 9403775 w 12192000"/>
              <a:gd name="connsiteY64-28450" fmla="*/ 1690403 h 3482342"/>
              <a:gd name="connsiteX65-28451" fmla="*/ 9382503 w 12192000"/>
              <a:gd name="connsiteY65-28452" fmla="*/ 1706957 h 3482342"/>
              <a:gd name="connsiteX66-28453" fmla="*/ 9381410 w 12192000"/>
              <a:gd name="connsiteY66-28454" fmla="*/ 1718312 h 3482342"/>
              <a:gd name="connsiteX67-28455" fmla="*/ 9365685 w 12192000"/>
              <a:gd name="connsiteY67-28456" fmla="*/ 1724772 h 3482342"/>
              <a:gd name="connsiteX68-28457" fmla="*/ 9278020 w 12192000"/>
              <a:gd name="connsiteY68-28458" fmla="*/ 1741161 h 3482342"/>
              <a:gd name="connsiteX69-28459" fmla="*/ 9217145 w 12192000"/>
              <a:gd name="connsiteY69-28460" fmla="*/ 1771195 h 3482342"/>
              <a:gd name="connsiteX70-28461" fmla="*/ 8955875 w 12192000"/>
              <a:gd name="connsiteY70-28462" fmla="*/ 1796806 h 3482342"/>
              <a:gd name="connsiteX71-28463" fmla="*/ 8648415 w 12192000"/>
              <a:gd name="connsiteY71-28464" fmla="*/ 1878623 h 3482342"/>
              <a:gd name="connsiteX72-28465" fmla="*/ 8538519 w 12192000"/>
              <a:gd name="connsiteY72-28466" fmla="*/ 1894114 h 3482342"/>
              <a:gd name="connsiteX73-28467" fmla="*/ 8506541 w 12192000"/>
              <a:gd name="connsiteY73-28468" fmla="*/ 1905955 h 3482342"/>
              <a:gd name="connsiteX74-28469" fmla="*/ 8236214 w 12192000"/>
              <a:gd name="connsiteY74-28470" fmla="*/ 1909725 h 3482342"/>
              <a:gd name="connsiteX75-28471" fmla="*/ 8132104 w 12192000"/>
              <a:gd name="connsiteY75-28472" fmla="*/ 1895727 h 3482342"/>
              <a:gd name="connsiteX76-28473" fmla="*/ 7918078 w 12192000"/>
              <a:gd name="connsiteY76-28474" fmla="*/ 1862668 h 3482342"/>
              <a:gd name="connsiteX77-28475" fmla="*/ 7817899 w 12192000"/>
              <a:gd name="connsiteY77-28476" fmla="*/ 1862176 h 3482342"/>
              <a:gd name="connsiteX78-28477" fmla="*/ 7768994 w 12192000"/>
              <a:gd name="connsiteY78-28478" fmla="*/ 1855721 h 3482342"/>
              <a:gd name="connsiteX79-28479" fmla="*/ 7618027 w 12192000"/>
              <a:gd name="connsiteY79-28480" fmla="*/ 1830959 h 3482342"/>
              <a:gd name="connsiteX80-28481" fmla="*/ 7449425 w 12192000"/>
              <a:gd name="connsiteY80-28482" fmla="*/ 1810910 h 3482342"/>
              <a:gd name="connsiteX81-28483" fmla="*/ 7342915 w 12192000"/>
              <a:gd name="connsiteY81-28484" fmla="*/ 1819827 h 3482342"/>
              <a:gd name="connsiteX82-28485" fmla="*/ 7255191 w 12192000"/>
              <a:gd name="connsiteY82-28486" fmla="*/ 1834354 h 3482342"/>
              <a:gd name="connsiteX83-28487" fmla="*/ 7131205 w 12192000"/>
              <a:gd name="connsiteY83-28488" fmla="*/ 1845557 h 3482342"/>
              <a:gd name="connsiteX84-28489" fmla="*/ 6941837 w 12192000"/>
              <a:gd name="connsiteY84-28490" fmla="*/ 1840640 h 3482342"/>
              <a:gd name="connsiteX85-28491" fmla="*/ 6837145 w 12192000"/>
              <a:gd name="connsiteY85-28492" fmla="*/ 1870724 h 3482342"/>
              <a:gd name="connsiteX86-28493" fmla="*/ 6753991 w 12192000"/>
              <a:gd name="connsiteY86-28494" fmla="*/ 1860969 h 3482342"/>
              <a:gd name="connsiteX87-28495" fmla="*/ 6727754 w 12192000"/>
              <a:gd name="connsiteY87-28496" fmla="*/ 1882372 h 3482342"/>
              <a:gd name="connsiteX88-28497" fmla="*/ 6723371 w 12192000"/>
              <a:gd name="connsiteY88-28498" fmla="*/ 1886494 h 3482342"/>
              <a:gd name="connsiteX89-28499" fmla="*/ 6702779 w 12192000"/>
              <a:gd name="connsiteY89-28500" fmla="*/ 1893601 h 3482342"/>
              <a:gd name="connsiteX90-28501" fmla="*/ 6686657 w 12192000"/>
              <a:gd name="connsiteY90-28502" fmla="*/ 1907344 h 3482342"/>
              <a:gd name="connsiteX91-28503" fmla="*/ 6651330 w 12192000"/>
              <a:gd name="connsiteY91-28504" fmla="*/ 1922921 h 3482342"/>
              <a:gd name="connsiteX92-28505" fmla="*/ 6622958 w 12192000"/>
              <a:gd name="connsiteY92-28506" fmla="*/ 1936255 h 3482342"/>
              <a:gd name="connsiteX93-28507" fmla="*/ 6522602 w 12192000"/>
              <a:gd name="connsiteY93-28508" fmla="*/ 1954133 h 3482342"/>
              <a:gd name="connsiteX94-28509" fmla="*/ 6444344 w 12192000"/>
              <a:gd name="connsiteY94-28510" fmla="*/ 1969663 h 3482342"/>
              <a:gd name="connsiteX95-28511" fmla="*/ 6409626 w 12192000"/>
              <a:gd name="connsiteY95-28512" fmla="*/ 1978846 h 3482342"/>
              <a:gd name="connsiteX96-28513" fmla="*/ 6333446 w 12192000"/>
              <a:gd name="connsiteY96-28514" fmla="*/ 1997163 h 3482342"/>
              <a:gd name="connsiteX97-28515" fmla="*/ 6294933 w 12192000"/>
              <a:gd name="connsiteY97-28516" fmla="*/ 2019412 h 3482342"/>
              <a:gd name="connsiteX98-28517" fmla="*/ 6238719 w 12192000"/>
              <a:gd name="connsiteY98-28518" fmla="*/ 2042547 h 3482342"/>
              <a:gd name="connsiteX99-28519" fmla="*/ 6187205 w 12192000"/>
              <a:gd name="connsiteY99-28520" fmla="*/ 2060048 h 3482342"/>
              <a:gd name="connsiteX100-28521" fmla="*/ 6138780 w 12192000"/>
              <a:gd name="connsiteY100-28522" fmla="*/ 2081918 h 3482342"/>
              <a:gd name="connsiteX101-28523" fmla="*/ 6120125 w 12192000"/>
              <a:gd name="connsiteY101-28524" fmla="*/ 2109475 h 3482342"/>
              <a:gd name="connsiteX102-28525" fmla="*/ 6056576 w 12192000"/>
              <a:gd name="connsiteY102-28526" fmla="*/ 2120066 h 3482342"/>
              <a:gd name="connsiteX103-28527" fmla="*/ 5993794 w 12192000"/>
              <a:gd name="connsiteY103-28528" fmla="*/ 2122569 h 3482342"/>
              <a:gd name="connsiteX104-28529" fmla="*/ 5943601 w 12192000"/>
              <a:gd name="connsiteY104-28530" fmla="*/ 2137719 h 3482342"/>
              <a:gd name="connsiteX105-28531" fmla="*/ 5898141 w 12192000"/>
              <a:gd name="connsiteY105-28532" fmla="*/ 2144806 h 3482342"/>
              <a:gd name="connsiteX106-28533" fmla="*/ 5855337 w 12192000"/>
              <a:gd name="connsiteY106-28534" fmla="*/ 2137719 h 3482342"/>
              <a:gd name="connsiteX107-28535" fmla="*/ 5817682 w 12192000"/>
              <a:gd name="connsiteY107-28536" fmla="*/ 2157358 h 3482342"/>
              <a:gd name="connsiteX108-28537" fmla="*/ 5735300 w 12192000"/>
              <a:gd name="connsiteY108-28538" fmla="*/ 2158902 h 3482342"/>
              <a:gd name="connsiteX109-28539" fmla="*/ 5591469 w 12192000"/>
              <a:gd name="connsiteY109-28540" fmla="*/ 2178389 h 3482342"/>
              <a:gd name="connsiteX110-28541" fmla="*/ 5505818 w 12192000"/>
              <a:gd name="connsiteY110-28542" fmla="*/ 2194207 h 3482342"/>
              <a:gd name="connsiteX111-28543" fmla="*/ 5477574 w 12192000"/>
              <a:gd name="connsiteY111-28544" fmla="*/ 2190677 h 3482342"/>
              <a:gd name="connsiteX112-28545" fmla="*/ 5414282 w 12192000"/>
              <a:gd name="connsiteY112-28546" fmla="*/ 2183070 h 3482342"/>
              <a:gd name="connsiteX113-28547" fmla="*/ 5368369 w 12192000"/>
              <a:gd name="connsiteY113-28548" fmla="*/ 2204272 h 3482342"/>
              <a:gd name="connsiteX114-28549" fmla="*/ 5336354 w 12192000"/>
              <a:gd name="connsiteY114-28550" fmla="*/ 2218920 h 3482342"/>
              <a:gd name="connsiteX115-28551" fmla="*/ 5291263 w 12192000"/>
              <a:gd name="connsiteY115-28552" fmla="*/ 2239182 h 3482342"/>
              <a:gd name="connsiteX116-28553" fmla="*/ 5255152 w 12192000"/>
              <a:gd name="connsiteY116-28554" fmla="*/ 2247164 h 3482342"/>
              <a:gd name="connsiteX117-28555" fmla="*/ 5233796 w 12192000"/>
              <a:gd name="connsiteY117-28556" fmla="*/ 2268260 h 3482342"/>
              <a:gd name="connsiteX118-28557" fmla="*/ 5212786 w 12192000"/>
              <a:gd name="connsiteY118-28558" fmla="*/ 2275408 h 3482342"/>
              <a:gd name="connsiteX119-28559" fmla="*/ 5159401 w 12192000"/>
              <a:gd name="connsiteY119-28560" fmla="*/ 2284343 h 3482342"/>
              <a:gd name="connsiteX120-28561" fmla="*/ 5123830 w 12192000"/>
              <a:gd name="connsiteY120-28562" fmla="*/ 2307070 h 3482342"/>
              <a:gd name="connsiteX121-28563" fmla="*/ 5065426 w 12192000"/>
              <a:gd name="connsiteY121-28564" fmla="*/ 2324076 h 3482342"/>
              <a:gd name="connsiteX122-28565" fmla="*/ 4975908 w 12192000"/>
              <a:gd name="connsiteY122-28566" fmla="*/ 2364128 h 3482342"/>
              <a:gd name="connsiteX123-28567" fmla="*/ 4913723 w 12192000"/>
              <a:gd name="connsiteY123-28568" fmla="*/ 2385265 h 3482342"/>
              <a:gd name="connsiteX124-28569" fmla="*/ 4746485 w 12192000"/>
              <a:gd name="connsiteY124-28570" fmla="*/ 2451769 h 3482342"/>
              <a:gd name="connsiteX125-28571" fmla="*/ 4681588 w 12192000"/>
              <a:gd name="connsiteY125-28572" fmla="*/ 2467494 h 3482342"/>
              <a:gd name="connsiteX126-28573" fmla="*/ 1783655 w 12192000"/>
              <a:gd name="connsiteY126-28574" fmla="*/ 3163860 h 3482342"/>
              <a:gd name="connsiteX127-28575" fmla="*/ 1325955 w 12192000"/>
              <a:gd name="connsiteY127-28576" fmla="*/ 3176692 h 3482342"/>
              <a:gd name="connsiteX128-28577" fmla="*/ 1190384 w 12192000"/>
              <a:gd name="connsiteY128-28578" fmla="*/ 3203504 h 3482342"/>
              <a:gd name="connsiteX129-28579" fmla="*/ 1094537 w 12192000"/>
              <a:gd name="connsiteY129-28580" fmla="*/ 3229469 h 3482342"/>
              <a:gd name="connsiteX130-28581" fmla="*/ 779276 w 12192000"/>
              <a:gd name="connsiteY130-28582" fmla="*/ 3327290 h 3482342"/>
              <a:gd name="connsiteX131-28583" fmla="*/ 600378 w 12192000"/>
              <a:gd name="connsiteY131-28584" fmla="*/ 3335250 h 3482342"/>
              <a:gd name="connsiteX132-28585" fmla="*/ 493457 w 12192000"/>
              <a:gd name="connsiteY132-28586" fmla="*/ 3365044 h 3482342"/>
              <a:gd name="connsiteX133-28587" fmla="*/ 416599 w 12192000"/>
              <a:gd name="connsiteY133-28588" fmla="*/ 3387517 h 3482342"/>
              <a:gd name="connsiteX134-28589" fmla="*/ 349402 w 12192000"/>
              <a:gd name="connsiteY134-28590" fmla="*/ 3380897 h 3482342"/>
              <a:gd name="connsiteX135-28591" fmla="*/ 225952 w 12192000"/>
              <a:gd name="connsiteY135-28592" fmla="*/ 3426352 h 3482342"/>
              <a:gd name="connsiteX136-28593" fmla="*/ 171000 w 12192000"/>
              <a:gd name="connsiteY136-28594" fmla="*/ 3438892 h 3482342"/>
              <a:gd name="connsiteX137-28595" fmla="*/ 88263 w 12192000"/>
              <a:gd name="connsiteY137-28596" fmla="*/ 3479310 h 3482342"/>
              <a:gd name="connsiteX138-28597" fmla="*/ 46713 w 12192000"/>
              <a:gd name="connsiteY138-28598" fmla="*/ 3462986 h 3482342"/>
              <a:gd name="connsiteX139-28599" fmla="*/ 2765 w 12192000"/>
              <a:gd name="connsiteY139-28600" fmla="*/ 3480770 h 3482342"/>
              <a:gd name="connsiteX140-28601" fmla="*/ 0 w 12192000"/>
              <a:gd name="connsiteY140-28602" fmla="*/ 3482342 h 3482342"/>
              <a:gd name="connsiteX141" fmla="*/ 0 w 12192000"/>
              <a:gd name="connsiteY141" fmla="*/ 0 h 3482342"/>
              <a:gd name="connsiteX0-28603" fmla="*/ 0 w 12192000"/>
              <a:gd name="connsiteY0-28604" fmla="*/ 0 h 3482342"/>
              <a:gd name="connsiteX1-28605" fmla="*/ 12192000 w 12192000"/>
              <a:gd name="connsiteY1-28606" fmla="*/ 0 h 3482342"/>
              <a:gd name="connsiteX2-28607" fmla="*/ 12192000 w 12192000"/>
              <a:gd name="connsiteY2-28608" fmla="*/ 635369 h 3482342"/>
              <a:gd name="connsiteX3-28609" fmla="*/ 12191789 w 12192000"/>
              <a:gd name="connsiteY3-28610" fmla="*/ 560396 h 3482342"/>
              <a:gd name="connsiteX4-28611" fmla="*/ 11983027 w 12192000"/>
              <a:gd name="connsiteY4-28612" fmla="*/ 646756 h 3482342"/>
              <a:gd name="connsiteX5-28613" fmla="*/ 11940158 w 12192000"/>
              <a:gd name="connsiteY5-28614" fmla="*/ 651378 h 3482342"/>
              <a:gd name="connsiteX6-28615" fmla="*/ 11923051 w 12192000"/>
              <a:gd name="connsiteY6-28616" fmla="*/ 656045 h 3482342"/>
              <a:gd name="connsiteX7-28617" fmla="*/ 11832939 w 12192000"/>
              <a:gd name="connsiteY7-28618" fmla="*/ 674181 h 3482342"/>
              <a:gd name="connsiteX8-28619" fmla="*/ 11767770 w 12192000"/>
              <a:gd name="connsiteY8-28620" fmla="*/ 683807 h 3482342"/>
              <a:gd name="connsiteX9-28621" fmla="*/ 11728279 w 12192000"/>
              <a:gd name="connsiteY9-28622" fmla="*/ 700816 h 3482342"/>
              <a:gd name="connsiteX10-28623" fmla="*/ 11722533 w 12192000"/>
              <a:gd name="connsiteY10-28624" fmla="*/ 703421 h 3482342"/>
              <a:gd name="connsiteX11-28625" fmla="*/ 11720002 w 12192000"/>
              <a:gd name="connsiteY11-28626" fmla="*/ 710566 h 3482342"/>
              <a:gd name="connsiteX12-28627" fmla="*/ 11707351 w 12192000"/>
              <a:gd name="connsiteY12-28628" fmla="*/ 710310 h 3482342"/>
              <a:gd name="connsiteX13-28629" fmla="*/ 11700369 w 12192000"/>
              <a:gd name="connsiteY13-28630" fmla="*/ 713480 h 3482342"/>
              <a:gd name="connsiteX14-28631" fmla="*/ 11691126 w 12192000"/>
              <a:gd name="connsiteY14-28632" fmla="*/ 726131 h 3482342"/>
              <a:gd name="connsiteX15-28633" fmla="*/ 11657717 w 12192000"/>
              <a:gd name="connsiteY15-28634" fmla="*/ 746701 h 3482342"/>
              <a:gd name="connsiteX16-28635" fmla="*/ 11656818 w 12192000"/>
              <a:gd name="connsiteY16-28636" fmla="*/ 769062 h 3482342"/>
              <a:gd name="connsiteX17-28637" fmla="*/ 11601229 w 12192000"/>
              <a:gd name="connsiteY17-28638" fmla="*/ 785537 h 3482342"/>
              <a:gd name="connsiteX18-28639" fmla="*/ 11501920 w 12192000"/>
              <a:gd name="connsiteY18-28640" fmla="*/ 813109 h 3482342"/>
              <a:gd name="connsiteX19-28641" fmla="*/ 11405286 w 12192000"/>
              <a:gd name="connsiteY19-28642" fmla="*/ 849086 h 3482342"/>
              <a:gd name="connsiteX20-28643" fmla="*/ 11338523 w 12192000"/>
              <a:gd name="connsiteY20-28644" fmla="*/ 852810 h 3482342"/>
              <a:gd name="connsiteX21-28645" fmla="*/ 11334676 w 12192000"/>
              <a:gd name="connsiteY21-28646" fmla="*/ 859677 h 3482342"/>
              <a:gd name="connsiteX22-28647" fmla="*/ 11217448 w 12192000"/>
              <a:gd name="connsiteY22-28648" fmla="*/ 980136 h 3482342"/>
              <a:gd name="connsiteX23-28649" fmla="*/ 11196987 w 12192000"/>
              <a:gd name="connsiteY23-28650" fmla="*/ 1000897 h 3482342"/>
              <a:gd name="connsiteX24-28651" fmla="*/ 11193568 w 12192000"/>
              <a:gd name="connsiteY24-28652" fmla="*/ 1039464 h 3482342"/>
              <a:gd name="connsiteX25-28653" fmla="*/ 11175804 w 12192000"/>
              <a:gd name="connsiteY25-28654" fmla="*/ 1067977 h 3482342"/>
              <a:gd name="connsiteX26-28655" fmla="*/ 11133438 w 12192000"/>
              <a:gd name="connsiteY26-28656" fmla="*/ 1106812 h 3482342"/>
              <a:gd name="connsiteX27-28657" fmla="*/ 11120819 w 12192000"/>
              <a:gd name="connsiteY27-28658" fmla="*/ 1126133 h 3482342"/>
              <a:gd name="connsiteX28-28659" fmla="*/ 11071654 w 12192000"/>
              <a:gd name="connsiteY28-28660" fmla="*/ 1177422 h 3482342"/>
              <a:gd name="connsiteX29-28661" fmla="*/ 11028687 w 12192000"/>
              <a:gd name="connsiteY29-28662" fmla="*/ 1199018 h 3482342"/>
              <a:gd name="connsiteX30-28663" fmla="*/ 10974565 w 12192000"/>
              <a:gd name="connsiteY30-28664" fmla="*/ 1226849 h 3482342"/>
              <a:gd name="connsiteX31-28665" fmla="*/ 10960443 w 12192000"/>
              <a:gd name="connsiteY31-28666" fmla="*/ 1244502 h 3482342"/>
              <a:gd name="connsiteX32-28667" fmla="*/ 10879242 w 12192000"/>
              <a:gd name="connsiteY32-28668" fmla="*/ 1269215 h 3482342"/>
              <a:gd name="connsiteX33-28669" fmla="*/ 10850998 w 12192000"/>
              <a:gd name="connsiteY33-28670" fmla="*/ 1269215 h 3482342"/>
              <a:gd name="connsiteX34-28671" fmla="*/ 10815658 w 12192000"/>
              <a:gd name="connsiteY34-28672" fmla="*/ 1287849 h 3482342"/>
              <a:gd name="connsiteX35-28673" fmla="*/ 10723900 w 12192000"/>
              <a:gd name="connsiteY35-28674" fmla="*/ 1318642 h 3482342"/>
              <a:gd name="connsiteX36-28675" fmla="*/ 10699186 w 12192000"/>
              <a:gd name="connsiteY36-28676" fmla="*/ 1322173 h 3482342"/>
              <a:gd name="connsiteX37-28677" fmla="*/ 10676375 w 12192000"/>
              <a:gd name="connsiteY37-28678" fmla="*/ 1342640 h 3482342"/>
              <a:gd name="connsiteX38-28679" fmla="*/ 10636304 w 12192000"/>
              <a:gd name="connsiteY38-28680" fmla="*/ 1342641 h 3482342"/>
              <a:gd name="connsiteX39-28681" fmla="*/ 10603863 w 12192000"/>
              <a:gd name="connsiteY39-28682" fmla="*/ 1346886 h 3482342"/>
              <a:gd name="connsiteX40-28683" fmla="*/ 10573203 w 12192000"/>
              <a:gd name="connsiteY40-28684" fmla="*/ 1351996 h 3482342"/>
              <a:gd name="connsiteX41-28685" fmla="*/ 10547375 w 12192000"/>
              <a:gd name="connsiteY41-28686" fmla="*/ 1375130 h 3482342"/>
              <a:gd name="connsiteX42-28687" fmla="*/ 10513263 w 12192000"/>
              <a:gd name="connsiteY42-28688" fmla="*/ 1371939 h 3482342"/>
              <a:gd name="connsiteX43-28689" fmla="*/ 10487356 w 12192000"/>
              <a:gd name="connsiteY43-28690" fmla="*/ 1385722 h 3482342"/>
              <a:gd name="connsiteX44-28691" fmla="*/ 10464012 w 12192000"/>
              <a:gd name="connsiteY44-28692" fmla="*/ 1391778 h 3482342"/>
              <a:gd name="connsiteX45-28693" fmla="*/ 10439694 w 12192000"/>
              <a:gd name="connsiteY45-28694" fmla="*/ 1406905 h 3482342"/>
              <a:gd name="connsiteX46-28695" fmla="*/ 10405409 w 12192000"/>
              <a:gd name="connsiteY46-28696" fmla="*/ 1422789 h 3482342"/>
              <a:gd name="connsiteX47-28697" fmla="*/ 10370530 w 12192000"/>
              <a:gd name="connsiteY47-28698" fmla="*/ 1441596 h 3482342"/>
              <a:gd name="connsiteX48-28699" fmla="*/ 10300239 w 12192000"/>
              <a:gd name="connsiteY48-28700" fmla="*/ 1456332 h 3482342"/>
              <a:gd name="connsiteX49-28701" fmla="*/ 10264922 w 12192000"/>
              <a:gd name="connsiteY49-28702" fmla="*/ 1472107 h 3482342"/>
              <a:gd name="connsiteX50-28703" fmla="*/ 10229629 w 12192000"/>
              <a:gd name="connsiteY50-28704" fmla="*/ 1470454 h 3482342"/>
              <a:gd name="connsiteX51-28705" fmla="*/ 10201385 w 12192000"/>
              <a:gd name="connsiteY51-28706" fmla="*/ 1477515 h 3482342"/>
              <a:gd name="connsiteX52-28707" fmla="*/ 10151958 w 12192000"/>
              <a:gd name="connsiteY52-28708" fmla="*/ 1477515 h 3482342"/>
              <a:gd name="connsiteX53-28709" fmla="*/ 10120184 w 12192000"/>
              <a:gd name="connsiteY53-28710" fmla="*/ 1466924 h 3482342"/>
              <a:gd name="connsiteX54-28711" fmla="*/ 10081348 w 12192000"/>
              <a:gd name="connsiteY54-28712" fmla="*/ 1481046 h 3482342"/>
              <a:gd name="connsiteX55-28713" fmla="*/ 10058690 w 12192000"/>
              <a:gd name="connsiteY55-28714" fmla="*/ 1474888 h 3482342"/>
              <a:gd name="connsiteX56-28715" fmla="*/ 10004424 w 12192000"/>
              <a:gd name="connsiteY56-28716" fmla="*/ 1489801 h 3482342"/>
              <a:gd name="connsiteX57-28717" fmla="*/ 9999951 w 12192000"/>
              <a:gd name="connsiteY57-28718" fmla="*/ 1499127 h 3482342"/>
              <a:gd name="connsiteX58-28719" fmla="*/ 9845462 w 12192000"/>
              <a:gd name="connsiteY58-28720" fmla="*/ 1548192 h 3482342"/>
              <a:gd name="connsiteX59-28721" fmla="*/ 9736156 w 12192000"/>
              <a:gd name="connsiteY59-28722" fmla="*/ 1581928 h 3482342"/>
              <a:gd name="connsiteX60-28723" fmla="*/ 9693355 w 12192000"/>
              <a:gd name="connsiteY60-28724" fmla="*/ 1602632 h 3482342"/>
              <a:gd name="connsiteX61-28725" fmla="*/ 9664242 w 12192000"/>
              <a:gd name="connsiteY61-28726" fmla="*/ 1622075 h 3482342"/>
              <a:gd name="connsiteX62-28727" fmla="*/ 9579195 w 12192000"/>
              <a:gd name="connsiteY62-28728" fmla="*/ 1648017 h 3482342"/>
              <a:gd name="connsiteX63-28729" fmla="*/ 9433652 w 12192000"/>
              <a:gd name="connsiteY63-28730" fmla="*/ 1681174 h 3482342"/>
              <a:gd name="connsiteX64-28731" fmla="*/ 9403775 w 12192000"/>
              <a:gd name="connsiteY64-28732" fmla="*/ 1690403 h 3482342"/>
              <a:gd name="connsiteX65-28733" fmla="*/ 9382503 w 12192000"/>
              <a:gd name="connsiteY65-28734" fmla="*/ 1706957 h 3482342"/>
              <a:gd name="connsiteX66-28735" fmla="*/ 9381410 w 12192000"/>
              <a:gd name="connsiteY66-28736" fmla="*/ 1718312 h 3482342"/>
              <a:gd name="connsiteX67-28737" fmla="*/ 9365685 w 12192000"/>
              <a:gd name="connsiteY67-28738" fmla="*/ 1724772 h 3482342"/>
              <a:gd name="connsiteX68-28739" fmla="*/ 9278020 w 12192000"/>
              <a:gd name="connsiteY68-28740" fmla="*/ 1741161 h 3482342"/>
              <a:gd name="connsiteX69-28741" fmla="*/ 9217145 w 12192000"/>
              <a:gd name="connsiteY69-28742" fmla="*/ 1771195 h 3482342"/>
              <a:gd name="connsiteX70-28743" fmla="*/ 8955875 w 12192000"/>
              <a:gd name="connsiteY70-28744" fmla="*/ 1796806 h 3482342"/>
              <a:gd name="connsiteX71-28745" fmla="*/ 8648415 w 12192000"/>
              <a:gd name="connsiteY71-28746" fmla="*/ 1878623 h 3482342"/>
              <a:gd name="connsiteX72-28747" fmla="*/ 8538519 w 12192000"/>
              <a:gd name="connsiteY72-28748" fmla="*/ 1894114 h 3482342"/>
              <a:gd name="connsiteX73-28749" fmla="*/ 8506541 w 12192000"/>
              <a:gd name="connsiteY73-28750" fmla="*/ 1905955 h 3482342"/>
              <a:gd name="connsiteX74-28751" fmla="*/ 8236214 w 12192000"/>
              <a:gd name="connsiteY74-28752" fmla="*/ 1909725 h 3482342"/>
              <a:gd name="connsiteX75-28753" fmla="*/ 8132104 w 12192000"/>
              <a:gd name="connsiteY75-28754" fmla="*/ 1895727 h 3482342"/>
              <a:gd name="connsiteX76-28755" fmla="*/ 7918078 w 12192000"/>
              <a:gd name="connsiteY76-28756" fmla="*/ 1862668 h 3482342"/>
              <a:gd name="connsiteX77-28757" fmla="*/ 7817899 w 12192000"/>
              <a:gd name="connsiteY77-28758" fmla="*/ 1862176 h 3482342"/>
              <a:gd name="connsiteX78-28759" fmla="*/ 7768994 w 12192000"/>
              <a:gd name="connsiteY78-28760" fmla="*/ 1855721 h 3482342"/>
              <a:gd name="connsiteX79-28761" fmla="*/ 7618027 w 12192000"/>
              <a:gd name="connsiteY79-28762" fmla="*/ 1830959 h 3482342"/>
              <a:gd name="connsiteX80-28763" fmla="*/ 7449425 w 12192000"/>
              <a:gd name="connsiteY80-28764" fmla="*/ 1810910 h 3482342"/>
              <a:gd name="connsiteX81-28765" fmla="*/ 7342915 w 12192000"/>
              <a:gd name="connsiteY81-28766" fmla="*/ 1819827 h 3482342"/>
              <a:gd name="connsiteX82-28767" fmla="*/ 7255191 w 12192000"/>
              <a:gd name="connsiteY82-28768" fmla="*/ 1834354 h 3482342"/>
              <a:gd name="connsiteX83-28769" fmla="*/ 7131205 w 12192000"/>
              <a:gd name="connsiteY83-28770" fmla="*/ 1845557 h 3482342"/>
              <a:gd name="connsiteX84-28771" fmla="*/ 6941837 w 12192000"/>
              <a:gd name="connsiteY84-28772" fmla="*/ 1840640 h 3482342"/>
              <a:gd name="connsiteX85-28773" fmla="*/ 6837145 w 12192000"/>
              <a:gd name="connsiteY85-28774" fmla="*/ 1870724 h 3482342"/>
              <a:gd name="connsiteX86-28775" fmla="*/ 6753991 w 12192000"/>
              <a:gd name="connsiteY86-28776" fmla="*/ 1860969 h 3482342"/>
              <a:gd name="connsiteX87-28777" fmla="*/ 6727754 w 12192000"/>
              <a:gd name="connsiteY87-28778" fmla="*/ 1882372 h 3482342"/>
              <a:gd name="connsiteX88-28779" fmla="*/ 6723371 w 12192000"/>
              <a:gd name="connsiteY88-28780" fmla="*/ 1886494 h 3482342"/>
              <a:gd name="connsiteX89-28781" fmla="*/ 6702779 w 12192000"/>
              <a:gd name="connsiteY89-28782" fmla="*/ 1893601 h 3482342"/>
              <a:gd name="connsiteX90-28783" fmla="*/ 6686657 w 12192000"/>
              <a:gd name="connsiteY90-28784" fmla="*/ 1907344 h 3482342"/>
              <a:gd name="connsiteX91-28785" fmla="*/ 6651330 w 12192000"/>
              <a:gd name="connsiteY91-28786" fmla="*/ 1922921 h 3482342"/>
              <a:gd name="connsiteX92-28787" fmla="*/ 6622958 w 12192000"/>
              <a:gd name="connsiteY92-28788" fmla="*/ 1936255 h 3482342"/>
              <a:gd name="connsiteX93-28789" fmla="*/ 6522602 w 12192000"/>
              <a:gd name="connsiteY93-28790" fmla="*/ 1954133 h 3482342"/>
              <a:gd name="connsiteX94-28791" fmla="*/ 6444344 w 12192000"/>
              <a:gd name="connsiteY94-28792" fmla="*/ 1969663 h 3482342"/>
              <a:gd name="connsiteX95-28793" fmla="*/ 6409626 w 12192000"/>
              <a:gd name="connsiteY95-28794" fmla="*/ 1978846 h 3482342"/>
              <a:gd name="connsiteX96-28795" fmla="*/ 6333446 w 12192000"/>
              <a:gd name="connsiteY96-28796" fmla="*/ 1997163 h 3482342"/>
              <a:gd name="connsiteX97-28797" fmla="*/ 6294933 w 12192000"/>
              <a:gd name="connsiteY97-28798" fmla="*/ 2019412 h 3482342"/>
              <a:gd name="connsiteX98-28799" fmla="*/ 6238719 w 12192000"/>
              <a:gd name="connsiteY98-28800" fmla="*/ 2042547 h 3482342"/>
              <a:gd name="connsiteX99-28801" fmla="*/ 6187205 w 12192000"/>
              <a:gd name="connsiteY99-28802" fmla="*/ 2060048 h 3482342"/>
              <a:gd name="connsiteX100-28803" fmla="*/ 6138780 w 12192000"/>
              <a:gd name="connsiteY100-28804" fmla="*/ 2081918 h 3482342"/>
              <a:gd name="connsiteX101-28805" fmla="*/ 6120125 w 12192000"/>
              <a:gd name="connsiteY101-28806" fmla="*/ 2109475 h 3482342"/>
              <a:gd name="connsiteX102-28807" fmla="*/ 6056576 w 12192000"/>
              <a:gd name="connsiteY102-28808" fmla="*/ 2120066 h 3482342"/>
              <a:gd name="connsiteX103-28809" fmla="*/ 5993794 w 12192000"/>
              <a:gd name="connsiteY103-28810" fmla="*/ 2122569 h 3482342"/>
              <a:gd name="connsiteX104-28811" fmla="*/ 5943601 w 12192000"/>
              <a:gd name="connsiteY104-28812" fmla="*/ 2137719 h 3482342"/>
              <a:gd name="connsiteX105-28813" fmla="*/ 5898141 w 12192000"/>
              <a:gd name="connsiteY105-28814" fmla="*/ 2144806 h 3482342"/>
              <a:gd name="connsiteX106-28815" fmla="*/ 5855337 w 12192000"/>
              <a:gd name="connsiteY106-28816" fmla="*/ 2137719 h 3482342"/>
              <a:gd name="connsiteX107-28817" fmla="*/ 5817682 w 12192000"/>
              <a:gd name="connsiteY107-28818" fmla="*/ 2157358 h 3482342"/>
              <a:gd name="connsiteX108-28819" fmla="*/ 5735300 w 12192000"/>
              <a:gd name="connsiteY108-28820" fmla="*/ 2158902 h 3482342"/>
              <a:gd name="connsiteX109-28821" fmla="*/ 5591469 w 12192000"/>
              <a:gd name="connsiteY109-28822" fmla="*/ 2178389 h 3482342"/>
              <a:gd name="connsiteX110-28823" fmla="*/ 5505818 w 12192000"/>
              <a:gd name="connsiteY110-28824" fmla="*/ 2194207 h 3482342"/>
              <a:gd name="connsiteX111-28825" fmla="*/ 5477574 w 12192000"/>
              <a:gd name="connsiteY111-28826" fmla="*/ 2190677 h 3482342"/>
              <a:gd name="connsiteX112-28827" fmla="*/ 5414282 w 12192000"/>
              <a:gd name="connsiteY112-28828" fmla="*/ 2183070 h 3482342"/>
              <a:gd name="connsiteX113-28829" fmla="*/ 5368369 w 12192000"/>
              <a:gd name="connsiteY113-28830" fmla="*/ 2204272 h 3482342"/>
              <a:gd name="connsiteX114-28831" fmla="*/ 5336354 w 12192000"/>
              <a:gd name="connsiteY114-28832" fmla="*/ 2218920 h 3482342"/>
              <a:gd name="connsiteX115-28833" fmla="*/ 5291263 w 12192000"/>
              <a:gd name="connsiteY115-28834" fmla="*/ 2239182 h 3482342"/>
              <a:gd name="connsiteX116-28835" fmla="*/ 5255152 w 12192000"/>
              <a:gd name="connsiteY116-28836" fmla="*/ 2247164 h 3482342"/>
              <a:gd name="connsiteX117-28837" fmla="*/ 5233796 w 12192000"/>
              <a:gd name="connsiteY117-28838" fmla="*/ 2268260 h 3482342"/>
              <a:gd name="connsiteX118-28839" fmla="*/ 5212786 w 12192000"/>
              <a:gd name="connsiteY118-28840" fmla="*/ 2275408 h 3482342"/>
              <a:gd name="connsiteX119-28841" fmla="*/ 5159401 w 12192000"/>
              <a:gd name="connsiteY119-28842" fmla="*/ 2284343 h 3482342"/>
              <a:gd name="connsiteX120-28843" fmla="*/ 5123830 w 12192000"/>
              <a:gd name="connsiteY120-28844" fmla="*/ 2307070 h 3482342"/>
              <a:gd name="connsiteX121-28845" fmla="*/ 5065426 w 12192000"/>
              <a:gd name="connsiteY121-28846" fmla="*/ 2324076 h 3482342"/>
              <a:gd name="connsiteX122-28847" fmla="*/ 4975908 w 12192000"/>
              <a:gd name="connsiteY122-28848" fmla="*/ 2364128 h 3482342"/>
              <a:gd name="connsiteX123-28849" fmla="*/ 4913723 w 12192000"/>
              <a:gd name="connsiteY123-28850" fmla="*/ 2385265 h 3482342"/>
              <a:gd name="connsiteX124-28851" fmla="*/ 4746485 w 12192000"/>
              <a:gd name="connsiteY124-28852" fmla="*/ 2451769 h 3482342"/>
              <a:gd name="connsiteX125-28853" fmla="*/ 4681588 w 12192000"/>
              <a:gd name="connsiteY125-28854" fmla="*/ 2467494 h 3482342"/>
              <a:gd name="connsiteX126-28855" fmla="*/ 1783655 w 12192000"/>
              <a:gd name="connsiteY126-28856" fmla="*/ 3163860 h 3482342"/>
              <a:gd name="connsiteX127-28857" fmla="*/ 1325955 w 12192000"/>
              <a:gd name="connsiteY127-28858" fmla="*/ 3176692 h 3482342"/>
              <a:gd name="connsiteX128-28859" fmla="*/ 1190384 w 12192000"/>
              <a:gd name="connsiteY128-28860" fmla="*/ 3203504 h 3482342"/>
              <a:gd name="connsiteX129-28861" fmla="*/ 1094537 w 12192000"/>
              <a:gd name="connsiteY129-28862" fmla="*/ 3229469 h 3482342"/>
              <a:gd name="connsiteX130-28863" fmla="*/ 1013254 w 12192000"/>
              <a:gd name="connsiteY130-28864" fmla="*/ 3263949 h 3482342"/>
              <a:gd name="connsiteX131-28865" fmla="*/ 779276 w 12192000"/>
              <a:gd name="connsiteY131-28866" fmla="*/ 3327290 h 3482342"/>
              <a:gd name="connsiteX132-28867" fmla="*/ 600378 w 12192000"/>
              <a:gd name="connsiteY132-28868" fmla="*/ 3335250 h 3482342"/>
              <a:gd name="connsiteX133-28869" fmla="*/ 493457 w 12192000"/>
              <a:gd name="connsiteY133-28870" fmla="*/ 3365044 h 3482342"/>
              <a:gd name="connsiteX134-28871" fmla="*/ 416599 w 12192000"/>
              <a:gd name="connsiteY134-28872" fmla="*/ 3387517 h 3482342"/>
              <a:gd name="connsiteX135-28873" fmla="*/ 349402 w 12192000"/>
              <a:gd name="connsiteY135-28874" fmla="*/ 3380897 h 3482342"/>
              <a:gd name="connsiteX136-28875" fmla="*/ 225952 w 12192000"/>
              <a:gd name="connsiteY136-28876" fmla="*/ 3426352 h 3482342"/>
              <a:gd name="connsiteX137-28877" fmla="*/ 171000 w 12192000"/>
              <a:gd name="connsiteY137-28878" fmla="*/ 3438892 h 3482342"/>
              <a:gd name="connsiteX138-28879" fmla="*/ 88263 w 12192000"/>
              <a:gd name="connsiteY138-28880" fmla="*/ 3479310 h 3482342"/>
              <a:gd name="connsiteX139-28881" fmla="*/ 46713 w 12192000"/>
              <a:gd name="connsiteY139-28882" fmla="*/ 3462986 h 3482342"/>
              <a:gd name="connsiteX140-28883" fmla="*/ 2765 w 12192000"/>
              <a:gd name="connsiteY140-28884" fmla="*/ 3480770 h 3482342"/>
              <a:gd name="connsiteX141-28885" fmla="*/ 0 w 12192000"/>
              <a:gd name="connsiteY141-28886" fmla="*/ 3482342 h 3482342"/>
              <a:gd name="connsiteX142" fmla="*/ 0 w 12192000"/>
              <a:gd name="connsiteY142" fmla="*/ 0 h 3482342"/>
              <a:gd name="connsiteX0-28887" fmla="*/ 0 w 12192000"/>
              <a:gd name="connsiteY0-28888" fmla="*/ 0 h 3482342"/>
              <a:gd name="connsiteX1-28889" fmla="*/ 12192000 w 12192000"/>
              <a:gd name="connsiteY1-28890" fmla="*/ 0 h 3482342"/>
              <a:gd name="connsiteX2-28891" fmla="*/ 12192000 w 12192000"/>
              <a:gd name="connsiteY2-28892" fmla="*/ 635369 h 3482342"/>
              <a:gd name="connsiteX3-28893" fmla="*/ 12191789 w 12192000"/>
              <a:gd name="connsiteY3-28894" fmla="*/ 560396 h 3482342"/>
              <a:gd name="connsiteX4-28895" fmla="*/ 11983027 w 12192000"/>
              <a:gd name="connsiteY4-28896" fmla="*/ 646756 h 3482342"/>
              <a:gd name="connsiteX5-28897" fmla="*/ 11940158 w 12192000"/>
              <a:gd name="connsiteY5-28898" fmla="*/ 651378 h 3482342"/>
              <a:gd name="connsiteX6-28899" fmla="*/ 11923051 w 12192000"/>
              <a:gd name="connsiteY6-28900" fmla="*/ 656045 h 3482342"/>
              <a:gd name="connsiteX7-28901" fmla="*/ 11832939 w 12192000"/>
              <a:gd name="connsiteY7-28902" fmla="*/ 674181 h 3482342"/>
              <a:gd name="connsiteX8-28903" fmla="*/ 11767770 w 12192000"/>
              <a:gd name="connsiteY8-28904" fmla="*/ 683807 h 3482342"/>
              <a:gd name="connsiteX9-28905" fmla="*/ 11728279 w 12192000"/>
              <a:gd name="connsiteY9-28906" fmla="*/ 700816 h 3482342"/>
              <a:gd name="connsiteX10-28907" fmla="*/ 11722533 w 12192000"/>
              <a:gd name="connsiteY10-28908" fmla="*/ 703421 h 3482342"/>
              <a:gd name="connsiteX11-28909" fmla="*/ 11720002 w 12192000"/>
              <a:gd name="connsiteY11-28910" fmla="*/ 710566 h 3482342"/>
              <a:gd name="connsiteX12-28911" fmla="*/ 11707351 w 12192000"/>
              <a:gd name="connsiteY12-28912" fmla="*/ 710310 h 3482342"/>
              <a:gd name="connsiteX13-28913" fmla="*/ 11700369 w 12192000"/>
              <a:gd name="connsiteY13-28914" fmla="*/ 713480 h 3482342"/>
              <a:gd name="connsiteX14-28915" fmla="*/ 11691126 w 12192000"/>
              <a:gd name="connsiteY14-28916" fmla="*/ 726131 h 3482342"/>
              <a:gd name="connsiteX15-28917" fmla="*/ 11657717 w 12192000"/>
              <a:gd name="connsiteY15-28918" fmla="*/ 746701 h 3482342"/>
              <a:gd name="connsiteX16-28919" fmla="*/ 11656818 w 12192000"/>
              <a:gd name="connsiteY16-28920" fmla="*/ 769062 h 3482342"/>
              <a:gd name="connsiteX17-28921" fmla="*/ 11601229 w 12192000"/>
              <a:gd name="connsiteY17-28922" fmla="*/ 785537 h 3482342"/>
              <a:gd name="connsiteX18-28923" fmla="*/ 11501920 w 12192000"/>
              <a:gd name="connsiteY18-28924" fmla="*/ 813109 h 3482342"/>
              <a:gd name="connsiteX19-28925" fmla="*/ 11405286 w 12192000"/>
              <a:gd name="connsiteY19-28926" fmla="*/ 849086 h 3482342"/>
              <a:gd name="connsiteX20-28927" fmla="*/ 11338523 w 12192000"/>
              <a:gd name="connsiteY20-28928" fmla="*/ 852810 h 3482342"/>
              <a:gd name="connsiteX21-28929" fmla="*/ 11334676 w 12192000"/>
              <a:gd name="connsiteY21-28930" fmla="*/ 859677 h 3482342"/>
              <a:gd name="connsiteX22-28931" fmla="*/ 11217448 w 12192000"/>
              <a:gd name="connsiteY22-28932" fmla="*/ 980136 h 3482342"/>
              <a:gd name="connsiteX23-28933" fmla="*/ 11196987 w 12192000"/>
              <a:gd name="connsiteY23-28934" fmla="*/ 1000897 h 3482342"/>
              <a:gd name="connsiteX24-28935" fmla="*/ 11193568 w 12192000"/>
              <a:gd name="connsiteY24-28936" fmla="*/ 1039464 h 3482342"/>
              <a:gd name="connsiteX25-28937" fmla="*/ 11175804 w 12192000"/>
              <a:gd name="connsiteY25-28938" fmla="*/ 1067977 h 3482342"/>
              <a:gd name="connsiteX26-28939" fmla="*/ 11133438 w 12192000"/>
              <a:gd name="connsiteY26-28940" fmla="*/ 1106812 h 3482342"/>
              <a:gd name="connsiteX27-28941" fmla="*/ 11120819 w 12192000"/>
              <a:gd name="connsiteY27-28942" fmla="*/ 1126133 h 3482342"/>
              <a:gd name="connsiteX28-28943" fmla="*/ 11071654 w 12192000"/>
              <a:gd name="connsiteY28-28944" fmla="*/ 1177422 h 3482342"/>
              <a:gd name="connsiteX29-28945" fmla="*/ 11028687 w 12192000"/>
              <a:gd name="connsiteY29-28946" fmla="*/ 1199018 h 3482342"/>
              <a:gd name="connsiteX30-28947" fmla="*/ 10974565 w 12192000"/>
              <a:gd name="connsiteY30-28948" fmla="*/ 1226849 h 3482342"/>
              <a:gd name="connsiteX31-28949" fmla="*/ 10960443 w 12192000"/>
              <a:gd name="connsiteY31-28950" fmla="*/ 1244502 h 3482342"/>
              <a:gd name="connsiteX32-28951" fmla="*/ 10879242 w 12192000"/>
              <a:gd name="connsiteY32-28952" fmla="*/ 1269215 h 3482342"/>
              <a:gd name="connsiteX33-28953" fmla="*/ 10850998 w 12192000"/>
              <a:gd name="connsiteY33-28954" fmla="*/ 1269215 h 3482342"/>
              <a:gd name="connsiteX34-28955" fmla="*/ 10815658 w 12192000"/>
              <a:gd name="connsiteY34-28956" fmla="*/ 1287849 h 3482342"/>
              <a:gd name="connsiteX35-28957" fmla="*/ 10723900 w 12192000"/>
              <a:gd name="connsiteY35-28958" fmla="*/ 1318642 h 3482342"/>
              <a:gd name="connsiteX36-28959" fmla="*/ 10699186 w 12192000"/>
              <a:gd name="connsiteY36-28960" fmla="*/ 1322173 h 3482342"/>
              <a:gd name="connsiteX37-28961" fmla="*/ 10676375 w 12192000"/>
              <a:gd name="connsiteY37-28962" fmla="*/ 1342640 h 3482342"/>
              <a:gd name="connsiteX38-28963" fmla="*/ 10636304 w 12192000"/>
              <a:gd name="connsiteY38-28964" fmla="*/ 1342641 h 3482342"/>
              <a:gd name="connsiteX39-28965" fmla="*/ 10603863 w 12192000"/>
              <a:gd name="connsiteY39-28966" fmla="*/ 1346886 h 3482342"/>
              <a:gd name="connsiteX40-28967" fmla="*/ 10573203 w 12192000"/>
              <a:gd name="connsiteY40-28968" fmla="*/ 1351996 h 3482342"/>
              <a:gd name="connsiteX41-28969" fmla="*/ 10547375 w 12192000"/>
              <a:gd name="connsiteY41-28970" fmla="*/ 1375130 h 3482342"/>
              <a:gd name="connsiteX42-28971" fmla="*/ 10513263 w 12192000"/>
              <a:gd name="connsiteY42-28972" fmla="*/ 1371939 h 3482342"/>
              <a:gd name="connsiteX43-28973" fmla="*/ 10487356 w 12192000"/>
              <a:gd name="connsiteY43-28974" fmla="*/ 1385722 h 3482342"/>
              <a:gd name="connsiteX44-28975" fmla="*/ 10464012 w 12192000"/>
              <a:gd name="connsiteY44-28976" fmla="*/ 1391778 h 3482342"/>
              <a:gd name="connsiteX45-28977" fmla="*/ 10439694 w 12192000"/>
              <a:gd name="connsiteY45-28978" fmla="*/ 1406905 h 3482342"/>
              <a:gd name="connsiteX46-28979" fmla="*/ 10405409 w 12192000"/>
              <a:gd name="connsiteY46-28980" fmla="*/ 1422789 h 3482342"/>
              <a:gd name="connsiteX47-28981" fmla="*/ 10370530 w 12192000"/>
              <a:gd name="connsiteY47-28982" fmla="*/ 1441596 h 3482342"/>
              <a:gd name="connsiteX48-28983" fmla="*/ 10300239 w 12192000"/>
              <a:gd name="connsiteY48-28984" fmla="*/ 1456332 h 3482342"/>
              <a:gd name="connsiteX49-28985" fmla="*/ 10264922 w 12192000"/>
              <a:gd name="connsiteY49-28986" fmla="*/ 1472107 h 3482342"/>
              <a:gd name="connsiteX50-28987" fmla="*/ 10229629 w 12192000"/>
              <a:gd name="connsiteY50-28988" fmla="*/ 1470454 h 3482342"/>
              <a:gd name="connsiteX51-28989" fmla="*/ 10201385 w 12192000"/>
              <a:gd name="connsiteY51-28990" fmla="*/ 1477515 h 3482342"/>
              <a:gd name="connsiteX52-28991" fmla="*/ 10151958 w 12192000"/>
              <a:gd name="connsiteY52-28992" fmla="*/ 1477515 h 3482342"/>
              <a:gd name="connsiteX53-28993" fmla="*/ 10120184 w 12192000"/>
              <a:gd name="connsiteY53-28994" fmla="*/ 1466924 h 3482342"/>
              <a:gd name="connsiteX54-28995" fmla="*/ 10081348 w 12192000"/>
              <a:gd name="connsiteY54-28996" fmla="*/ 1481046 h 3482342"/>
              <a:gd name="connsiteX55-28997" fmla="*/ 10058690 w 12192000"/>
              <a:gd name="connsiteY55-28998" fmla="*/ 1474888 h 3482342"/>
              <a:gd name="connsiteX56-28999" fmla="*/ 10004424 w 12192000"/>
              <a:gd name="connsiteY56-29000" fmla="*/ 1489801 h 3482342"/>
              <a:gd name="connsiteX57-29001" fmla="*/ 9999951 w 12192000"/>
              <a:gd name="connsiteY57-29002" fmla="*/ 1499127 h 3482342"/>
              <a:gd name="connsiteX58-29003" fmla="*/ 9845462 w 12192000"/>
              <a:gd name="connsiteY58-29004" fmla="*/ 1548192 h 3482342"/>
              <a:gd name="connsiteX59-29005" fmla="*/ 9736156 w 12192000"/>
              <a:gd name="connsiteY59-29006" fmla="*/ 1581928 h 3482342"/>
              <a:gd name="connsiteX60-29007" fmla="*/ 9693355 w 12192000"/>
              <a:gd name="connsiteY60-29008" fmla="*/ 1602632 h 3482342"/>
              <a:gd name="connsiteX61-29009" fmla="*/ 9664242 w 12192000"/>
              <a:gd name="connsiteY61-29010" fmla="*/ 1622075 h 3482342"/>
              <a:gd name="connsiteX62-29011" fmla="*/ 9579195 w 12192000"/>
              <a:gd name="connsiteY62-29012" fmla="*/ 1648017 h 3482342"/>
              <a:gd name="connsiteX63-29013" fmla="*/ 9433652 w 12192000"/>
              <a:gd name="connsiteY63-29014" fmla="*/ 1681174 h 3482342"/>
              <a:gd name="connsiteX64-29015" fmla="*/ 9403775 w 12192000"/>
              <a:gd name="connsiteY64-29016" fmla="*/ 1690403 h 3482342"/>
              <a:gd name="connsiteX65-29017" fmla="*/ 9382503 w 12192000"/>
              <a:gd name="connsiteY65-29018" fmla="*/ 1706957 h 3482342"/>
              <a:gd name="connsiteX66-29019" fmla="*/ 9381410 w 12192000"/>
              <a:gd name="connsiteY66-29020" fmla="*/ 1718312 h 3482342"/>
              <a:gd name="connsiteX67-29021" fmla="*/ 9365685 w 12192000"/>
              <a:gd name="connsiteY67-29022" fmla="*/ 1724772 h 3482342"/>
              <a:gd name="connsiteX68-29023" fmla="*/ 9278020 w 12192000"/>
              <a:gd name="connsiteY68-29024" fmla="*/ 1741161 h 3482342"/>
              <a:gd name="connsiteX69-29025" fmla="*/ 9217145 w 12192000"/>
              <a:gd name="connsiteY69-29026" fmla="*/ 1771195 h 3482342"/>
              <a:gd name="connsiteX70-29027" fmla="*/ 8955875 w 12192000"/>
              <a:gd name="connsiteY70-29028" fmla="*/ 1796806 h 3482342"/>
              <a:gd name="connsiteX71-29029" fmla="*/ 8648415 w 12192000"/>
              <a:gd name="connsiteY71-29030" fmla="*/ 1878623 h 3482342"/>
              <a:gd name="connsiteX72-29031" fmla="*/ 8538519 w 12192000"/>
              <a:gd name="connsiteY72-29032" fmla="*/ 1894114 h 3482342"/>
              <a:gd name="connsiteX73-29033" fmla="*/ 8506541 w 12192000"/>
              <a:gd name="connsiteY73-29034" fmla="*/ 1905955 h 3482342"/>
              <a:gd name="connsiteX74-29035" fmla="*/ 8236214 w 12192000"/>
              <a:gd name="connsiteY74-29036" fmla="*/ 1909725 h 3482342"/>
              <a:gd name="connsiteX75-29037" fmla="*/ 8132104 w 12192000"/>
              <a:gd name="connsiteY75-29038" fmla="*/ 1895727 h 3482342"/>
              <a:gd name="connsiteX76-29039" fmla="*/ 7918078 w 12192000"/>
              <a:gd name="connsiteY76-29040" fmla="*/ 1862668 h 3482342"/>
              <a:gd name="connsiteX77-29041" fmla="*/ 7817899 w 12192000"/>
              <a:gd name="connsiteY77-29042" fmla="*/ 1862176 h 3482342"/>
              <a:gd name="connsiteX78-29043" fmla="*/ 7768994 w 12192000"/>
              <a:gd name="connsiteY78-29044" fmla="*/ 1855721 h 3482342"/>
              <a:gd name="connsiteX79-29045" fmla="*/ 7618027 w 12192000"/>
              <a:gd name="connsiteY79-29046" fmla="*/ 1830959 h 3482342"/>
              <a:gd name="connsiteX80-29047" fmla="*/ 7449425 w 12192000"/>
              <a:gd name="connsiteY80-29048" fmla="*/ 1810910 h 3482342"/>
              <a:gd name="connsiteX81-29049" fmla="*/ 7342915 w 12192000"/>
              <a:gd name="connsiteY81-29050" fmla="*/ 1819827 h 3482342"/>
              <a:gd name="connsiteX82-29051" fmla="*/ 7255191 w 12192000"/>
              <a:gd name="connsiteY82-29052" fmla="*/ 1834354 h 3482342"/>
              <a:gd name="connsiteX83-29053" fmla="*/ 7131205 w 12192000"/>
              <a:gd name="connsiteY83-29054" fmla="*/ 1845557 h 3482342"/>
              <a:gd name="connsiteX84-29055" fmla="*/ 6941837 w 12192000"/>
              <a:gd name="connsiteY84-29056" fmla="*/ 1840640 h 3482342"/>
              <a:gd name="connsiteX85-29057" fmla="*/ 6837145 w 12192000"/>
              <a:gd name="connsiteY85-29058" fmla="*/ 1870724 h 3482342"/>
              <a:gd name="connsiteX86-29059" fmla="*/ 6753991 w 12192000"/>
              <a:gd name="connsiteY86-29060" fmla="*/ 1860969 h 3482342"/>
              <a:gd name="connsiteX87-29061" fmla="*/ 6727754 w 12192000"/>
              <a:gd name="connsiteY87-29062" fmla="*/ 1882372 h 3482342"/>
              <a:gd name="connsiteX88-29063" fmla="*/ 6723371 w 12192000"/>
              <a:gd name="connsiteY88-29064" fmla="*/ 1886494 h 3482342"/>
              <a:gd name="connsiteX89-29065" fmla="*/ 6702779 w 12192000"/>
              <a:gd name="connsiteY89-29066" fmla="*/ 1893601 h 3482342"/>
              <a:gd name="connsiteX90-29067" fmla="*/ 6686657 w 12192000"/>
              <a:gd name="connsiteY90-29068" fmla="*/ 1907344 h 3482342"/>
              <a:gd name="connsiteX91-29069" fmla="*/ 6651330 w 12192000"/>
              <a:gd name="connsiteY91-29070" fmla="*/ 1922921 h 3482342"/>
              <a:gd name="connsiteX92-29071" fmla="*/ 6622958 w 12192000"/>
              <a:gd name="connsiteY92-29072" fmla="*/ 1936255 h 3482342"/>
              <a:gd name="connsiteX93-29073" fmla="*/ 6522602 w 12192000"/>
              <a:gd name="connsiteY93-29074" fmla="*/ 1954133 h 3482342"/>
              <a:gd name="connsiteX94-29075" fmla="*/ 6444344 w 12192000"/>
              <a:gd name="connsiteY94-29076" fmla="*/ 1969663 h 3482342"/>
              <a:gd name="connsiteX95-29077" fmla="*/ 6409626 w 12192000"/>
              <a:gd name="connsiteY95-29078" fmla="*/ 1978846 h 3482342"/>
              <a:gd name="connsiteX96-29079" fmla="*/ 6333446 w 12192000"/>
              <a:gd name="connsiteY96-29080" fmla="*/ 1997163 h 3482342"/>
              <a:gd name="connsiteX97-29081" fmla="*/ 6294933 w 12192000"/>
              <a:gd name="connsiteY97-29082" fmla="*/ 2019412 h 3482342"/>
              <a:gd name="connsiteX98-29083" fmla="*/ 6238719 w 12192000"/>
              <a:gd name="connsiteY98-29084" fmla="*/ 2042547 h 3482342"/>
              <a:gd name="connsiteX99-29085" fmla="*/ 6187205 w 12192000"/>
              <a:gd name="connsiteY99-29086" fmla="*/ 2060048 h 3482342"/>
              <a:gd name="connsiteX100-29087" fmla="*/ 6138780 w 12192000"/>
              <a:gd name="connsiteY100-29088" fmla="*/ 2081918 h 3482342"/>
              <a:gd name="connsiteX101-29089" fmla="*/ 6120125 w 12192000"/>
              <a:gd name="connsiteY101-29090" fmla="*/ 2109475 h 3482342"/>
              <a:gd name="connsiteX102-29091" fmla="*/ 6056576 w 12192000"/>
              <a:gd name="connsiteY102-29092" fmla="*/ 2120066 h 3482342"/>
              <a:gd name="connsiteX103-29093" fmla="*/ 5993794 w 12192000"/>
              <a:gd name="connsiteY103-29094" fmla="*/ 2122569 h 3482342"/>
              <a:gd name="connsiteX104-29095" fmla="*/ 5943601 w 12192000"/>
              <a:gd name="connsiteY104-29096" fmla="*/ 2137719 h 3482342"/>
              <a:gd name="connsiteX105-29097" fmla="*/ 5898141 w 12192000"/>
              <a:gd name="connsiteY105-29098" fmla="*/ 2144806 h 3482342"/>
              <a:gd name="connsiteX106-29099" fmla="*/ 5855337 w 12192000"/>
              <a:gd name="connsiteY106-29100" fmla="*/ 2137719 h 3482342"/>
              <a:gd name="connsiteX107-29101" fmla="*/ 5817682 w 12192000"/>
              <a:gd name="connsiteY107-29102" fmla="*/ 2157358 h 3482342"/>
              <a:gd name="connsiteX108-29103" fmla="*/ 5735300 w 12192000"/>
              <a:gd name="connsiteY108-29104" fmla="*/ 2158902 h 3482342"/>
              <a:gd name="connsiteX109-29105" fmla="*/ 5591469 w 12192000"/>
              <a:gd name="connsiteY109-29106" fmla="*/ 2178389 h 3482342"/>
              <a:gd name="connsiteX110-29107" fmla="*/ 5505818 w 12192000"/>
              <a:gd name="connsiteY110-29108" fmla="*/ 2194207 h 3482342"/>
              <a:gd name="connsiteX111-29109" fmla="*/ 5477574 w 12192000"/>
              <a:gd name="connsiteY111-29110" fmla="*/ 2190677 h 3482342"/>
              <a:gd name="connsiteX112-29111" fmla="*/ 5414282 w 12192000"/>
              <a:gd name="connsiteY112-29112" fmla="*/ 2183070 h 3482342"/>
              <a:gd name="connsiteX113-29113" fmla="*/ 5368369 w 12192000"/>
              <a:gd name="connsiteY113-29114" fmla="*/ 2204272 h 3482342"/>
              <a:gd name="connsiteX114-29115" fmla="*/ 5336354 w 12192000"/>
              <a:gd name="connsiteY114-29116" fmla="*/ 2218920 h 3482342"/>
              <a:gd name="connsiteX115-29117" fmla="*/ 5291263 w 12192000"/>
              <a:gd name="connsiteY115-29118" fmla="*/ 2239182 h 3482342"/>
              <a:gd name="connsiteX116-29119" fmla="*/ 5255152 w 12192000"/>
              <a:gd name="connsiteY116-29120" fmla="*/ 2247164 h 3482342"/>
              <a:gd name="connsiteX117-29121" fmla="*/ 5233796 w 12192000"/>
              <a:gd name="connsiteY117-29122" fmla="*/ 2268260 h 3482342"/>
              <a:gd name="connsiteX118-29123" fmla="*/ 5212786 w 12192000"/>
              <a:gd name="connsiteY118-29124" fmla="*/ 2275408 h 3482342"/>
              <a:gd name="connsiteX119-29125" fmla="*/ 5159401 w 12192000"/>
              <a:gd name="connsiteY119-29126" fmla="*/ 2284343 h 3482342"/>
              <a:gd name="connsiteX120-29127" fmla="*/ 5123830 w 12192000"/>
              <a:gd name="connsiteY120-29128" fmla="*/ 2307070 h 3482342"/>
              <a:gd name="connsiteX121-29129" fmla="*/ 5065426 w 12192000"/>
              <a:gd name="connsiteY121-29130" fmla="*/ 2324076 h 3482342"/>
              <a:gd name="connsiteX122-29131" fmla="*/ 4975908 w 12192000"/>
              <a:gd name="connsiteY122-29132" fmla="*/ 2364128 h 3482342"/>
              <a:gd name="connsiteX123-29133" fmla="*/ 4913723 w 12192000"/>
              <a:gd name="connsiteY123-29134" fmla="*/ 2385265 h 3482342"/>
              <a:gd name="connsiteX124-29135" fmla="*/ 4746485 w 12192000"/>
              <a:gd name="connsiteY124-29136" fmla="*/ 2451769 h 3482342"/>
              <a:gd name="connsiteX125-29137" fmla="*/ 4681588 w 12192000"/>
              <a:gd name="connsiteY125-29138" fmla="*/ 2467494 h 3482342"/>
              <a:gd name="connsiteX126-29139" fmla="*/ 1783655 w 12192000"/>
              <a:gd name="connsiteY126-29140" fmla="*/ 3163860 h 3482342"/>
              <a:gd name="connsiteX127-29141" fmla="*/ 1325955 w 12192000"/>
              <a:gd name="connsiteY127-29142" fmla="*/ 3176692 h 3482342"/>
              <a:gd name="connsiteX128-29143" fmla="*/ 1190384 w 12192000"/>
              <a:gd name="connsiteY128-29144" fmla="*/ 3203504 h 3482342"/>
              <a:gd name="connsiteX129-29145" fmla="*/ 1094537 w 12192000"/>
              <a:gd name="connsiteY129-29146" fmla="*/ 3229469 h 3482342"/>
              <a:gd name="connsiteX130-29147" fmla="*/ 1013254 w 12192000"/>
              <a:gd name="connsiteY130-29148" fmla="*/ 3263949 h 3482342"/>
              <a:gd name="connsiteX131-29149" fmla="*/ 779276 w 12192000"/>
              <a:gd name="connsiteY131-29150" fmla="*/ 3327290 h 3482342"/>
              <a:gd name="connsiteX132-29151" fmla="*/ 600378 w 12192000"/>
              <a:gd name="connsiteY132-29152" fmla="*/ 3335250 h 3482342"/>
              <a:gd name="connsiteX133-29153" fmla="*/ 493457 w 12192000"/>
              <a:gd name="connsiteY133-29154" fmla="*/ 3365044 h 3482342"/>
              <a:gd name="connsiteX134-29155" fmla="*/ 416599 w 12192000"/>
              <a:gd name="connsiteY134-29156" fmla="*/ 3387517 h 3482342"/>
              <a:gd name="connsiteX135-29157" fmla="*/ 349402 w 12192000"/>
              <a:gd name="connsiteY135-29158" fmla="*/ 3380897 h 3482342"/>
              <a:gd name="connsiteX136-29159" fmla="*/ 225952 w 12192000"/>
              <a:gd name="connsiteY136-29160" fmla="*/ 3426352 h 3482342"/>
              <a:gd name="connsiteX137-29161" fmla="*/ 171000 w 12192000"/>
              <a:gd name="connsiteY137-29162" fmla="*/ 3438892 h 3482342"/>
              <a:gd name="connsiteX138-29163" fmla="*/ 88263 w 12192000"/>
              <a:gd name="connsiteY138-29164" fmla="*/ 3479310 h 3482342"/>
              <a:gd name="connsiteX139-29165" fmla="*/ 46713 w 12192000"/>
              <a:gd name="connsiteY139-29166" fmla="*/ 3462986 h 3482342"/>
              <a:gd name="connsiteX140-29167" fmla="*/ 2765 w 12192000"/>
              <a:gd name="connsiteY140-29168" fmla="*/ 3480770 h 3482342"/>
              <a:gd name="connsiteX141-29169" fmla="*/ 0 w 12192000"/>
              <a:gd name="connsiteY141-29170" fmla="*/ 3482342 h 3482342"/>
              <a:gd name="connsiteX142-29171" fmla="*/ 0 w 12192000"/>
              <a:gd name="connsiteY142-29172" fmla="*/ 0 h 3482342"/>
              <a:gd name="connsiteX0-29173" fmla="*/ 0 w 12192000"/>
              <a:gd name="connsiteY0-29174" fmla="*/ 0 h 3482342"/>
              <a:gd name="connsiteX1-29175" fmla="*/ 12192000 w 12192000"/>
              <a:gd name="connsiteY1-29176" fmla="*/ 0 h 3482342"/>
              <a:gd name="connsiteX2-29177" fmla="*/ 12192000 w 12192000"/>
              <a:gd name="connsiteY2-29178" fmla="*/ 635369 h 3482342"/>
              <a:gd name="connsiteX3-29179" fmla="*/ 12191789 w 12192000"/>
              <a:gd name="connsiteY3-29180" fmla="*/ 560396 h 3482342"/>
              <a:gd name="connsiteX4-29181" fmla="*/ 11983027 w 12192000"/>
              <a:gd name="connsiteY4-29182" fmla="*/ 646756 h 3482342"/>
              <a:gd name="connsiteX5-29183" fmla="*/ 11940158 w 12192000"/>
              <a:gd name="connsiteY5-29184" fmla="*/ 651378 h 3482342"/>
              <a:gd name="connsiteX6-29185" fmla="*/ 11923051 w 12192000"/>
              <a:gd name="connsiteY6-29186" fmla="*/ 656045 h 3482342"/>
              <a:gd name="connsiteX7-29187" fmla="*/ 11832939 w 12192000"/>
              <a:gd name="connsiteY7-29188" fmla="*/ 674181 h 3482342"/>
              <a:gd name="connsiteX8-29189" fmla="*/ 11767770 w 12192000"/>
              <a:gd name="connsiteY8-29190" fmla="*/ 683807 h 3482342"/>
              <a:gd name="connsiteX9-29191" fmla="*/ 11728279 w 12192000"/>
              <a:gd name="connsiteY9-29192" fmla="*/ 700816 h 3482342"/>
              <a:gd name="connsiteX10-29193" fmla="*/ 11722533 w 12192000"/>
              <a:gd name="connsiteY10-29194" fmla="*/ 703421 h 3482342"/>
              <a:gd name="connsiteX11-29195" fmla="*/ 11720002 w 12192000"/>
              <a:gd name="connsiteY11-29196" fmla="*/ 710566 h 3482342"/>
              <a:gd name="connsiteX12-29197" fmla="*/ 11707351 w 12192000"/>
              <a:gd name="connsiteY12-29198" fmla="*/ 710310 h 3482342"/>
              <a:gd name="connsiteX13-29199" fmla="*/ 11700369 w 12192000"/>
              <a:gd name="connsiteY13-29200" fmla="*/ 713480 h 3482342"/>
              <a:gd name="connsiteX14-29201" fmla="*/ 11691126 w 12192000"/>
              <a:gd name="connsiteY14-29202" fmla="*/ 726131 h 3482342"/>
              <a:gd name="connsiteX15-29203" fmla="*/ 11657717 w 12192000"/>
              <a:gd name="connsiteY15-29204" fmla="*/ 746701 h 3482342"/>
              <a:gd name="connsiteX16-29205" fmla="*/ 11656818 w 12192000"/>
              <a:gd name="connsiteY16-29206" fmla="*/ 769062 h 3482342"/>
              <a:gd name="connsiteX17-29207" fmla="*/ 11601229 w 12192000"/>
              <a:gd name="connsiteY17-29208" fmla="*/ 785537 h 3482342"/>
              <a:gd name="connsiteX18-29209" fmla="*/ 11501920 w 12192000"/>
              <a:gd name="connsiteY18-29210" fmla="*/ 813109 h 3482342"/>
              <a:gd name="connsiteX19-29211" fmla="*/ 11405286 w 12192000"/>
              <a:gd name="connsiteY19-29212" fmla="*/ 849086 h 3482342"/>
              <a:gd name="connsiteX20-29213" fmla="*/ 11338523 w 12192000"/>
              <a:gd name="connsiteY20-29214" fmla="*/ 852810 h 3482342"/>
              <a:gd name="connsiteX21-29215" fmla="*/ 11334676 w 12192000"/>
              <a:gd name="connsiteY21-29216" fmla="*/ 859677 h 3482342"/>
              <a:gd name="connsiteX22-29217" fmla="*/ 11217448 w 12192000"/>
              <a:gd name="connsiteY22-29218" fmla="*/ 980136 h 3482342"/>
              <a:gd name="connsiteX23-29219" fmla="*/ 11196987 w 12192000"/>
              <a:gd name="connsiteY23-29220" fmla="*/ 1000897 h 3482342"/>
              <a:gd name="connsiteX24-29221" fmla="*/ 11193568 w 12192000"/>
              <a:gd name="connsiteY24-29222" fmla="*/ 1039464 h 3482342"/>
              <a:gd name="connsiteX25-29223" fmla="*/ 11175804 w 12192000"/>
              <a:gd name="connsiteY25-29224" fmla="*/ 1067977 h 3482342"/>
              <a:gd name="connsiteX26-29225" fmla="*/ 11133438 w 12192000"/>
              <a:gd name="connsiteY26-29226" fmla="*/ 1106812 h 3482342"/>
              <a:gd name="connsiteX27-29227" fmla="*/ 11120819 w 12192000"/>
              <a:gd name="connsiteY27-29228" fmla="*/ 1126133 h 3482342"/>
              <a:gd name="connsiteX28-29229" fmla="*/ 11071654 w 12192000"/>
              <a:gd name="connsiteY28-29230" fmla="*/ 1177422 h 3482342"/>
              <a:gd name="connsiteX29-29231" fmla="*/ 11028687 w 12192000"/>
              <a:gd name="connsiteY29-29232" fmla="*/ 1199018 h 3482342"/>
              <a:gd name="connsiteX30-29233" fmla="*/ 10974565 w 12192000"/>
              <a:gd name="connsiteY30-29234" fmla="*/ 1226849 h 3482342"/>
              <a:gd name="connsiteX31-29235" fmla="*/ 10960443 w 12192000"/>
              <a:gd name="connsiteY31-29236" fmla="*/ 1244502 h 3482342"/>
              <a:gd name="connsiteX32-29237" fmla="*/ 10879242 w 12192000"/>
              <a:gd name="connsiteY32-29238" fmla="*/ 1269215 h 3482342"/>
              <a:gd name="connsiteX33-29239" fmla="*/ 10850998 w 12192000"/>
              <a:gd name="connsiteY33-29240" fmla="*/ 1269215 h 3482342"/>
              <a:gd name="connsiteX34-29241" fmla="*/ 10815658 w 12192000"/>
              <a:gd name="connsiteY34-29242" fmla="*/ 1287849 h 3482342"/>
              <a:gd name="connsiteX35-29243" fmla="*/ 10723900 w 12192000"/>
              <a:gd name="connsiteY35-29244" fmla="*/ 1318642 h 3482342"/>
              <a:gd name="connsiteX36-29245" fmla="*/ 10699186 w 12192000"/>
              <a:gd name="connsiteY36-29246" fmla="*/ 1322173 h 3482342"/>
              <a:gd name="connsiteX37-29247" fmla="*/ 10676375 w 12192000"/>
              <a:gd name="connsiteY37-29248" fmla="*/ 1342640 h 3482342"/>
              <a:gd name="connsiteX38-29249" fmla="*/ 10636304 w 12192000"/>
              <a:gd name="connsiteY38-29250" fmla="*/ 1342641 h 3482342"/>
              <a:gd name="connsiteX39-29251" fmla="*/ 10603863 w 12192000"/>
              <a:gd name="connsiteY39-29252" fmla="*/ 1346886 h 3482342"/>
              <a:gd name="connsiteX40-29253" fmla="*/ 10573203 w 12192000"/>
              <a:gd name="connsiteY40-29254" fmla="*/ 1351996 h 3482342"/>
              <a:gd name="connsiteX41-29255" fmla="*/ 10547375 w 12192000"/>
              <a:gd name="connsiteY41-29256" fmla="*/ 1375130 h 3482342"/>
              <a:gd name="connsiteX42-29257" fmla="*/ 10513263 w 12192000"/>
              <a:gd name="connsiteY42-29258" fmla="*/ 1371939 h 3482342"/>
              <a:gd name="connsiteX43-29259" fmla="*/ 10487356 w 12192000"/>
              <a:gd name="connsiteY43-29260" fmla="*/ 1385722 h 3482342"/>
              <a:gd name="connsiteX44-29261" fmla="*/ 10464012 w 12192000"/>
              <a:gd name="connsiteY44-29262" fmla="*/ 1391778 h 3482342"/>
              <a:gd name="connsiteX45-29263" fmla="*/ 10439694 w 12192000"/>
              <a:gd name="connsiteY45-29264" fmla="*/ 1406905 h 3482342"/>
              <a:gd name="connsiteX46-29265" fmla="*/ 10405409 w 12192000"/>
              <a:gd name="connsiteY46-29266" fmla="*/ 1422789 h 3482342"/>
              <a:gd name="connsiteX47-29267" fmla="*/ 10370530 w 12192000"/>
              <a:gd name="connsiteY47-29268" fmla="*/ 1441596 h 3482342"/>
              <a:gd name="connsiteX48-29269" fmla="*/ 10300239 w 12192000"/>
              <a:gd name="connsiteY48-29270" fmla="*/ 1456332 h 3482342"/>
              <a:gd name="connsiteX49-29271" fmla="*/ 10264922 w 12192000"/>
              <a:gd name="connsiteY49-29272" fmla="*/ 1472107 h 3482342"/>
              <a:gd name="connsiteX50-29273" fmla="*/ 10229629 w 12192000"/>
              <a:gd name="connsiteY50-29274" fmla="*/ 1470454 h 3482342"/>
              <a:gd name="connsiteX51-29275" fmla="*/ 10201385 w 12192000"/>
              <a:gd name="connsiteY51-29276" fmla="*/ 1477515 h 3482342"/>
              <a:gd name="connsiteX52-29277" fmla="*/ 10151958 w 12192000"/>
              <a:gd name="connsiteY52-29278" fmla="*/ 1477515 h 3482342"/>
              <a:gd name="connsiteX53-29279" fmla="*/ 10120184 w 12192000"/>
              <a:gd name="connsiteY53-29280" fmla="*/ 1466924 h 3482342"/>
              <a:gd name="connsiteX54-29281" fmla="*/ 10081348 w 12192000"/>
              <a:gd name="connsiteY54-29282" fmla="*/ 1481046 h 3482342"/>
              <a:gd name="connsiteX55-29283" fmla="*/ 10058690 w 12192000"/>
              <a:gd name="connsiteY55-29284" fmla="*/ 1474888 h 3482342"/>
              <a:gd name="connsiteX56-29285" fmla="*/ 10004424 w 12192000"/>
              <a:gd name="connsiteY56-29286" fmla="*/ 1489801 h 3482342"/>
              <a:gd name="connsiteX57-29287" fmla="*/ 9999951 w 12192000"/>
              <a:gd name="connsiteY57-29288" fmla="*/ 1499127 h 3482342"/>
              <a:gd name="connsiteX58-29289" fmla="*/ 9845462 w 12192000"/>
              <a:gd name="connsiteY58-29290" fmla="*/ 1548192 h 3482342"/>
              <a:gd name="connsiteX59-29291" fmla="*/ 9736156 w 12192000"/>
              <a:gd name="connsiteY59-29292" fmla="*/ 1581928 h 3482342"/>
              <a:gd name="connsiteX60-29293" fmla="*/ 9693355 w 12192000"/>
              <a:gd name="connsiteY60-29294" fmla="*/ 1602632 h 3482342"/>
              <a:gd name="connsiteX61-29295" fmla="*/ 9664242 w 12192000"/>
              <a:gd name="connsiteY61-29296" fmla="*/ 1622075 h 3482342"/>
              <a:gd name="connsiteX62-29297" fmla="*/ 9579195 w 12192000"/>
              <a:gd name="connsiteY62-29298" fmla="*/ 1648017 h 3482342"/>
              <a:gd name="connsiteX63-29299" fmla="*/ 9433652 w 12192000"/>
              <a:gd name="connsiteY63-29300" fmla="*/ 1681174 h 3482342"/>
              <a:gd name="connsiteX64-29301" fmla="*/ 9403775 w 12192000"/>
              <a:gd name="connsiteY64-29302" fmla="*/ 1690403 h 3482342"/>
              <a:gd name="connsiteX65-29303" fmla="*/ 9382503 w 12192000"/>
              <a:gd name="connsiteY65-29304" fmla="*/ 1706957 h 3482342"/>
              <a:gd name="connsiteX66-29305" fmla="*/ 9381410 w 12192000"/>
              <a:gd name="connsiteY66-29306" fmla="*/ 1718312 h 3482342"/>
              <a:gd name="connsiteX67-29307" fmla="*/ 9365685 w 12192000"/>
              <a:gd name="connsiteY67-29308" fmla="*/ 1724772 h 3482342"/>
              <a:gd name="connsiteX68-29309" fmla="*/ 9278020 w 12192000"/>
              <a:gd name="connsiteY68-29310" fmla="*/ 1741161 h 3482342"/>
              <a:gd name="connsiteX69-29311" fmla="*/ 9217145 w 12192000"/>
              <a:gd name="connsiteY69-29312" fmla="*/ 1771195 h 3482342"/>
              <a:gd name="connsiteX70-29313" fmla="*/ 8955875 w 12192000"/>
              <a:gd name="connsiteY70-29314" fmla="*/ 1796806 h 3482342"/>
              <a:gd name="connsiteX71-29315" fmla="*/ 8648415 w 12192000"/>
              <a:gd name="connsiteY71-29316" fmla="*/ 1878623 h 3482342"/>
              <a:gd name="connsiteX72-29317" fmla="*/ 8538519 w 12192000"/>
              <a:gd name="connsiteY72-29318" fmla="*/ 1894114 h 3482342"/>
              <a:gd name="connsiteX73-29319" fmla="*/ 8506541 w 12192000"/>
              <a:gd name="connsiteY73-29320" fmla="*/ 1905955 h 3482342"/>
              <a:gd name="connsiteX74-29321" fmla="*/ 8236214 w 12192000"/>
              <a:gd name="connsiteY74-29322" fmla="*/ 1909725 h 3482342"/>
              <a:gd name="connsiteX75-29323" fmla="*/ 8132104 w 12192000"/>
              <a:gd name="connsiteY75-29324" fmla="*/ 1895727 h 3482342"/>
              <a:gd name="connsiteX76-29325" fmla="*/ 7918078 w 12192000"/>
              <a:gd name="connsiteY76-29326" fmla="*/ 1862668 h 3482342"/>
              <a:gd name="connsiteX77-29327" fmla="*/ 7817899 w 12192000"/>
              <a:gd name="connsiteY77-29328" fmla="*/ 1862176 h 3482342"/>
              <a:gd name="connsiteX78-29329" fmla="*/ 7768994 w 12192000"/>
              <a:gd name="connsiteY78-29330" fmla="*/ 1855721 h 3482342"/>
              <a:gd name="connsiteX79-29331" fmla="*/ 7618027 w 12192000"/>
              <a:gd name="connsiteY79-29332" fmla="*/ 1830959 h 3482342"/>
              <a:gd name="connsiteX80-29333" fmla="*/ 7449425 w 12192000"/>
              <a:gd name="connsiteY80-29334" fmla="*/ 1810910 h 3482342"/>
              <a:gd name="connsiteX81-29335" fmla="*/ 7342915 w 12192000"/>
              <a:gd name="connsiteY81-29336" fmla="*/ 1819827 h 3482342"/>
              <a:gd name="connsiteX82-29337" fmla="*/ 7255191 w 12192000"/>
              <a:gd name="connsiteY82-29338" fmla="*/ 1834354 h 3482342"/>
              <a:gd name="connsiteX83-29339" fmla="*/ 7131205 w 12192000"/>
              <a:gd name="connsiteY83-29340" fmla="*/ 1845557 h 3482342"/>
              <a:gd name="connsiteX84-29341" fmla="*/ 6941837 w 12192000"/>
              <a:gd name="connsiteY84-29342" fmla="*/ 1840640 h 3482342"/>
              <a:gd name="connsiteX85-29343" fmla="*/ 6837145 w 12192000"/>
              <a:gd name="connsiteY85-29344" fmla="*/ 1870724 h 3482342"/>
              <a:gd name="connsiteX86-29345" fmla="*/ 6753991 w 12192000"/>
              <a:gd name="connsiteY86-29346" fmla="*/ 1860969 h 3482342"/>
              <a:gd name="connsiteX87-29347" fmla="*/ 6727754 w 12192000"/>
              <a:gd name="connsiteY87-29348" fmla="*/ 1882372 h 3482342"/>
              <a:gd name="connsiteX88-29349" fmla="*/ 6723371 w 12192000"/>
              <a:gd name="connsiteY88-29350" fmla="*/ 1886494 h 3482342"/>
              <a:gd name="connsiteX89-29351" fmla="*/ 6702779 w 12192000"/>
              <a:gd name="connsiteY89-29352" fmla="*/ 1893601 h 3482342"/>
              <a:gd name="connsiteX90-29353" fmla="*/ 6686657 w 12192000"/>
              <a:gd name="connsiteY90-29354" fmla="*/ 1907344 h 3482342"/>
              <a:gd name="connsiteX91-29355" fmla="*/ 6651330 w 12192000"/>
              <a:gd name="connsiteY91-29356" fmla="*/ 1922921 h 3482342"/>
              <a:gd name="connsiteX92-29357" fmla="*/ 6622958 w 12192000"/>
              <a:gd name="connsiteY92-29358" fmla="*/ 1936255 h 3482342"/>
              <a:gd name="connsiteX93-29359" fmla="*/ 6522602 w 12192000"/>
              <a:gd name="connsiteY93-29360" fmla="*/ 1954133 h 3482342"/>
              <a:gd name="connsiteX94-29361" fmla="*/ 6444344 w 12192000"/>
              <a:gd name="connsiteY94-29362" fmla="*/ 1969663 h 3482342"/>
              <a:gd name="connsiteX95-29363" fmla="*/ 6409626 w 12192000"/>
              <a:gd name="connsiteY95-29364" fmla="*/ 1978846 h 3482342"/>
              <a:gd name="connsiteX96-29365" fmla="*/ 6333446 w 12192000"/>
              <a:gd name="connsiteY96-29366" fmla="*/ 1997163 h 3482342"/>
              <a:gd name="connsiteX97-29367" fmla="*/ 6294933 w 12192000"/>
              <a:gd name="connsiteY97-29368" fmla="*/ 2019412 h 3482342"/>
              <a:gd name="connsiteX98-29369" fmla="*/ 6238719 w 12192000"/>
              <a:gd name="connsiteY98-29370" fmla="*/ 2042547 h 3482342"/>
              <a:gd name="connsiteX99-29371" fmla="*/ 6187205 w 12192000"/>
              <a:gd name="connsiteY99-29372" fmla="*/ 2060048 h 3482342"/>
              <a:gd name="connsiteX100-29373" fmla="*/ 6138780 w 12192000"/>
              <a:gd name="connsiteY100-29374" fmla="*/ 2081918 h 3482342"/>
              <a:gd name="connsiteX101-29375" fmla="*/ 6120125 w 12192000"/>
              <a:gd name="connsiteY101-29376" fmla="*/ 2109475 h 3482342"/>
              <a:gd name="connsiteX102-29377" fmla="*/ 6056576 w 12192000"/>
              <a:gd name="connsiteY102-29378" fmla="*/ 2120066 h 3482342"/>
              <a:gd name="connsiteX103-29379" fmla="*/ 5993794 w 12192000"/>
              <a:gd name="connsiteY103-29380" fmla="*/ 2122569 h 3482342"/>
              <a:gd name="connsiteX104-29381" fmla="*/ 5943601 w 12192000"/>
              <a:gd name="connsiteY104-29382" fmla="*/ 2137719 h 3482342"/>
              <a:gd name="connsiteX105-29383" fmla="*/ 5898141 w 12192000"/>
              <a:gd name="connsiteY105-29384" fmla="*/ 2144806 h 3482342"/>
              <a:gd name="connsiteX106-29385" fmla="*/ 5855337 w 12192000"/>
              <a:gd name="connsiteY106-29386" fmla="*/ 2137719 h 3482342"/>
              <a:gd name="connsiteX107-29387" fmla="*/ 5817682 w 12192000"/>
              <a:gd name="connsiteY107-29388" fmla="*/ 2157358 h 3482342"/>
              <a:gd name="connsiteX108-29389" fmla="*/ 5735300 w 12192000"/>
              <a:gd name="connsiteY108-29390" fmla="*/ 2158902 h 3482342"/>
              <a:gd name="connsiteX109-29391" fmla="*/ 5591469 w 12192000"/>
              <a:gd name="connsiteY109-29392" fmla="*/ 2178389 h 3482342"/>
              <a:gd name="connsiteX110-29393" fmla="*/ 5505818 w 12192000"/>
              <a:gd name="connsiteY110-29394" fmla="*/ 2194207 h 3482342"/>
              <a:gd name="connsiteX111-29395" fmla="*/ 5477574 w 12192000"/>
              <a:gd name="connsiteY111-29396" fmla="*/ 2190677 h 3482342"/>
              <a:gd name="connsiteX112-29397" fmla="*/ 5414282 w 12192000"/>
              <a:gd name="connsiteY112-29398" fmla="*/ 2183070 h 3482342"/>
              <a:gd name="connsiteX113-29399" fmla="*/ 5368369 w 12192000"/>
              <a:gd name="connsiteY113-29400" fmla="*/ 2204272 h 3482342"/>
              <a:gd name="connsiteX114-29401" fmla="*/ 5336354 w 12192000"/>
              <a:gd name="connsiteY114-29402" fmla="*/ 2218920 h 3482342"/>
              <a:gd name="connsiteX115-29403" fmla="*/ 5291263 w 12192000"/>
              <a:gd name="connsiteY115-29404" fmla="*/ 2239182 h 3482342"/>
              <a:gd name="connsiteX116-29405" fmla="*/ 5255152 w 12192000"/>
              <a:gd name="connsiteY116-29406" fmla="*/ 2247164 h 3482342"/>
              <a:gd name="connsiteX117-29407" fmla="*/ 5233796 w 12192000"/>
              <a:gd name="connsiteY117-29408" fmla="*/ 2268260 h 3482342"/>
              <a:gd name="connsiteX118-29409" fmla="*/ 5212786 w 12192000"/>
              <a:gd name="connsiteY118-29410" fmla="*/ 2275408 h 3482342"/>
              <a:gd name="connsiteX119-29411" fmla="*/ 5159401 w 12192000"/>
              <a:gd name="connsiteY119-29412" fmla="*/ 2284343 h 3482342"/>
              <a:gd name="connsiteX120-29413" fmla="*/ 5123830 w 12192000"/>
              <a:gd name="connsiteY120-29414" fmla="*/ 2307070 h 3482342"/>
              <a:gd name="connsiteX121-29415" fmla="*/ 5065426 w 12192000"/>
              <a:gd name="connsiteY121-29416" fmla="*/ 2324076 h 3482342"/>
              <a:gd name="connsiteX122-29417" fmla="*/ 4975908 w 12192000"/>
              <a:gd name="connsiteY122-29418" fmla="*/ 2364128 h 3482342"/>
              <a:gd name="connsiteX123-29419" fmla="*/ 4913723 w 12192000"/>
              <a:gd name="connsiteY123-29420" fmla="*/ 2385265 h 3482342"/>
              <a:gd name="connsiteX124-29421" fmla="*/ 4746485 w 12192000"/>
              <a:gd name="connsiteY124-29422" fmla="*/ 2451769 h 3482342"/>
              <a:gd name="connsiteX125-29423" fmla="*/ 4681588 w 12192000"/>
              <a:gd name="connsiteY125-29424" fmla="*/ 2467494 h 3482342"/>
              <a:gd name="connsiteX126-29425" fmla="*/ 1783655 w 12192000"/>
              <a:gd name="connsiteY126-29426" fmla="*/ 3163860 h 3482342"/>
              <a:gd name="connsiteX127-29427" fmla="*/ 1325955 w 12192000"/>
              <a:gd name="connsiteY127-29428" fmla="*/ 3176692 h 3482342"/>
              <a:gd name="connsiteX128-29429" fmla="*/ 1190384 w 12192000"/>
              <a:gd name="connsiteY128-29430" fmla="*/ 3203504 h 3482342"/>
              <a:gd name="connsiteX129-29431" fmla="*/ 1094537 w 12192000"/>
              <a:gd name="connsiteY129-29432" fmla="*/ 3229469 h 3482342"/>
              <a:gd name="connsiteX130-29433" fmla="*/ 1013254 w 12192000"/>
              <a:gd name="connsiteY130-29434" fmla="*/ 3263949 h 3482342"/>
              <a:gd name="connsiteX131-29435" fmla="*/ 779276 w 12192000"/>
              <a:gd name="connsiteY131-29436" fmla="*/ 3327290 h 3482342"/>
              <a:gd name="connsiteX132-29437" fmla="*/ 600378 w 12192000"/>
              <a:gd name="connsiteY132-29438" fmla="*/ 3335250 h 3482342"/>
              <a:gd name="connsiteX133-29439" fmla="*/ 493457 w 12192000"/>
              <a:gd name="connsiteY133-29440" fmla="*/ 3365044 h 3482342"/>
              <a:gd name="connsiteX134-29441" fmla="*/ 416599 w 12192000"/>
              <a:gd name="connsiteY134-29442" fmla="*/ 3387517 h 3482342"/>
              <a:gd name="connsiteX135-29443" fmla="*/ 349402 w 12192000"/>
              <a:gd name="connsiteY135-29444" fmla="*/ 3380897 h 3482342"/>
              <a:gd name="connsiteX136-29445" fmla="*/ 225952 w 12192000"/>
              <a:gd name="connsiteY136-29446" fmla="*/ 3426352 h 3482342"/>
              <a:gd name="connsiteX137-29447" fmla="*/ 171000 w 12192000"/>
              <a:gd name="connsiteY137-29448" fmla="*/ 3438892 h 3482342"/>
              <a:gd name="connsiteX138-29449" fmla="*/ 88263 w 12192000"/>
              <a:gd name="connsiteY138-29450" fmla="*/ 3479310 h 3482342"/>
              <a:gd name="connsiteX139-29451" fmla="*/ 46713 w 12192000"/>
              <a:gd name="connsiteY139-29452" fmla="*/ 3462986 h 3482342"/>
              <a:gd name="connsiteX140-29453" fmla="*/ 2765 w 12192000"/>
              <a:gd name="connsiteY140-29454" fmla="*/ 3480770 h 3482342"/>
              <a:gd name="connsiteX141-29455" fmla="*/ 0 w 12192000"/>
              <a:gd name="connsiteY141-29456" fmla="*/ 3482342 h 3482342"/>
              <a:gd name="connsiteX142-29457" fmla="*/ 0 w 12192000"/>
              <a:gd name="connsiteY142-29458" fmla="*/ 0 h 3482342"/>
              <a:gd name="connsiteX0-29459" fmla="*/ 0 w 12192000"/>
              <a:gd name="connsiteY0-29460" fmla="*/ 0 h 3482342"/>
              <a:gd name="connsiteX1-29461" fmla="*/ 12192000 w 12192000"/>
              <a:gd name="connsiteY1-29462" fmla="*/ 0 h 3482342"/>
              <a:gd name="connsiteX2-29463" fmla="*/ 12192000 w 12192000"/>
              <a:gd name="connsiteY2-29464" fmla="*/ 635369 h 3482342"/>
              <a:gd name="connsiteX3-29465" fmla="*/ 12191789 w 12192000"/>
              <a:gd name="connsiteY3-29466" fmla="*/ 560396 h 3482342"/>
              <a:gd name="connsiteX4-29467" fmla="*/ 11983027 w 12192000"/>
              <a:gd name="connsiteY4-29468" fmla="*/ 646756 h 3482342"/>
              <a:gd name="connsiteX5-29469" fmla="*/ 11940158 w 12192000"/>
              <a:gd name="connsiteY5-29470" fmla="*/ 651378 h 3482342"/>
              <a:gd name="connsiteX6-29471" fmla="*/ 11923051 w 12192000"/>
              <a:gd name="connsiteY6-29472" fmla="*/ 656045 h 3482342"/>
              <a:gd name="connsiteX7-29473" fmla="*/ 11832939 w 12192000"/>
              <a:gd name="connsiteY7-29474" fmla="*/ 674181 h 3482342"/>
              <a:gd name="connsiteX8-29475" fmla="*/ 11767770 w 12192000"/>
              <a:gd name="connsiteY8-29476" fmla="*/ 683807 h 3482342"/>
              <a:gd name="connsiteX9-29477" fmla="*/ 11728279 w 12192000"/>
              <a:gd name="connsiteY9-29478" fmla="*/ 700816 h 3482342"/>
              <a:gd name="connsiteX10-29479" fmla="*/ 11722533 w 12192000"/>
              <a:gd name="connsiteY10-29480" fmla="*/ 703421 h 3482342"/>
              <a:gd name="connsiteX11-29481" fmla="*/ 11720002 w 12192000"/>
              <a:gd name="connsiteY11-29482" fmla="*/ 710566 h 3482342"/>
              <a:gd name="connsiteX12-29483" fmla="*/ 11707351 w 12192000"/>
              <a:gd name="connsiteY12-29484" fmla="*/ 710310 h 3482342"/>
              <a:gd name="connsiteX13-29485" fmla="*/ 11700369 w 12192000"/>
              <a:gd name="connsiteY13-29486" fmla="*/ 713480 h 3482342"/>
              <a:gd name="connsiteX14-29487" fmla="*/ 11691126 w 12192000"/>
              <a:gd name="connsiteY14-29488" fmla="*/ 726131 h 3482342"/>
              <a:gd name="connsiteX15-29489" fmla="*/ 11657717 w 12192000"/>
              <a:gd name="connsiteY15-29490" fmla="*/ 746701 h 3482342"/>
              <a:gd name="connsiteX16-29491" fmla="*/ 11656818 w 12192000"/>
              <a:gd name="connsiteY16-29492" fmla="*/ 769062 h 3482342"/>
              <a:gd name="connsiteX17-29493" fmla="*/ 11601229 w 12192000"/>
              <a:gd name="connsiteY17-29494" fmla="*/ 785537 h 3482342"/>
              <a:gd name="connsiteX18-29495" fmla="*/ 11501920 w 12192000"/>
              <a:gd name="connsiteY18-29496" fmla="*/ 813109 h 3482342"/>
              <a:gd name="connsiteX19-29497" fmla="*/ 11405286 w 12192000"/>
              <a:gd name="connsiteY19-29498" fmla="*/ 849086 h 3482342"/>
              <a:gd name="connsiteX20-29499" fmla="*/ 11338523 w 12192000"/>
              <a:gd name="connsiteY20-29500" fmla="*/ 852810 h 3482342"/>
              <a:gd name="connsiteX21-29501" fmla="*/ 11334676 w 12192000"/>
              <a:gd name="connsiteY21-29502" fmla="*/ 859677 h 3482342"/>
              <a:gd name="connsiteX22-29503" fmla="*/ 11217448 w 12192000"/>
              <a:gd name="connsiteY22-29504" fmla="*/ 980136 h 3482342"/>
              <a:gd name="connsiteX23-29505" fmla="*/ 11196987 w 12192000"/>
              <a:gd name="connsiteY23-29506" fmla="*/ 1000897 h 3482342"/>
              <a:gd name="connsiteX24-29507" fmla="*/ 11193568 w 12192000"/>
              <a:gd name="connsiteY24-29508" fmla="*/ 1039464 h 3482342"/>
              <a:gd name="connsiteX25-29509" fmla="*/ 11175804 w 12192000"/>
              <a:gd name="connsiteY25-29510" fmla="*/ 1067977 h 3482342"/>
              <a:gd name="connsiteX26-29511" fmla="*/ 11133438 w 12192000"/>
              <a:gd name="connsiteY26-29512" fmla="*/ 1106812 h 3482342"/>
              <a:gd name="connsiteX27-29513" fmla="*/ 11120819 w 12192000"/>
              <a:gd name="connsiteY27-29514" fmla="*/ 1126133 h 3482342"/>
              <a:gd name="connsiteX28-29515" fmla="*/ 11071654 w 12192000"/>
              <a:gd name="connsiteY28-29516" fmla="*/ 1177422 h 3482342"/>
              <a:gd name="connsiteX29-29517" fmla="*/ 11028687 w 12192000"/>
              <a:gd name="connsiteY29-29518" fmla="*/ 1199018 h 3482342"/>
              <a:gd name="connsiteX30-29519" fmla="*/ 10974565 w 12192000"/>
              <a:gd name="connsiteY30-29520" fmla="*/ 1226849 h 3482342"/>
              <a:gd name="connsiteX31-29521" fmla="*/ 10960443 w 12192000"/>
              <a:gd name="connsiteY31-29522" fmla="*/ 1244502 h 3482342"/>
              <a:gd name="connsiteX32-29523" fmla="*/ 10879242 w 12192000"/>
              <a:gd name="connsiteY32-29524" fmla="*/ 1269215 h 3482342"/>
              <a:gd name="connsiteX33-29525" fmla="*/ 10850998 w 12192000"/>
              <a:gd name="connsiteY33-29526" fmla="*/ 1269215 h 3482342"/>
              <a:gd name="connsiteX34-29527" fmla="*/ 10815658 w 12192000"/>
              <a:gd name="connsiteY34-29528" fmla="*/ 1287849 h 3482342"/>
              <a:gd name="connsiteX35-29529" fmla="*/ 10723900 w 12192000"/>
              <a:gd name="connsiteY35-29530" fmla="*/ 1318642 h 3482342"/>
              <a:gd name="connsiteX36-29531" fmla="*/ 10699186 w 12192000"/>
              <a:gd name="connsiteY36-29532" fmla="*/ 1322173 h 3482342"/>
              <a:gd name="connsiteX37-29533" fmla="*/ 10676375 w 12192000"/>
              <a:gd name="connsiteY37-29534" fmla="*/ 1342640 h 3482342"/>
              <a:gd name="connsiteX38-29535" fmla="*/ 10636304 w 12192000"/>
              <a:gd name="connsiteY38-29536" fmla="*/ 1342641 h 3482342"/>
              <a:gd name="connsiteX39-29537" fmla="*/ 10603863 w 12192000"/>
              <a:gd name="connsiteY39-29538" fmla="*/ 1346886 h 3482342"/>
              <a:gd name="connsiteX40-29539" fmla="*/ 10573203 w 12192000"/>
              <a:gd name="connsiteY40-29540" fmla="*/ 1351996 h 3482342"/>
              <a:gd name="connsiteX41-29541" fmla="*/ 10547375 w 12192000"/>
              <a:gd name="connsiteY41-29542" fmla="*/ 1375130 h 3482342"/>
              <a:gd name="connsiteX42-29543" fmla="*/ 10513263 w 12192000"/>
              <a:gd name="connsiteY42-29544" fmla="*/ 1371939 h 3482342"/>
              <a:gd name="connsiteX43-29545" fmla="*/ 10487356 w 12192000"/>
              <a:gd name="connsiteY43-29546" fmla="*/ 1385722 h 3482342"/>
              <a:gd name="connsiteX44-29547" fmla="*/ 10464012 w 12192000"/>
              <a:gd name="connsiteY44-29548" fmla="*/ 1391778 h 3482342"/>
              <a:gd name="connsiteX45-29549" fmla="*/ 10439694 w 12192000"/>
              <a:gd name="connsiteY45-29550" fmla="*/ 1406905 h 3482342"/>
              <a:gd name="connsiteX46-29551" fmla="*/ 10405409 w 12192000"/>
              <a:gd name="connsiteY46-29552" fmla="*/ 1422789 h 3482342"/>
              <a:gd name="connsiteX47-29553" fmla="*/ 10370530 w 12192000"/>
              <a:gd name="connsiteY47-29554" fmla="*/ 1441596 h 3482342"/>
              <a:gd name="connsiteX48-29555" fmla="*/ 10300239 w 12192000"/>
              <a:gd name="connsiteY48-29556" fmla="*/ 1456332 h 3482342"/>
              <a:gd name="connsiteX49-29557" fmla="*/ 10264922 w 12192000"/>
              <a:gd name="connsiteY49-29558" fmla="*/ 1472107 h 3482342"/>
              <a:gd name="connsiteX50-29559" fmla="*/ 10229629 w 12192000"/>
              <a:gd name="connsiteY50-29560" fmla="*/ 1470454 h 3482342"/>
              <a:gd name="connsiteX51-29561" fmla="*/ 10201385 w 12192000"/>
              <a:gd name="connsiteY51-29562" fmla="*/ 1477515 h 3482342"/>
              <a:gd name="connsiteX52-29563" fmla="*/ 10151958 w 12192000"/>
              <a:gd name="connsiteY52-29564" fmla="*/ 1477515 h 3482342"/>
              <a:gd name="connsiteX53-29565" fmla="*/ 10120184 w 12192000"/>
              <a:gd name="connsiteY53-29566" fmla="*/ 1466924 h 3482342"/>
              <a:gd name="connsiteX54-29567" fmla="*/ 10081348 w 12192000"/>
              <a:gd name="connsiteY54-29568" fmla="*/ 1481046 h 3482342"/>
              <a:gd name="connsiteX55-29569" fmla="*/ 10058690 w 12192000"/>
              <a:gd name="connsiteY55-29570" fmla="*/ 1474888 h 3482342"/>
              <a:gd name="connsiteX56-29571" fmla="*/ 10004424 w 12192000"/>
              <a:gd name="connsiteY56-29572" fmla="*/ 1489801 h 3482342"/>
              <a:gd name="connsiteX57-29573" fmla="*/ 9999951 w 12192000"/>
              <a:gd name="connsiteY57-29574" fmla="*/ 1499127 h 3482342"/>
              <a:gd name="connsiteX58-29575" fmla="*/ 9845462 w 12192000"/>
              <a:gd name="connsiteY58-29576" fmla="*/ 1548192 h 3482342"/>
              <a:gd name="connsiteX59-29577" fmla="*/ 9736156 w 12192000"/>
              <a:gd name="connsiteY59-29578" fmla="*/ 1581928 h 3482342"/>
              <a:gd name="connsiteX60-29579" fmla="*/ 9693355 w 12192000"/>
              <a:gd name="connsiteY60-29580" fmla="*/ 1602632 h 3482342"/>
              <a:gd name="connsiteX61-29581" fmla="*/ 9664242 w 12192000"/>
              <a:gd name="connsiteY61-29582" fmla="*/ 1622075 h 3482342"/>
              <a:gd name="connsiteX62-29583" fmla="*/ 9579195 w 12192000"/>
              <a:gd name="connsiteY62-29584" fmla="*/ 1648017 h 3482342"/>
              <a:gd name="connsiteX63-29585" fmla="*/ 9433652 w 12192000"/>
              <a:gd name="connsiteY63-29586" fmla="*/ 1681174 h 3482342"/>
              <a:gd name="connsiteX64-29587" fmla="*/ 9403775 w 12192000"/>
              <a:gd name="connsiteY64-29588" fmla="*/ 1690403 h 3482342"/>
              <a:gd name="connsiteX65-29589" fmla="*/ 9382503 w 12192000"/>
              <a:gd name="connsiteY65-29590" fmla="*/ 1706957 h 3482342"/>
              <a:gd name="connsiteX66-29591" fmla="*/ 9381410 w 12192000"/>
              <a:gd name="connsiteY66-29592" fmla="*/ 1718312 h 3482342"/>
              <a:gd name="connsiteX67-29593" fmla="*/ 9365685 w 12192000"/>
              <a:gd name="connsiteY67-29594" fmla="*/ 1724772 h 3482342"/>
              <a:gd name="connsiteX68-29595" fmla="*/ 9278020 w 12192000"/>
              <a:gd name="connsiteY68-29596" fmla="*/ 1741161 h 3482342"/>
              <a:gd name="connsiteX69-29597" fmla="*/ 9217145 w 12192000"/>
              <a:gd name="connsiteY69-29598" fmla="*/ 1771195 h 3482342"/>
              <a:gd name="connsiteX70-29599" fmla="*/ 8955875 w 12192000"/>
              <a:gd name="connsiteY70-29600" fmla="*/ 1796806 h 3482342"/>
              <a:gd name="connsiteX71-29601" fmla="*/ 8648415 w 12192000"/>
              <a:gd name="connsiteY71-29602" fmla="*/ 1878623 h 3482342"/>
              <a:gd name="connsiteX72-29603" fmla="*/ 8538519 w 12192000"/>
              <a:gd name="connsiteY72-29604" fmla="*/ 1894114 h 3482342"/>
              <a:gd name="connsiteX73-29605" fmla="*/ 8506541 w 12192000"/>
              <a:gd name="connsiteY73-29606" fmla="*/ 1905955 h 3482342"/>
              <a:gd name="connsiteX74-29607" fmla="*/ 8236214 w 12192000"/>
              <a:gd name="connsiteY74-29608" fmla="*/ 1909725 h 3482342"/>
              <a:gd name="connsiteX75-29609" fmla="*/ 8132104 w 12192000"/>
              <a:gd name="connsiteY75-29610" fmla="*/ 1895727 h 3482342"/>
              <a:gd name="connsiteX76-29611" fmla="*/ 7918078 w 12192000"/>
              <a:gd name="connsiteY76-29612" fmla="*/ 1862668 h 3482342"/>
              <a:gd name="connsiteX77-29613" fmla="*/ 7817899 w 12192000"/>
              <a:gd name="connsiteY77-29614" fmla="*/ 1862176 h 3482342"/>
              <a:gd name="connsiteX78-29615" fmla="*/ 7768994 w 12192000"/>
              <a:gd name="connsiteY78-29616" fmla="*/ 1855721 h 3482342"/>
              <a:gd name="connsiteX79-29617" fmla="*/ 7618027 w 12192000"/>
              <a:gd name="connsiteY79-29618" fmla="*/ 1830959 h 3482342"/>
              <a:gd name="connsiteX80-29619" fmla="*/ 7449425 w 12192000"/>
              <a:gd name="connsiteY80-29620" fmla="*/ 1810910 h 3482342"/>
              <a:gd name="connsiteX81-29621" fmla="*/ 7342915 w 12192000"/>
              <a:gd name="connsiteY81-29622" fmla="*/ 1819827 h 3482342"/>
              <a:gd name="connsiteX82-29623" fmla="*/ 7255191 w 12192000"/>
              <a:gd name="connsiteY82-29624" fmla="*/ 1834354 h 3482342"/>
              <a:gd name="connsiteX83-29625" fmla="*/ 7131205 w 12192000"/>
              <a:gd name="connsiteY83-29626" fmla="*/ 1845557 h 3482342"/>
              <a:gd name="connsiteX84-29627" fmla="*/ 6941837 w 12192000"/>
              <a:gd name="connsiteY84-29628" fmla="*/ 1840640 h 3482342"/>
              <a:gd name="connsiteX85-29629" fmla="*/ 6837145 w 12192000"/>
              <a:gd name="connsiteY85-29630" fmla="*/ 1870724 h 3482342"/>
              <a:gd name="connsiteX86-29631" fmla="*/ 6753991 w 12192000"/>
              <a:gd name="connsiteY86-29632" fmla="*/ 1860969 h 3482342"/>
              <a:gd name="connsiteX87-29633" fmla="*/ 6727754 w 12192000"/>
              <a:gd name="connsiteY87-29634" fmla="*/ 1882372 h 3482342"/>
              <a:gd name="connsiteX88-29635" fmla="*/ 6723371 w 12192000"/>
              <a:gd name="connsiteY88-29636" fmla="*/ 1886494 h 3482342"/>
              <a:gd name="connsiteX89-29637" fmla="*/ 6702779 w 12192000"/>
              <a:gd name="connsiteY89-29638" fmla="*/ 1893601 h 3482342"/>
              <a:gd name="connsiteX90-29639" fmla="*/ 6686657 w 12192000"/>
              <a:gd name="connsiteY90-29640" fmla="*/ 1907344 h 3482342"/>
              <a:gd name="connsiteX91-29641" fmla="*/ 6651330 w 12192000"/>
              <a:gd name="connsiteY91-29642" fmla="*/ 1922921 h 3482342"/>
              <a:gd name="connsiteX92-29643" fmla="*/ 6622958 w 12192000"/>
              <a:gd name="connsiteY92-29644" fmla="*/ 1936255 h 3482342"/>
              <a:gd name="connsiteX93-29645" fmla="*/ 6522602 w 12192000"/>
              <a:gd name="connsiteY93-29646" fmla="*/ 1954133 h 3482342"/>
              <a:gd name="connsiteX94-29647" fmla="*/ 6444344 w 12192000"/>
              <a:gd name="connsiteY94-29648" fmla="*/ 1969663 h 3482342"/>
              <a:gd name="connsiteX95-29649" fmla="*/ 6409626 w 12192000"/>
              <a:gd name="connsiteY95-29650" fmla="*/ 1978846 h 3482342"/>
              <a:gd name="connsiteX96-29651" fmla="*/ 6333446 w 12192000"/>
              <a:gd name="connsiteY96-29652" fmla="*/ 1997163 h 3482342"/>
              <a:gd name="connsiteX97-29653" fmla="*/ 6294933 w 12192000"/>
              <a:gd name="connsiteY97-29654" fmla="*/ 2019412 h 3482342"/>
              <a:gd name="connsiteX98-29655" fmla="*/ 6238719 w 12192000"/>
              <a:gd name="connsiteY98-29656" fmla="*/ 2042547 h 3482342"/>
              <a:gd name="connsiteX99-29657" fmla="*/ 6187205 w 12192000"/>
              <a:gd name="connsiteY99-29658" fmla="*/ 2060048 h 3482342"/>
              <a:gd name="connsiteX100-29659" fmla="*/ 6138780 w 12192000"/>
              <a:gd name="connsiteY100-29660" fmla="*/ 2081918 h 3482342"/>
              <a:gd name="connsiteX101-29661" fmla="*/ 6120125 w 12192000"/>
              <a:gd name="connsiteY101-29662" fmla="*/ 2109475 h 3482342"/>
              <a:gd name="connsiteX102-29663" fmla="*/ 6056576 w 12192000"/>
              <a:gd name="connsiteY102-29664" fmla="*/ 2120066 h 3482342"/>
              <a:gd name="connsiteX103-29665" fmla="*/ 5993794 w 12192000"/>
              <a:gd name="connsiteY103-29666" fmla="*/ 2122569 h 3482342"/>
              <a:gd name="connsiteX104-29667" fmla="*/ 5943601 w 12192000"/>
              <a:gd name="connsiteY104-29668" fmla="*/ 2137719 h 3482342"/>
              <a:gd name="connsiteX105-29669" fmla="*/ 5898141 w 12192000"/>
              <a:gd name="connsiteY105-29670" fmla="*/ 2144806 h 3482342"/>
              <a:gd name="connsiteX106-29671" fmla="*/ 5855337 w 12192000"/>
              <a:gd name="connsiteY106-29672" fmla="*/ 2137719 h 3482342"/>
              <a:gd name="connsiteX107-29673" fmla="*/ 5817682 w 12192000"/>
              <a:gd name="connsiteY107-29674" fmla="*/ 2157358 h 3482342"/>
              <a:gd name="connsiteX108-29675" fmla="*/ 5735300 w 12192000"/>
              <a:gd name="connsiteY108-29676" fmla="*/ 2158902 h 3482342"/>
              <a:gd name="connsiteX109-29677" fmla="*/ 5591469 w 12192000"/>
              <a:gd name="connsiteY109-29678" fmla="*/ 2178389 h 3482342"/>
              <a:gd name="connsiteX110-29679" fmla="*/ 5505818 w 12192000"/>
              <a:gd name="connsiteY110-29680" fmla="*/ 2194207 h 3482342"/>
              <a:gd name="connsiteX111-29681" fmla="*/ 5477574 w 12192000"/>
              <a:gd name="connsiteY111-29682" fmla="*/ 2190677 h 3482342"/>
              <a:gd name="connsiteX112-29683" fmla="*/ 5414282 w 12192000"/>
              <a:gd name="connsiteY112-29684" fmla="*/ 2183070 h 3482342"/>
              <a:gd name="connsiteX113-29685" fmla="*/ 5368369 w 12192000"/>
              <a:gd name="connsiteY113-29686" fmla="*/ 2204272 h 3482342"/>
              <a:gd name="connsiteX114-29687" fmla="*/ 5336354 w 12192000"/>
              <a:gd name="connsiteY114-29688" fmla="*/ 2218920 h 3482342"/>
              <a:gd name="connsiteX115-29689" fmla="*/ 5291263 w 12192000"/>
              <a:gd name="connsiteY115-29690" fmla="*/ 2239182 h 3482342"/>
              <a:gd name="connsiteX116-29691" fmla="*/ 5255152 w 12192000"/>
              <a:gd name="connsiteY116-29692" fmla="*/ 2247164 h 3482342"/>
              <a:gd name="connsiteX117-29693" fmla="*/ 5233796 w 12192000"/>
              <a:gd name="connsiteY117-29694" fmla="*/ 2268260 h 3482342"/>
              <a:gd name="connsiteX118-29695" fmla="*/ 5212786 w 12192000"/>
              <a:gd name="connsiteY118-29696" fmla="*/ 2275408 h 3482342"/>
              <a:gd name="connsiteX119-29697" fmla="*/ 5159401 w 12192000"/>
              <a:gd name="connsiteY119-29698" fmla="*/ 2284343 h 3482342"/>
              <a:gd name="connsiteX120-29699" fmla="*/ 5123830 w 12192000"/>
              <a:gd name="connsiteY120-29700" fmla="*/ 2307070 h 3482342"/>
              <a:gd name="connsiteX121-29701" fmla="*/ 5065426 w 12192000"/>
              <a:gd name="connsiteY121-29702" fmla="*/ 2324076 h 3482342"/>
              <a:gd name="connsiteX122-29703" fmla="*/ 4975908 w 12192000"/>
              <a:gd name="connsiteY122-29704" fmla="*/ 2364128 h 3482342"/>
              <a:gd name="connsiteX123-29705" fmla="*/ 4913723 w 12192000"/>
              <a:gd name="connsiteY123-29706" fmla="*/ 2385265 h 3482342"/>
              <a:gd name="connsiteX124-29707" fmla="*/ 4746485 w 12192000"/>
              <a:gd name="connsiteY124-29708" fmla="*/ 2451769 h 3482342"/>
              <a:gd name="connsiteX125-29709" fmla="*/ 4681588 w 12192000"/>
              <a:gd name="connsiteY125-29710" fmla="*/ 2467494 h 3482342"/>
              <a:gd name="connsiteX126-29711" fmla="*/ 1783655 w 12192000"/>
              <a:gd name="connsiteY126-29712" fmla="*/ 3163860 h 3482342"/>
              <a:gd name="connsiteX127-29713" fmla="*/ 1325955 w 12192000"/>
              <a:gd name="connsiteY127-29714" fmla="*/ 3176692 h 3482342"/>
              <a:gd name="connsiteX128-29715" fmla="*/ 1190384 w 12192000"/>
              <a:gd name="connsiteY128-29716" fmla="*/ 3203504 h 3482342"/>
              <a:gd name="connsiteX129-29717" fmla="*/ 1094537 w 12192000"/>
              <a:gd name="connsiteY129-29718" fmla="*/ 3229469 h 3482342"/>
              <a:gd name="connsiteX130-29719" fmla="*/ 1013254 w 12192000"/>
              <a:gd name="connsiteY130-29720" fmla="*/ 3263949 h 3482342"/>
              <a:gd name="connsiteX131-29721" fmla="*/ 815546 w 12192000"/>
              <a:gd name="connsiteY131-29722" fmla="*/ 3334559 h 3482342"/>
              <a:gd name="connsiteX132-29723" fmla="*/ 779276 w 12192000"/>
              <a:gd name="connsiteY132-29724" fmla="*/ 3327290 h 3482342"/>
              <a:gd name="connsiteX133-29725" fmla="*/ 600378 w 12192000"/>
              <a:gd name="connsiteY133-29726" fmla="*/ 3335250 h 3482342"/>
              <a:gd name="connsiteX134-29727" fmla="*/ 493457 w 12192000"/>
              <a:gd name="connsiteY134-29728" fmla="*/ 3365044 h 3482342"/>
              <a:gd name="connsiteX135-29729" fmla="*/ 416599 w 12192000"/>
              <a:gd name="connsiteY135-29730" fmla="*/ 3387517 h 3482342"/>
              <a:gd name="connsiteX136-29731" fmla="*/ 349402 w 12192000"/>
              <a:gd name="connsiteY136-29732" fmla="*/ 3380897 h 3482342"/>
              <a:gd name="connsiteX137-29733" fmla="*/ 225952 w 12192000"/>
              <a:gd name="connsiteY137-29734" fmla="*/ 3426352 h 3482342"/>
              <a:gd name="connsiteX138-29735" fmla="*/ 171000 w 12192000"/>
              <a:gd name="connsiteY138-29736" fmla="*/ 3438892 h 3482342"/>
              <a:gd name="connsiteX139-29737" fmla="*/ 88263 w 12192000"/>
              <a:gd name="connsiteY139-29738" fmla="*/ 3479310 h 3482342"/>
              <a:gd name="connsiteX140-29739" fmla="*/ 46713 w 12192000"/>
              <a:gd name="connsiteY140-29740" fmla="*/ 3462986 h 3482342"/>
              <a:gd name="connsiteX141-29741" fmla="*/ 2765 w 12192000"/>
              <a:gd name="connsiteY141-29742" fmla="*/ 3480770 h 3482342"/>
              <a:gd name="connsiteX142-29743" fmla="*/ 0 w 12192000"/>
              <a:gd name="connsiteY142-29744" fmla="*/ 3482342 h 3482342"/>
              <a:gd name="connsiteX143" fmla="*/ 0 w 12192000"/>
              <a:gd name="connsiteY143" fmla="*/ 0 h 3482342"/>
              <a:gd name="connsiteX0-29745" fmla="*/ 0 w 12192000"/>
              <a:gd name="connsiteY0-29746" fmla="*/ 0 h 3482342"/>
              <a:gd name="connsiteX1-29747" fmla="*/ 12192000 w 12192000"/>
              <a:gd name="connsiteY1-29748" fmla="*/ 0 h 3482342"/>
              <a:gd name="connsiteX2-29749" fmla="*/ 12192000 w 12192000"/>
              <a:gd name="connsiteY2-29750" fmla="*/ 635369 h 3482342"/>
              <a:gd name="connsiteX3-29751" fmla="*/ 12191789 w 12192000"/>
              <a:gd name="connsiteY3-29752" fmla="*/ 560396 h 3482342"/>
              <a:gd name="connsiteX4-29753" fmla="*/ 11983027 w 12192000"/>
              <a:gd name="connsiteY4-29754" fmla="*/ 646756 h 3482342"/>
              <a:gd name="connsiteX5-29755" fmla="*/ 11940158 w 12192000"/>
              <a:gd name="connsiteY5-29756" fmla="*/ 651378 h 3482342"/>
              <a:gd name="connsiteX6-29757" fmla="*/ 11923051 w 12192000"/>
              <a:gd name="connsiteY6-29758" fmla="*/ 656045 h 3482342"/>
              <a:gd name="connsiteX7-29759" fmla="*/ 11832939 w 12192000"/>
              <a:gd name="connsiteY7-29760" fmla="*/ 674181 h 3482342"/>
              <a:gd name="connsiteX8-29761" fmla="*/ 11767770 w 12192000"/>
              <a:gd name="connsiteY8-29762" fmla="*/ 683807 h 3482342"/>
              <a:gd name="connsiteX9-29763" fmla="*/ 11728279 w 12192000"/>
              <a:gd name="connsiteY9-29764" fmla="*/ 700816 h 3482342"/>
              <a:gd name="connsiteX10-29765" fmla="*/ 11722533 w 12192000"/>
              <a:gd name="connsiteY10-29766" fmla="*/ 703421 h 3482342"/>
              <a:gd name="connsiteX11-29767" fmla="*/ 11720002 w 12192000"/>
              <a:gd name="connsiteY11-29768" fmla="*/ 710566 h 3482342"/>
              <a:gd name="connsiteX12-29769" fmla="*/ 11707351 w 12192000"/>
              <a:gd name="connsiteY12-29770" fmla="*/ 710310 h 3482342"/>
              <a:gd name="connsiteX13-29771" fmla="*/ 11700369 w 12192000"/>
              <a:gd name="connsiteY13-29772" fmla="*/ 713480 h 3482342"/>
              <a:gd name="connsiteX14-29773" fmla="*/ 11691126 w 12192000"/>
              <a:gd name="connsiteY14-29774" fmla="*/ 726131 h 3482342"/>
              <a:gd name="connsiteX15-29775" fmla="*/ 11657717 w 12192000"/>
              <a:gd name="connsiteY15-29776" fmla="*/ 746701 h 3482342"/>
              <a:gd name="connsiteX16-29777" fmla="*/ 11656818 w 12192000"/>
              <a:gd name="connsiteY16-29778" fmla="*/ 769062 h 3482342"/>
              <a:gd name="connsiteX17-29779" fmla="*/ 11601229 w 12192000"/>
              <a:gd name="connsiteY17-29780" fmla="*/ 785537 h 3482342"/>
              <a:gd name="connsiteX18-29781" fmla="*/ 11501920 w 12192000"/>
              <a:gd name="connsiteY18-29782" fmla="*/ 813109 h 3482342"/>
              <a:gd name="connsiteX19-29783" fmla="*/ 11405286 w 12192000"/>
              <a:gd name="connsiteY19-29784" fmla="*/ 849086 h 3482342"/>
              <a:gd name="connsiteX20-29785" fmla="*/ 11338523 w 12192000"/>
              <a:gd name="connsiteY20-29786" fmla="*/ 852810 h 3482342"/>
              <a:gd name="connsiteX21-29787" fmla="*/ 11334676 w 12192000"/>
              <a:gd name="connsiteY21-29788" fmla="*/ 859677 h 3482342"/>
              <a:gd name="connsiteX22-29789" fmla="*/ 11217448 w 12192000"/>
              <a:gd name="connsiteY22-29790" fmla="*/ 980136 h 3482342"/>
              <a:gd name="connsiteX23-29791" fmla="*/ 11196987 w 12192000"/>
              <a:gd name="connsiteY23-29792" fmla="*/ 1000897 h 3482342"/>
              <a:gd name="connsiteX24-29793" fmla="*/ 11193568 w 12192000"/>
              <a:gd name="connsiteY24-29794" fmla="*/ 1039464 h 3482342"/>
              <a:gd name="connsiteX25-29795" fmla="*/ 11175804 w 12192000"/>
              <a:gd name="connsiteY25-29796" fmla="*/ 1067977 h 3482342"/>
              <a:gd name="connsiteX26-29797" fmla="*/ 11133438 w 12192000"/>
              <a:gd name="connsiteY26-29798" fmla="*/ 1106812 h 3482342"/>
              <a:gd name="connsiteX27-29799" fmla="*/ 11120819 w 12192000"/>
              <a:gd name="connsiteY27-29800" fmla="*/ 1126133 h 3482342"/>
              <a:gd name="connsiteX28-29801" fmla="*/ 11071654 w 12192000"/>
              <a:gd name="connsiteY28-29802" fmla="*/ 1177422 h 3482342"/>
              <a:gd name="connsiteX29-29803" fmla="*/ 11028687 w 12192000"/>
              <a:gd name="connsiteY29-29804" fmla="*/ 1199018 h 3482342"/>
              <a:gd name="connsiteX30-29805" fmla="*/ 10974565 w 12192000"/>
              <a:gd name="connsiteY30-29806" fmla="*/ 1226849 h 3482342"/>
              <a:gd name="connsiteX31-29807" fmla="*/ 10960443 w 12192000"/>
              <a:gd name="connsiteY31-29808" fmla="*/ 1244502 h 3482342"/>
              <a:gd name="connsiteX32-29809" fmla="*/ 10879242 w 12192000"/>
              <a:gd name="connsiteY32-29810" fmla="*/ 1269215 h 3482342"/>
              <a:gd name="connsiteX33-29811" fmla="*/ 10850998 w 12192000"/>
              <a:gd name="connsiteY33-29812" fmla="*/ 1269215 h 3482342"/>
              <a:gd name="connsiteX34-29813" fmla="*/ 10815658 w 12192000"/>
              <a:gd name="connsiteY34-29814" fmla="*/ 1287849 h 3482342"/>
              <a:gd name="connsiteX35-29815" fmla="*/ 10723900 w 12192000"/>
              <a:gd name="connsiteY35-29816" fmla="*/ 1318642 h 3482342"/>
              <a:gd name="connsiteX36-29817" fmla="*/ 10699186 w 12192000"/>
              <a:gd name="connsiteY36-29818" fmla="*/ 1322173 h 3482342"/>
              <a:gd name="connsiteX37-29819" fmla="*/ 10676375 w 12192000"/>
              <a:gd name="connsiteY37-29820" fmla="*/ 1342640 h 3482342"/>
              <a:gd name="connsiteX38-29821" fmla="*/ 10636304 w 12192000"/>
              <a:gd name="connsiteY38-29822" fmla="*/ 1342641 h 3482342"/>
              <a:gd name="connsiteX39-29823" fmla="*/ 10603863 w 12192000"/>
              <a:gd name="connsiteY39-29824" fmla="*/ 1346886 h 3482342"/>
              <a:gd name="connsiteX40-29825" fmla="*/ 10573203 w 12192000"/>
              <a:gd name="connsiteY40-29826" fmla="*/ 1351996 h 3482342"/>
              <a:gd name="connsiteX41-29827" fmla="*/ 10547375 w 12192000"/>
              <a:gd name="connsiteY41-29828" fmla="*/ 1375130 h 3482342"/>
              <a:gd name="connsiteX42-29829" fmla="*/ 10513263 w 12192000"/>
              <a:gd name="connsiteY42-29830" fmla="*/ 1371939 h 3482342"/>
              <a:gd name="connsiteX43-29831" fmla="*/ 10487356 w 12192000"/>
              <a:gd name="connsiteY43-29832" fmla="*/ 1385722 h 3482342"/>
              <a:gd name="connsiteX44-29833" fmla="*/ 10464012 w 12192000"/>
              <a:gd name="connsiteY44-29834" fmla="*/ 1391778 h 3482342"/>
              <a:gd name="connsiteX45-29835" fmla="*/ 10439694 w 12192000"/>
              <a:gd name="connsiteY45-29836" fmla="*/ 1406905 h 3482342"/>
              <a:gd name="connsiteX46-29837" fmla="*/ 10405409 w 12192000"/>
              <a:gd name="connsiteY46-29838" fmla="*/ 1422789 h 3482342"/>
              <a:gd name="connsiteX47-29839" fmla="*/ 10370530 w 12192000"/>
              <a:gd name="connsiteY47-29840" fmla="*/ 1441596 h 3482342"/>
              <a:gd name="connsiteX48-29841" fmla="*/ 10300239 w 12192000"/>
              <a:gd name="connsiteY48-29842" fmla="*/ 1456332 h 3482342"/>
              <a:gd name="connsiteX49-29843" fmla="*/ 10264922 w 12192000"/>
              <a:gd name="connsiteY49-29844" fmla="*/ 1472107 h 3482342"/>
              <a:gd name="connsiteX50-29845" fmla="*/ 10229629 w 12192000"/>
              <a:gd name="connsiteY50-29846" fmla="*/ 1470454 h 3482342"/>
              <a:gd name="connsiteX51-29847" fmla="*/ 10201385 w 12192000"/>
              <a:gd name="connsiteY51-29848" fmla="*/ 1477515 h 3482342"/>
              <a:gd name="connsiteX52-29849" fmla="*/ 10151958 w 12192000"/>
              <a:gd name="connsiteY52-29850" fmla="*/ 1477515 h 3482342"/>
              <a:gd name="connsiteX53-29851" fmla="*/ 10120184 w 12192000"/>
              <a:gd name="connsiteY53-29852" fmla="*/ 1466924 h 3482342"/>
              <a:gd name="connsiteX54-29853" fmla="*/ 10081348 w 12192000"/>
              <a:gd name="connsiteY54-29854" fmla="*/ 1481046 h 3482342"/>
              <a:gd name="connsiteX55-29855" fmla="*/ 10058690 w 12192000"/>
              <a:gd name="connsiteY55-29856" fmla="*/ 1474888 h 3482342"/>
              <a:gd name="connsiteX56-29857" fmla="*/ 10004424 w 12192000"/>
              <a:gd name="connsiteY56-29858" fmla="*/ 1489801 h 3482342"/>
              <a:gd name="connsiteX57-29859" fmla="*/ 9999951 w 12192000"/>
              <a:gd name="connsiteY57-29860" fmla="*/ 1499127 h 3482342"/>
              <a:gd name="connsiteX58-29861" fmla="*/ 9845462 w 12192000"/>
              <a:gd name="connsiteY58-29862" fmla="*/ 1548192 h 3482342"/>
              <a:gd name="connsiteX59-29863" fmla="*/ 9736156 w 12192000"/>
              <a:gd name="connsiteY59-29864" fmla="*/ 1581928 h 3482342"/>
              <a:gd name="connsiteX60-29865" fmla="*/ 9693355 w 12192000"/>
              <a:gd name="connsiteY60-29866" fmla="*/ 1602632 h 3482342"/>
              <a:gd name="connsiteX61-29867" fmla="*/ 9664242 w 12192000"/>
              <a:gd name="connsiteY61-29868" fmla="*/ 1622075 h 3482342"/>
              <a:gd name="connsiteX62-29869" fmla="*/ 9579195 w 12192000"/>
              <a:gd name="connsiteY62-29870" fmla="*/ 1648017 h 3482342"/>
              <a:gd name="connsiteX63-29871" fmla="*/ 9433652 w 12192000"/>
              <a:gd name="connsiteY63-29872" fmla="*/ 1681174 h 3482342"/>
              <a:gd name="connsiteX64-29873" fmla="*/ 9403775 w 12192000"/>
              <a:gd name="connsiteY64-29874" fmla="*/ 1690403 h 3482342"/>
              <a:gd name="connsiteX65-29875" fmla="*/ 9382503 w 12192000"/>
              <a:gd name="connsiteY65-29876" fmla="*/ 1706957 h 3482342"/>
              <a:gd name="connsiteX66-29877" fmla="*/ 9381410 w 12192000"/>
              <a:gd name="connsiteY66-29878" fmla="*/ 1718312 h 3482342"/>
              <a:gd name="connsiteX67-29879" fmla="*/ 9365685 w 12192000"/>
              <a:gd name="connsiteY67-29880" fmla="*/ 1724772 h 3482342"/>
              <a:gd name="connsiteX68-29881" fmla="*/ 9278020 w 12192000"/>
              <a:gd name="connsiteY68-29882" fmla="*/ 1741161 h 3482342"/>
              <a:gd name="connsiteX69-29883" fmla="*/ 9217145 w 12192000"/>
              <a:gd name="connsiteY69-29884" fmla="*/ 1771195 h 3482342"/>
              <a:gd name="connsiteX70-29885" fmla="*/ 8955875 w 12192000"/>
              <a:gd name="connsiteY70-29886" fmla="*/ 1796806 h 3482342"/>
              <a:gd name="connsiteX71-29887" fmla="*/ 8648415 w 12192000"/>
              <a:gd name="connsiteY71-29888" fmla="*/ 1878623 h 3482342"/>
              <a:gd name="connsiteX72-29889" fmla="*/ 8538519 w 12192000"/>
              <a:gd name="connsiteY72-29890" fmla="*/ 1894114 h 3482342"/>
              <a:gd name="connsiteX73-29891" fmla="*/ 8506541 w 12192000"/>
              <a:gd name="connsiteY73-29892" fmla="*/ 1905955 h 3482342"/>
              <a:gd name="connsiteX74-29893" fmla="*/ 8236214 w 12192000"/>
              <a:gd name="connsiteY74-29894" fmla="*/ 1909725 h 3482342"/>
              <a:gd name="connsiteX75-29895" fmla="*/ 8132104 w 12192000"/>
              <a:gd name="connsiteY75-29896" fmla="*/ 1895727 h 3482342"/>
              <a:gd name="connsiteX76-29897" fmla="*/ 7918078 w 12192000"/>
              <a:gd name="connsiteY76-29898" fmla="*/ 1862668 h 3482342"/>
              <a:gd name="connsiteX77-29899" fmla="*/ 7817899 w 12192000"/>
              <a:gd name="connsiteY77-29900" fmla="*/ 1862176 h 3482342"/>
              <a:gd name="connsiteX78-29901" fmla="*/ 7768994 w 12192000"/>
              <a:gd name="connsiteY78-29902" fmla="*/ 1855721 h 3482342"/>
              <a:gd name="connsiteX79-29903" fmla="*/ 7618027 w 12192000"/>
              <a:gd name="connsiteY79-29904" fmla="*/ 1830959 h 3482342"/>
              <a:gd name="connsiteX80-29905" fmla="*/ 7449425 w 12192000"/>
              <a:gd name="connsiteY80-29906" fmla="*/ 1810910 h 3482342"/>
              <a:gd name="connsiteX81-29907" fmla="*/ 7342915 w 12192000"/>
              <a:gd name="connsiteY81-29908" fmla="*/ 1819827 h 3482342"/>
              <a:gd name="connsiteX82-29909" fmla="*/ 7255191 w 12192000"/>
              <a:gd name="connsiteY82-29910" fmla="*/ 1834354 h 3482342"/>
              <a:gd name="connsiteX83-29911" fmla="*/ 7131205 w 12192000"/>
              <a:gd name="connsiteY83-29912" fmla="*/ 1845557 h 3482342"/>
              <a:gd name="connsiteX84-29913" fmla="*/ 6941837 w 12192000"/>
              <a:gd name="connsiteY84-29914" fmla="*/ 1840640 h 3482342"/>
              <a:gd name="connsiteX85-29915" fmla="*/ 6837145 w 12192000"/>
              <a:gd name="connsiteY85-29916" fmla="*/ 1870724 h 3482342"/>
              <a:gd name="connsiteX86-29917" fmla="*/ 6753991 w 12192000"/>
              <a:gd name="connsiteY86-29918" fmla="*/ 1860969 h 3482342"/>
              <a:gd name="connsiteX87-29919" fmla="*/ 6727754 w 12192000"/>
              <a:gd name="connsiteY87-29920" fmla="*/ 1882372 h 3482342"/>
              <a:gd name="connsiteX88-29921" fmla="*/ 6723371 w 12192000"/>
              <a:gd name="connsiteY88-29922" fmla="*/ 1886494 h 3482342"/>
              <a:gd name="connsiteX89-29923" fmla="*/ 6702779 w 12192000"/>
              <a:gd name="connsiteY89-29924" fmla="*/ 1893601 h 3482342"/>
              <a:gd name="connsiteX90-29925" fmla="*/ 6686657 w 12192000"/>
              <a:gd name="connsiteY90-29926" fmla="*/ 1907344 h 3482342"/>
              <a:gd name="connsiteX91-29927" fmla="*/ 6651330 w 12192000"/>
              <a:gd name="connsiteY91-29928" fmla="*/ 1922921 h 3482342"/>
              <a:gd name="connsiteX92-29929" fmla="*/ 6622958 w 12192000"/>
              <a:gd name="connsiteY92-29930" fmla="*/ 1936255 h 3482342"/>
              <a:gd name="connsiteX93-29931" fmla="*/ 6522602 w 12192000"/>
              <a:gd name="connsiteY93-29932" fmla="*/ 1954133 h 3482342"/>
              <a:gd name="connsiteX94-29933" fmla="*/ 6444344 w 12192000"/>
              <a:gd name="connsiteY94-29934" fmla="*/ 1969663 h 3482342"/>
              <a:gd name="connsiteX95-29935" fmla="*/ 6409626 w 12192000"/>
              <a:gd name="connsiteY95-29936" fmla="*/ 1978846 h 3482342"/>
              <a:gd name="connsiteX96-29937" fmla="*/ 6333446 w 12192000"/>
              <a:gd name="connsiteY96-29938" fmla="*/ 1997163 h 3482342"/>
              <a:gd name="connsiteX97-29939" fmla="*/ 6294933 w 12192000"/>
              <a:gd name="connsiteY97-29940" fmla="*/ 2019412 h 3482342"/>
              <a:gd name="connsiteX98-29941" fmla="*/ 6238719 w 12192000"/>
              <a:gd name="connsiteY98-29942" fmla="*/ 2042547 h 3482342"/>
              <a:gd name="connsiteX99-29943" fmla="*/ 6187205 w 12192000"/>
              <a:gd name="connsiteY99-29944" fmla="*/ 2060048 h 3482342"/>
              <a:gd name="connsiteX100-29945" fmla="*/ 6138780 w 12192000"/>
              <a:gd name="connsiteY100-29946" fmla="*/ 2081918 h 3482342"/>
              <a:gd name="connsiteX101-29947" fmla="*/ 6120125 w 12192000"/>
              <a:gd name="connsiteY101-29948" fmla="*/ 2109475 h 3482342"/>
              <a:gd name="connsiteX102-29949" fmla="*/ 6056576 w 12192000"/>
              <a:gd name="connsiteY102-29950" fmla="*/ 2120066 h 3482342"/>
              <a:gd name="connsiteX103-29951" fmla="*/ 5993794 w 12192000"/>
              <a:gd name="connsiteY103-29952" fmla="*/ 2122569 h 3482342"/>
              <a:gd name="connsiteX104-29953" fmla="*/ 5943601 w 12192000"/>
              <a:gd name="connsiteY104-29954" fmla="*/ 2137719 h 3482342"/>
              <a:gd name="connsiteX105-29955" fmla="*/ 5898141 w 12192000"/>
              <a:gd name="connsiteY105-29956" fmla="*/ 2144806 h 3482342"/>
              <a:gd name="connsiteX106-29957" fmla="*/ 5855337 w 12192000"/>
              <a:gd name="connsiteY106-29958" fmla="*/ 2137719 h 3482342"/>
              <a:gd name="connsiteX107-29959" fmla="*/ 5817682 w 12192000"/>
              <a:gd name="connsiteY107-29960" fmla="*/ 2157358 h 3482342"/>
              <a:gd name="connsiteX108-29961" fmla="*/ 5735300 w 12192000"/>
              <a:gd name="connsiteY108-29962" fmla="*/ 2158902 h 3482342"/>
              <a:gd name="connsiteX109-29963" fmla="*/ 5591469 w 12192000"/>
              <a:gd name="connsiteY109-29964" fmla="*/ 2178389 h 3482342"/>
              <a:gd name="connsiteX110-29965" fmla="*/ 5505818 w 12192000"/>
              <a:gd name="connsiteY110-29966" fmla="*/ 2194207 h 3482342"/>
              <a:gd name="connsiteX111-29967" fmla="*/ 5477574 w 12192000"/>
              <a:gd name="connsiteY111-29968" fmla="*/ 2190677 h 3482342"/>
              <a:gd name="connsiteX112-29969" fmla="*/ 5414282 w 12192000"/>
              <a:gd name="connsiteY112-29970" fmla="*/ 2183070 h 3482342"/>
              <a:gd name="connsiteX113-29971" fmla="*/ 5368369 w 12192000"/>
              <a:gd name="connsiteY113-29972" fmla="*/ 2204272 h 3482342"/>
              <a:gd name="connsiteX114-29973" fmla="*/ 5336354 w 12192000"/>
              <a:gd name="connsiteY114-29974" fmla="*/ 2218920 h 3482342"/>
              <a:gd name="connsiteX115-29975" fmla="*/ 5291263 w 12192000"/>
              <a:gd name="connsiteY115-29976" fmla="*/ 2239182 h 3482342"/>
              <a:gd name="connsiteX116-29977" fmla="*/ 5255152 w 12192000"/>
              <a:gd name="connsiteY116-29978" fmla="*/ 2247164 h 3482342"/>
              <a:gd name="connsiteX117-29979" fmla="*/ 5233796 w 12192000"/>
              <a:gd name="connsiteY117-29980" fmla="*/ 2268260 h 3482342"/>
              <a:gd name="connsiteX118-29981" fmla="*/ 5212786 w 12192000"/>
              <a:gd name="connsiteY118-29982" fmla="*/ 2275408 h 3482342"/>
              <a:gd name="connsiteX119-29983" fmla="*/ 5159401 w 12192000"/>
              <a:gd name="connsiteY119-29984" fmla="*/ 2284343 h 3482342"/>
              <a:gd name="connsiteX120-29985" fmla="*/ 5123830 w 12192000"/>
              <a:gd name="connsiteY120-29986" fmla="*/ 2307070 h 3482342"/>
              <a:gd name="connsiteX121-29987" fmla="*/ 5065426 w 12192000"/>
              <a:gd name="connsiteY121-29988" fmla="*/ 2324076 h 3482342"/>
              <a:gd name="connsiteX122-29989" fmla="*/ 4975908 w 12192000"/>
              <a:gd name="connsiteY122-29990" fmla="*/ 2364128 h 3482342"/>
              <a:gd name="connsiteX123-29991" fmla="*/ 4913723 w 12192000"/>
              <a:gd name="connsiteY123-29992" fmla="*/ 2385265 h 3482342"/>
              <a:gd name="connsiteX124-29993" fmla="*/ 4746485 w 12192000"/>
              <a:gd name="connsiteY124-29994" fmla="*/ 2451769 h 3482342"/>
              <a:gd name="connsiteX125-29995" fmla="*/ 4681588 w 12192000"/>
              <a:gd name="connsiteY125-29996" fmla="*/ 2467494 h 3482342"/>
              <a:gd name="connsiteX126-29997" fmla="*/ 1783655 w 12192000"/>
              <a:gd name="connsiteY126-29998" fmla="*/ 3163860 h 3482342"/>
              <a:gd name="connsiteX127-29999" fmla="*/ 1325955 w 12192000"/>
              <a:gd name="connsiteY127-30000" fmla="*/ 3176692 h 3482342"/>
              <a:gd name="connsiteX128-30001" fmla="*/ 1190384 w 12192000"/>
              <a:gd name="connsiteY128-30002" fmla="*/ 3203504 h 3482342"/>
              <a:gd name="connsiteX129-30003" fmla="*/ 1094537 w 12192000"/>
              <a:gd name="connsiteY129-30004" fmla="*/ 3229469 h 3482342"/>
              <a:gd name="connsiteX130-30005" fmla="*/ 1013254 w 12192000"/>
              <a:gd name="connsiteY130-30006" fmla="*/ 3263949 h 3482342"/>
              <a:gd name="connsiteX131-30007" fmla="*/ 815546 w 12192000"/>
              <a:gd name="connsiteY131-30008" fmla="*/ 3334559 h 3482342"/>
              <a:gd name="connsiteX132-30009" fmla="*/ 779276 w 12192000"/>
              <a:gd name="connsiteY132-30010" fmla="*/ 3327290 h 3482342"/>
              <a:gd name="connsiteX133-30011" fmla="*/ 600378 w 12192000"/>
              <a:gd name="connsiteY133-30012" fmla="*/ 3335250 h 3482342"/>
              <a:gd name="connsiteX134-30013" fmla="*/ 493457 w 12192000"/>
              <a:gd name="connsiteY134-30014" fmla="*/ 3365044 h 3482342"/>
              <a:gd name="connsiteX135-30015" fmla="*/ 416599 w 12192000"/>
              <a:gd name="connsiteY135-30016" fmla="*/ 3387517 h 3482342"/>
              <a:gd name="connsiteX136-30017" fmla="*/ 349402 w 12192000"/>
              <a:gd name="connsiteY136-30018" fmla="*/ 3380897 h 3482342"/>
              <a:gd name="connsiteX137-30019" fmla="*/ 225952 w 12192000"/>
              <a:gd name="connsiteY137-30020" fmla="*/ 3426352 h 3482342"/>
              <a:gd name="connsiteX138-30021" fmla="*/ 171000 w 12192000"/>
              <a:gd name="connsiteY138-30022" fmla="*/ 3438892 h 3482342"/>
              <a:gd name="connsiteX139-30023" fmla="*/ 88263 w 12192000"/>
              <a:gd name="connsiteY139-30024" fmla="*/ 3479310 h 3482342"/>
              <a:gd name="connsiteX140-30025" fmla="*/ 46713 w 12192000"/>
              <a:gd name="connsiteY140-30026" fmla="*/ 3462986 h 3482342"/>
              <a:gd name="connsiteX141-30027" fmla="*/ 2765 w 12192000"/>
              <a:gd name="connsiteY141-30028" fmla="*/ 3480770 h 3482342"/>
              <a:gd name="connsiteX142-30029" fmla="*/ 0 w 12192000"/>
              <a:gd name="connsiteY142-30030" fmla="*/ 3482342 h 3482342"/>
              <a:gd name="connsiteX143-30031" fmla="*/ 0 w 12192000"/>
              <a:gd name="connsiteY143-30032" fmla="*/ 0 h 3482342"/>
              <a:gd name="connsiteX0-30033" fmla="*/ 0 w 12192000"/>
              <a:gd name="connsiteY0-30034" fmla="*/ 0 h 3482342"/>
              <a:gd name="connsiteX1-30035" fmla="*/ 12192000 w 12192000"/>
              <a:gd name="connsiteY1-30036" fmla="*/ 0 h 3482342"/>
              <a:gd name="connsiteX2-30037" fmla="*/ 12192000 w 12192000"/>
              <a:gd name="connsiteY2-30038" fmla="*/ 635369 h 3482342"/>
              <a:gd name="connsiteX3-30039" fmla="*/ 12191789 w 12192000"/>
              <a:gd name="connsiteY3-30040" fmla="*/ 560396 h 3482342"/>
              <a:gd name="connsiteX4-30041" fmla="*/ 11983027 w 12192000"/>
              <a:gd name="connsiteY4-30042" fmla="*/ 646756 h 3482342"/>
              <a:gd name="connsiteX5-30043" fmla="*/ 11940158 w 12192000"/>
              <a:gd name="connsiteY5-30044" fmla="*/ 651378 h 3482342"/>
              <a:gd name="connsiteX6-30045" fmla="*/ 11923051 w 12192000"/>
              <a:gd name="connsiteY6-30046" fmla="*/ 656045 h 3482342"/>
              <a:gd name="connsiteX7-30047" fmla="*/ 11832939 w 12192000"/>
              <a:gd name="connsiteY7-30048" fmla="*/ 674181 h 3482342"/>
              <a:gd name="connsiteX8-30049" fmla="*/ 11767770 w 12192000"/>
              <a:gd name="connsiteY8-30050" fmla="*/ 683807 h 3482342"/>
              <a:gd name="connsiteX9-30051" fmla="*/ 11728279 w 12192000"/>
              <a:gd name="connsiteY9-30052" fmla="*/ 700816 h 3482342"/>
              <a:gd name="connsiteX10-30053" fmla="*/ 11722533 w 12192000"/>
              <a:gd name="connsiteY10-30054" fmla="*/ 703421 h 3482342"/>
              <a:gd name="connsiteX11-30055" fmla="*/ 11720002 w 12192000"/>
              <a:gd name="connsiteY11-30056" fmla="*/ 710566 h 3482342"/>
              <a:gd name="connsiteX12-30057" fmla="*/ 11707351 w 12192000"/>
              <a:gd name="connsiteY12-30058" fmla="*/ 710310 h 3482342"/>
              <a:gd name="connsiteX13-30059" fmla="*/ 11700369 w 12192000"/>
              <a:gd name="connsiteY13-30060" fmla="*/ 713480 h 3482342"/>
              <a:gd name="connsiteX14-30061" fmla="*/ 11691126 w 12192000"/>
              <a:gd name="connsiteY14-30062" fmla="*/ 726131 h 3482342"/>
              <a:gd name="connsiteX15-30063" fmla="*/ 11657717 w 12192000"/>
              <a:gd name="connsiteY15-30064" fmla="*/ 746701 h 3482342"/>
              <a:gd name="connsiteX16-30065" fmla="*/ 11656818 w 12192000"/>
              <a:gd name="connsiteY16-30066" fmla="*/ 769062 h 3482342"/>
              <a:gd name="connsiteX17-30067" fmla="*/ 11601229 w 12192000"/>
              <a:gd name="connsiteY17-30068" fmla="*/ 785537 h 3482342"/>
              <a:gd name="connsiteX18-30069" fmla="*/ 11501920 w 12192000"/>
              <a:gd name="connsiteY18-30070" fmla="*/ 813109 h 3482342"/>
              <a:gd name="connsiteX19-30071" fmla="*/ 11405286 w 12192000"/>
              <a:gd name="connsiteY19-30072" fmla="*/ 849086 h 3482342"/>
              <a:gd name="connsiteX20-30073" fmla="*/ 11338523 w 12192000"/>
              <a:gd name="connsiteY20-30074" fmla="*/ 852810 h 3482342"/>
              <a:gd name="connsiteX21-30075" fmla="*/ 11334676 w 12192000"/>
              <a:gd name="connsiteY21-30076" fmla="*/ 859677 h 3482342"/>
              <a:gd name="connsiteX22-30077" fmla="*/ 11217448 w 12192000"/>
              <a:gd name="connsiteY22-30078" fmla="*/ 980136 h 3482342"/>
              <a:gd name="connsiteX23-30079" fmla="*/ 11196987 w 12192000"/>
              <a:gd name="connsiteY23-30080" fmla="*/ 1000897 h 3482342"/>
              <a:gd name="connsiteX24-30081" fmla="*/ 11193568 w 12192000"/>
              <a:gd name="connsiteY24-30082" fmla="*/ 1039464 h 3482342"/>
              <a:gd name="connsiteX25-30083" fmla="*/ 11175804 w 12192000"/>
              <a:gd name="connsiteY25-30084" fmla="*/ 1067977 h 3482342"/>
              <a:gd name="connsiteX26-30085" fmla="*/ 11133438 w 12192000"/>
              <a:gd name="connsiteY26-30086" fmla="*/ 1106812 h 3482342"/>
              <a:gd name="connsiteX27-30087" fmla="*/ 11120819 w 12192000"/>
              <a:gd name="connsiteY27-30088" fmla="*/ 1126133 h 3482342"/>
              <a:gd name="connsiteX28-30089" fmla="*/ 11071654 w 12192000"/>
              <a:gd name="connsiteY28-30090" fmla="*/ 1177422 h 3482342"/>
              <a:gd name="connsiteX29-30091" fmla="*/ 11028687 w 12192000"/>
              <a:gd name="connsiteY29-30092" fmla="*/ 1199018 h 3482342"/>
              <a:gd name="connsiteX30-30093" fmla="*/ 10974565 w 12192000"/>
              <a:gd name="connsiteY30-30094" fmla="*/ 1226849 h 3482342"/>
              <a:gd name="connsiteX31-30095" fmla="*/ 10960443 w 12192000"/>
              <a:gd name="connsiteY31-30096" fmla="*/ 1244502 h 3482342"/>
              <a:gd name="connsiteX32-30097" fmla="*/ 10879242 w 12192000"/>
              <a:gd name="connsiteY32-30098" fmla="*/ 1269215 h 3482342"/>
              <a:gd name="connsiteX33-30099" fmla="*/ 10850998 w 12192000"/>
              <a:gd name="connsiteY33-30100" fmla="*/ 1269215 h 3482342"/>
              <a:gd name="connsiteX34-30101" fmla="*/ 10815658 w 12192000"/>
              <a:gd name="connsiteY34-30102" fmla="*/ 1287849 h 3482342"/>
              <a:gd name="connsiteX35-30103" fmla="*/ 10723900 w 12192000"/>
              <a:gd name="connsiteY35-30104" fmla="*/ 1318642 h 3482342"/>
              <a:gd name="connsiteX36-30105" fmla="*/ 10699186 w 12192000"/>
              <a:gd name="connsiteY36-30106" fmla="*/ 1322173 h 3482342"/>
              <a:gd name="connsiteX37-30107" fmla="*/ 10676375 w 12192000"/>
              <a:gd name="connsiteY37-30108" fmla="*/ 1342640 h 3482342"/>
              <a:gd name="connsiteX38-30109" fmla="*/ 10636304 w 12192000"/>
              <a:gd name="connsiteY38-30110" fmla="*/ 1342641 h 3482342"/>
              <a:gd name="connsiteX39-30111" fmla="*/ 10603863 w 12192000"/>
              <a:gd name="connsiteY39-30112" fmla="*/ 1346886 h 3482342"/>
              <a:gd name="connsiteX40-30113" fmla="*/ 10573203 w 12192000"/>
              <a:gd name="connsiteY40-30114" fmla="*/ 1351996 h 3482342"/>
              <a:gd name="connsiteX41-30115" fmla="*/ 10547375 w 12192000"/>
              <a:gd name="connsiteY41-30116" fmla="*/ 1375130 h 3482342"/>
              <a:gd name="connsiteX42-30117" fmla="*/ 10513263 w 12192000"/>
              <a:gd name="connsiteY42-30118" fmla="*/ 1371939 h 3482342"/>
              <a:gd name="connsiteX43-30119" fmla="*/ 10487356 w 12192000"/>
              <a:gd name="connsiteY43-30120" fmla="*/ 1385722 h 3482342"/>
              <a:gd name="connsiteX44-30121" fmla="*/ 10464012 w 12192000"/>
              <a:gd name="connsiteY44-30122" fmla="*/ 1391778 h 3482342"/>
              <a:gd name="connsiteX45-30123" fmla="*/ 10439694 w 12192000"/>
              <a:gd name="connsiteY45-30124" fmla="*/ 1406905 h 3482342"/>
              <a:gd name="connsiteX46-30125" fmla="*/ 10405409 w 12192000"/>
              <a:gd name="connsiteY46-30126" fmla="*/ 1422789 h 3482342"/>
              <a:gd name="connsiteX47-30127" fmla="*/ 10370530 w 12192000"/>
              <a:gd name="connsiteY47-30128" fmla="*/ 1441596 h 3482342"/>
              <a:gd name="connsiteX48-30129" fmla="*/ 10300239 w 12192000"/>
              <a:gd name="connsiteY48-30130" fmla="*/ 1456332 h 3482342"/>
              <a:gd name="connsiteX49-30131" fmla="*/ 10264922 w 12192000"/>
              <a:gd name="connsiteY49-30132" fmla="*/ 1472107 h 3482342"/>
              <a:gd name="connsiteX50-30133" fmla="*/ 10229629 w 12192000"/>
              <a:gd name="connsiteY50-30134" fmla="*/ 1470454 h 3482342"/>
              <a:gd name="connsiteX51-30135" fmla="*/ 10201385 w 12192000"/>
              <a:gd name="connsiteY51-30136" fmla="*/ 1477515 h 3482342"/>
              <a:gd name="connsiteX52-30137" fmla="*/ 10151958 w 12192000"/>
              <a:gd name="connsiteY52-30138" fmla="*/ 1477515 h 3482342"/>
              <a:gd name="connsiteX53-30139" fmla="*/ 10120184 w 12192000"/>
              <a:gd name="connsiteY53-30140" fmla="*/ 1466924 h 3482342"/>
              <a:gd name="connsiteX54-30141" fmla="*/ 10081348 w 12192000"/>
              <a:gd name="connsiteY54-30142" fmla="*/ 1481046 h 3482342"/>
              <a:gd name="connsiteX55-30143" fmla="*/ 10058690 w 12192000"/>
              <a:gd name="connsiteY55-30144" fmla="*/ 1474888 h 3482342"/>
              <a:gd name="connsiteX56-30145" fmla="*/ 10004424 w 12192000"/>
              <a:gd name="connsiteY56-30146" fmla="*/ 1489801 h 3482342"/>
              <a:gd name="connsiteX57-30147" fmla="*/ 9999951 w 12192000"/>
              <a:gd name="connsiteY57-30148" fmla="*/ 1499127 h 3482342"/>
              <a:gd name="connsiteX58-30149" fmla="*/ 9845462 w 12192000"/>
              <a:gd name="connsiteY58-30150" fmla="*/ 1548192 h 3482342"/>
              <a:gd name="connsiteX59-30151" fmla="*/ 9736156 w 12192000"/>
              <a:gd name="connsiteY59-30152" fmla="*/ 1581928 h 3482342"/>
              <a:gd name="connsiteX60-30153" fmla="*/ 9693355 w 12192000"/>
              <a:gd name="connsiteY60-30154" fmla="*/ 1602632 h 3482342"/>
              <a:gd name="connsiteX61-30155" fmla="*/ 9664242 w 12192000"/>
              <a:gd name="connsiteY61-30156" fmla="*/ 1622075 h 3482342"/>
              <a:gd name="connsiteX62-30157" fmla="*/ 9579195 w 12192000"/>
              <a:gd name="connsiteY62-30158" fmla="*/ 1648017 h 3482342"/>
              <a:gd name="connsiteX63-30159" fmla="*/ 9433652 w 12192000"/>
              <a:gd name="connsiteY63-30160" fmla="*/ 1681174 h 3482342"/>
              <a:gd name="connsiteX64-30161" fmla="*/ 9403775 w 12192000"/>
              <a:gd name="connsiteY64-30162" fmla="*/ 1690403 h 3482342"/>
              <a:gd name="connsiteX65-30163" fmla="*/ 9382503 w 12192000"/>
              <a:gd name="connsiteY65-30164" fmla="*/ 1706957 h 3482342"/>
              <a:gd name="connsiteX66-30165" fmla="*/ 9381410 w 12192000"/>
              <a:gd name="connsiteY66-30166" fmla="*/ 1718312 h 3482342"/>
              <a:gd name="connsiteX67-30167" fmla="*/ 9365685 w 12192000"/>
              <a:gd name="connsiteY67-30168" fmla="*/ 1724772 h 3482342"/>
              <a:gd name="connsiteX68-30169" fmla="*/ 9278020 w 12192000"/>
              <a:gd name="connsiteY68-30170" fmla="*/ 1741161 h 3482342"/>
              <a:gd name="connsiteX69-30171" fmla="*/ 9217145 w 12192000"/>
              <a:gd name="connsiteY69-30172" fmla="*/ 1771195 h 3482342"/>
              <a:gd name="connsiteX70-30173" fmla="*/ 8955875 w 12192000"/>
              <a:gd name="connsiteY70-30174" fmla="*/ 1796806 h 3482342"/>
              <a:gd name="connsiteX71-30175" fmla="*/ 8648415 w 12192000"/>
              <a:gd name="connsiteY71-30176" fmla="*/ 1878623 h 3482342"/>
              <a:gd name="connsiteX72-30177" fmla="*/ 8538519 w 12192000"/>
              <a:gd name="connsiteY72-30178" fmla="*/ 1894114 h 3482342"/>
              <a:gd name="connsiteX73-30179" fmla="*/ 8506541 w 12192000"/>
              <a:gd name="connsiteY73-30180" fmla="*/ 1905955 h 3482342"/>
              <a:gd name="connsiteX74-30181" fmla="*/ 8236214 w 12192000"/>
              <a:gd name="connsiteY74-30182" fmla="*/ 1909725 h 3482342"/>
              <a:gd name="connsiteX75-30183" fmla="*/ 8132104 w 12192000"/>
              <a:gd name="connsiteY75-30184" fmla="*/ 1895727 h 3482342"/>
              <a:gd name="connsiteX76-30185" fmla="*/ 7918078 w 12192000"/>
              <a:gd name="connsiteY76-30186" fmla="*/ 1862668 h 3482342"/>
              <a:gd name="connsiteX77-30187" fmla="*/ 7817899 w 12192000"/>
              <a:gd name="connsiteY77-30188" fmla="*/ 1862176 h 3482342"/>
              <a:gd name="connsiteX78-30189" fmla="*/ 7768994 w 12192000"/>
              <a:gd name="connsiteY78-30190" fmla="*/ 1855721 h 3482342"/>
              <a:gd name="connsiteX79-30191" fmla="*/ 7618027 w 12192000"/>
              <a:gd name="connsiteY79-30192" fmla="*/ 1830959 h 3482342"/>
              <a:gd name="connsiteX80-30193" fmla="*/ 7449425 w 12192000"/>
              <a:gd name="connsiteY80-30194" fmla="*/ 1810910 h 3482342"/>
              <a:gd name="connsiteX81-30195" fmla="*/ 7342915 w 12192000"/>
              <a:gd name="connsiteY81-30196" fmla="*/ 1819827 h 3482342"/>
              <a:gd name="connsiteX82-30197" fmla="*/ 7255191 w 12192000"/>
              <a:gd name="connsiteY82-30198" fmla="*/ 1834354 h 3482342"/>
              <a:gd name="connsiteX83-30199" fmla="*/ 7131205 w 12192000"/>
              <a:gd name="connsiteY83-30200" fmla="*/ 1845557 h 3482342"/>
              <a:gd name="connsiteX84-30201" fmla="*/ 6941837 w 12192000"/>
              <a:gd name="connsiteY84-30202" fmla="*/ 1840640 h 3482342"/>
              <a:gd name="connsiteX85-30203" fmla="*/ 6837145 w 12192000"/>
              <a:gd name="connsiteY85-30204" fmla="*/ 1870724 h 3482342"/>
              <a:gd name="connsiteX86-30205" fmla="*/ 6753991 w 12192000"/>
              <a:gd name="connsiteY86-30206" fmla="*/ 1860969 h 3482342"/>
              <a:gd name="connsiteX87-30207" fmla="*/ 6727754 w 12192000"/>
              <a:gd name="connsiteY87-30208" fmla="*/ 1882372 h 3482342"/>
              <a:gd name="connsiteX88-30209" fmla="*/ 6723371 w 12192000"/>
              <a:gd name="connsiteY88-30210" fmla="*/ 1886494 h 3482342"/>
              <a:gd name="connsiteX89-30211" fmla="*/ 6702779 w 12192000"/>
              <a:gd name="connsiteY89-30212" fmla="*/ 1893601 h 3482342"/>
              <a:gd name="connsiteX90-30213" fmla="*/ 6686657 w 12192000"/>
              <a:gd name="connsiteY90-30214" fmla="*/ 1907344 h 3482342"/>
              <a:gd name="connsiteX91-30215" fmla="*/ 6651330 w 12192000"/>
              <a:gd name="connsiteY91-30216" fmla="*/ 1922921 h 3482342"/>
              <a:gd name="connsiteX92-30217" fmla="*/ 6622958 w 12192000"/>
              <a:gd name="connsiteY92-30218" fmla="*/ 1936255 h 3482342"/>
              <a:gd name="connsiteX93-30219" fmla="*/ 6522602 w 12192000"/>
              <a:gd name="connsiteY93-30220" fmla="*/ 1954133 h 3482342"/>
              <a:gd name="connsiteX94-30221" fmla="*/ 6444344 w 12192000"/>
              <a:gd name="connsiteY94-30222" fmla="*/ 1969663 h 3482342"/>
              <a:gd name="connsiteX95-30223" fmla="*/ 6409626 w 12192000"/>
              <a:gd name="connsiteY95-30224" fmla="*/ 1978846 h 3482342"/>
              <a:gd name="connsiteX96-30225" fmla="*/ 6333446 w 12192000"/>
              <a:gd name="connsiteY96-30226" fmla="*/ 1997163 h 3482342"/>
              <a:gd name="connsiteX97-30227" fmla="*/ 6294933 w 12192000"/>
              <a:gd name="connsiteY97-30228" fmla="*/ 2019412 h 3482342"/>
              <a:gd name="connsiteX98-30229" fmla="*/ 6238719 w 12192000"/>
              <a:gd name="connsiteY98-30230" fmla="*/ 2042547 h 3482342"/>
              <a:gd name="connsiteX99-30231" fmla="*/ 6187205 w 12192000"/>
              <a:gd name="connsiteY99-30232" fmla="*/ 2060048 h 3482342"/>
              <a:gd name="connsiteX100-30233" fmla="*/ 6138780 w 12192000"/>
              <a:gd name="connsiteY100-30234" fmla="*/ 2081918 h 3482342"/>
              <a:gd name="connsiteX101-30235" fmla="*/ 6120125 w 12192000"/>
              <a:gd name="connsiteY101-30236" fmla="*/ 2109475 h 3482342"/>
              <a:gd name="connsiteX102-30237" fmla="*/ 6056576 w 12192000"/>
              <a:gd name="connsiteY102-30238" fmla="*/ 2120066 h 3482342"/>
              <a:gd name="connsiteX103-30239" fmla="*/ 5993794 w 12192000"/>
              <a:gd name="connsiteY103-30240" fmla="*/ 2122569 h 3482342"/>
              <a:gd name="connsiteX104-30241" fmla="*/ 5943601 w 12192000"/>
              <a:gd name="connsiteY104-30242" fmla="*/ 2137719 h 3482342"/>
              <a:gd name="connsiteX105-30243" fmla="*/ 5898141 w 12192000"/>
              <a:gd name="connsiteY105-30244" fmla="*/ 2144806 h 3482342"/>
              <a:gd name="connsiteX106-30245" fmla="*/ 5855337 w 12192000"/>
              <a:gd name="connsiteY106-30246" fmla="*/ 2137719 h 3482342"/>
              <a:gd name="connsiteX107-30247" fmla="*/ 5817682 w 12192000"/>
              <a:gd name="connsiteY107-30248" fmla="*/ 2157358 h 3482342"/>
              <a:gd name="connsiteX108-30249" fmla="*/ 5735300 w 12192000"/>
              <a:gd name="connsiteY108-30250" fmla="*/ 2158902 h 3482342"/>
              <a:gd name="connsiteX109-30251" fmla="*/ 5591469 w 12192000"/>
              <a:gd name="connsiteY109-30252" fmla="*/ 2178389 h 3482342"/>
              <a:gd name="connsiteX110-30253" fmla="*/ 5505818 w 12192000"/>
              <a:gd name="connsiteY110-30254" fmla="*/ 2194207 h 3482342"/>
              <a:gd name="connsiteX111-30255" fmla="*/ 5477574 w 12192000"/>
              <a:gd name="connsiteY111-30256" fmla="*/ 2190677 h 3482342"/>
              <a:gd name="connsiteX112-30257" fmla="*/ 5414282 w 12192000"/>
              <a:gd name="connsiteY112-30258" fmla="*/ 2183070 h 3482342"/>
              <a:gd name="connsiteX113-30259" fmla="*/ 5368369 w 12192000"/>
              <a:gd name="connsiteY113-30260" fmla="*/ 2204272 h 3482342"/>
              <a:gd name="connsiteX114-30261" fmla="*/ 5336354 w 12192000"/>
              <a:gd name="connsiteY114-30262" fmla="*/ 2218920 h 3482342"/>
              <a:gd name="connsiteX115-30263" fmla="*/ 5291263 w 12192000"/>
              <a:gd name="connsiteY115-30264" fmla="*/ 2239182 h 3482342"/>
              <a:gd name="connsiteX116-30265" fmla="*/ 5255152 w 12192000"/>
              <a:gd name="connsiteY116-30266" fmla="*/ 2247164 h 3482342"/>
              <a:gd name="connsiteX117-30267" fmla="*/ 5233796 w 12192000"/>
              <a:gd name="connsiteY117-30268" fmla="*/ 2268260 h 3482342"/>
              <a:gd name="connsiteX118-30269" fmla="*/ 5212786 w 12192000"/>
              <a:gd name="connsiteY118-30270" fmla="*/ 2275408 h 3482342"/>
              <a:gd name="connsiteX119-30271" fmla="*/ 5159401 w 12192000"/>
              <a:gd name="connsiteY119-30272" fmla="*/ 2284343 h 3482342"/>
              <a:gd name="connsiteX120-30273" fmla="*/ 5123830 w 12192000"/>
              <a:gd name="connsiteY120-30274" fmla="*/ 2307070 h 3482342"/>
              <a:gd name="connsiteX121-30275" fmla="*/ 5065426 w 12192000"/>
              <a:gd name="connsiteY121-30276" fmla="*/ 2324076 h 3482342"/>
              <a:gd name="connsiteX122-30277" fmla="*/ 4975908 w 12192000"/>
              <a:gd name="connsiteY122-30278" fmla="*/ 2364128 h 3482342"/>
              <a:gd name="connsiteX123-30279" fmla="*/ 4913723 w 12192000"/>
              <a:gd name="connsiteY123-30280" fmla="*/ 2385265 h 3482342"/>
              <a:gd name="connsiteX124-30281" fmla="*/ 4746485 w 12192000"/>
              <a:gd name="connsiteY124-30282" fmla="*/ 2451769 h 3482342"/>
              <a:gd name="connsiteX125-30283" fmla="*/ 4681588 w 12192000"/>
              <a:gd name="connsiteY125-30284" fmla="*/ 2467494 h 3482342"/>
              <a:gd name="connsiteX126-30285" fmla="*/ 1783655 w 12192000"/>
              <a:gd name="connsiteY126-30286" fmla="*/ 3163860 h 3482342"/>
              <a:gd name="connsiteX127-30287" fmla="*/ 1325955 w 12192000"/>
              <a:gd name="connsiteY127-30288" fmla="*/ 3176692 h 3482342"/>
              <a:gd name="connsiteX128-30289" fmla="*/ 1190384 w 12192000"/>
              <a:gd name="connsiteY128-30290" fmla="*/ 3203504 h 3482342"/>
              <a:gd name="connsiteX129-30291" fmla="*/ 1094537 w 12192000"/>
              <a:gd name="connsiteY129-30292" fmla="*/ 3229469 h 3482342"/>
              <a:gd name="connsiteX130-30293" fmla="*/ 1013254 w 12192000"/>
              <a:gd name="connsiteY130-30294" fmla="*/ 3263949 h 3482342"/>
              <a:gd name="connsiteX131-30295" fmla="*/ 815546 w 12192000"/>
              <a:gd name="connsiteY131-30296" fmla="*/ 3334559 h 3482342"/>
              <a:gd name="connsiteX132-30297" fmla="*/ 779276 w 12192000"/>
              <a:gd name="connsiteY132-30298" fmla="*/ 3327290 h 3482342"/>
              <a:gd name="connsiteX133-30299" fmla="*/ 600378 w 12192000"/>
              <a:gd name="connsiteY133-30300" fmla="*/ 3335250 h 3482342"/>
              <a:gd name="connsiteX134-30301" fmla="*/ 493457 w 12192000"/>
              <a:gd name="connsiteY134-30302" fmla="*/ 3365044 h 3482342"/>
              <a:gd name="connsiteX135-30303" fmla="*/ 416599 w 12192000"/>
              <a:gd name="connsiteY135-30304" fmla="*/ 3387517 h 3482342"/>
              <a:gd name="connsiteX136-30305" fmla="*/ 349402 w 12192000"/>
              <a:gd name="connsiteY136-30306" fmla="*/ 3380897 h 3482342"/>
              <a:gd name="connsiteX137-30307" fmla="*/ 225952 w 12192000"/>
              <a:gd name="connsiteY137-30308" fmla="*/ 3426352 h 3482342"/>
              <a:gd name="connsiteX138-30309" fmla="*/ 171000 w 12192000"/>
              <a:gd name="connsiteY138-30310" fmla="*/ 3438892 h 3482342"/>
              <a:gd name="connsiteX139-30311" fmla="*/ 88263 w 12192000"/>
              <a:gd name="connsiteY139-30312" fmla="*/ 3479310 h 3482342"/>
              <a:gd name="connsiteX140-30313" fmla="*/ 46713 w 12192000"/>
              <a:gd name="connsiteY140-30314" fmla="*/ 3462986 h 3482342"/>
              <a:gd name="connsiteX141-30315" fmla="*/ 2765 w 12192000"/>
              <a:gd name="connsiteY141-30316" fmla="*/ 3480770 h 3482342"/>
              <a:gd name="connsiteX142-30317" fmla="*/ 0 w 12192000"/>
              <a:gd name="connsiteY142-30318" fmla="*/ 3482342 h 3482342"/>
              <a:gd name="connsiteX143-30319" fmla="*/ 0 w 12192000"/>
              <a:gd name="connsiteY143-30320" fmla="*/ 0 h 3482342"/>
              <a:gd name="connsiteX0-30321" fmla="*/ 0 w 12192000"/>
              <a:gd name="connsiteY0-30322" fmla="*/ 0 h 3482342"/>
              <a:gd name="connsiteX1-30323" fmla="*/ 12192000 w 12192000"/>
              <a:gd name="connsiteY1-30324" fmla="*/ 0 h 3482342"/>
              <a:gd name="connsiteX2-30325" fmla="*/ 12192000 w 12192000"/>
              <a:gd name="connsiteY2-30326" fmla="*/ 635369 h 3482342"/>
              <a:gd name="connsiteX3-30327" fmla="*/ 12191789 w 12192000"/>
              <a:gd name="connsiteY3-30328" fmla="*/ 560396 h 3482342"/>
              <a:gd name="connsiteX4-30329" fmla="*/ 11983027 w 12192000"/>
              <a:gd name="connsiteY4-30330" fmla="*/ 646756 h 3482342"/>
              <a:gd name="connsiteX5-30331" fmla="*/ 11940158 w 12192000"/>
              <a:gd name="connsiteY5-30332" fmla="*/ 651378 h 3482342"/>
              <a:gd name="connsiteX6-30333" fmla="*/ 11923051 w 12192000"/>
              <a:gd name="connsiteY6-30334" fmla="*/ 656045 h 3482342"/>
              <a:gd name="connsiteX7-30335" fmla="*/ 11832939 w 12192000"/>
              <a:gd name="connsiteY7-30336" fmla="*/ 674181 h 3482342"/>
              <a:gd name="connsiteX8-30337" fmla="*/ 11767770 w 12192000"/>
              <a:gd name="connsiteY8-30338" fmla="*/ 683807 h 3482342"/>
              <a:gd name="connsiteX9-30339" fmla="*/ 11728279 w 12192000"/>
              <a:gd name="connsiteY9-30340" fmla="*/ 700816 h 3482342"/>
              <a:gd name="connsiteX10-30341" fmla="*/ 11722533 w 12192000"/>
              <a:gd name="connsiteY10-30342" fmla="*/ 703421 h 3482342"/>
              <a:gd name="connsiteX11-30343" fmla="*/ 11720002 w 12192000"/>
              <a:gd name="connsiteY11-30344" fmla="*/ 710566 h 3482342"/>
              <a:gd name="connsiteX12-30345" fmla="*/ 11707351 w 12192000"/>
              <a:gd name="connsiteY12-30346" fmla="*/ 710310 h 3482342"/>
              <a:gd name="connsiteX13-30347" fmla="*/ 11700369 w 12192000"/>
              <a:gd name="connsiteY13-30348" fmla="*/ 713480 h 3482342"/>
              <a:gd name="connsiteX14-30349" fmla="*/ 11691126 w 12192000"/>
              <a:gd name="connsiteY14-30350" fmla="*/ 726131 h 3482342"/>
              <a:gd name="connsiteX15-30351" fmla="*/ 11657717 w 12192000"/>
              <a:gd name="connsiteY15-30352" fmla="*/ 746701 h 3482342"/>
              <a:gd name="connsiteX16-30353" fmla="*/ 11656818 w 12192000"/>
              <a:gd name="connsiteY16-30354" fmla="*/ 769062 h 3482342"/>
              <a:gd name="connsiteX17-30355" fmla="*/ 11601229 w 12192000"/>
              <a:gd name="connsiteY17-30356" fmla="*/ 785537 h 3482342"/>
              <a:gd name="connsiteX18-30357" fmla="*/ 11501920 w 12192000"/>
              <a:gd name="connsiteY18-30358" fmla="*/ 813109 h 3482342"/>
              <a:gd name="connsiteX19-30359" fmla="*/ 11405286 w 12192000"/>
              <a:gd name="connsiteY19-30360" fmla="*/ 849086 h 3482342"/>
              <a:gd name="connsiteX20-30361" fmla="*/ 11338523 w 12192000"/>
              <a:gd name="connsiteY20-30362" fmla="*/ 852810 h 3482342"/>
              <a:gd name="connsiteX21-30363" fmla="*/ 11334676 w 12192000"/>
              <a:gd name="connsiteY21-30364" fmla="*/ 859677 h 3482342"/>
              <a:gd name="connsiteX22-30365" fmla="*/ 11217448 w 12192000"/>
              <a:gd name="connsiteY22-30366" fmla="*/ 980136 h 3482342"/>
              <a:gd name="connsiteX23-30367" fmla="*/ 11196987 w 12192000"/>
              <a:gd name="connsiteY23-30368" fmla="*/ 1000897 h 3482342"/>
              <a:gd name="connsiteX24-30369" fmla="*/ 11193568 w 12192000"/>
              <a:gd name="connsiteY24-30370" fmla="*/ 1039464 h 3482342"/>
              <a:gd name="connsiteX25-30371" fmla="*/ 11175804 w 12192000"/>
              <a:gd name="connsiteY25-30372" fmla="*/ 1067977 h 3482342"/>
              <a:gd name="connsiteX26-30373" fmla="*/ 11133438 w 12192000"/>
              <a:gd name="connsiteY26-30374" fmla="*/ 1106812 h 3482342"/>
              <a:gd name="connsiteX27-30375" fmla="*/ 11120819 w 12192000"/>
              <a:gd name="connsiteY27-30376" fmla="*/ 1126133 h 3482342"/>
              <a:gd name="connsiteX28-30377" fmla="*/ 11071654 w 12192000"/>
              <a:gd name="connsiteY28-30378" fmla="*/ 1177422 h 3482342"/>
              <a:gd name="connsiteX29-30379" fmla="*/ 11028687 w 12192000"/>
              <a:gd name="connsiteY29-30380" fmla="*/ 1199018 h 3482342"/>
              <a:gd name="connsiteX30-30381" fmla="*/ 10974565 w 12192000"/>
              <a:gd name="connsiteY30-30382" fmla="*/ 1226849 h 3482342"/>
              <a:gd name="connsiteX31-30383" fmla="*/ 10960443 w 12192000"/>
              <a:gd name="connsiteY31-30384" fmla="*/ 1244502 h 3482342"/>
              <a:gd name="connsiteX32-30385" fmla="*/ 10879242 w 12192000"/>
              <a:gd name="connsiteY32-30386" fmla="*/ 1269215 h 3482342"/>
              <a:gd name="connsiteX33-30387" fmla="*/ 10850998 w 12192000"/>
              <a:gd name="connsiteY33-30388" fmla="*/ 1269215 h 3482342"/>
              <a:gd name="connsiteX34-30389" fmla="*/ 10815658 w 12192000"/>
              <a:gd name="connsiteY34-30390" fmla="*/ 1287849 h 3482342"/>
              <a:gd name="connsiteX35-30391" fmla="*/ 10723900 w 12192000"/>
              <a:gd name="connsiteY35-30392" fmla="*/ 1318642 h 3482342"/>
              <a:gd name="connsiteX36-30393" fmla="*/ 10699186 w 12192000"/>
              <a:gd name="connsiteY36-30394" fmla="*/ 1322173 h 3482342"/>
              <a:gd name="connsiteX37-30395" fmla="*/ 10676375 w 12192000"/>
              <a:gd name="connsiteY37-30396" fmla="*/ 1342640 h 3482342"/>
              <a:gd name="connsiteX38-30397" fmla="*/ 10636304 w 12192000"/>
              <a:gd name="connsiteY38-30398" fmla="*/ 1342641 h 3482342"/>
              <a:gd name="connsiteX39-30399" fmla="*/ 10603863 w 12192000"/>
              <a:gd name="connsiteY39-30400" fmla="*/ 1346886 h 3482342"/>
              <a:gd name="connsiteX40-30401" fmla="*/ 10573203 w 12192000"/>
              <a:gd name="connsiteY40-30402" fmla="*/ 1351996 h 3482342"/>
              <a:gd name="connsiteX41-30403" fmla="*/ 10547375 w 12192000"/>
              <a:gd name="connsiteY41-30404" fmla="*/ 1375130 h 3482342"/>
              <a:gd name="connsiteX42-30405" fmla="*/ 10513263 w 12192000"/>
              <a:gd name="connsiteY42-30406" fmla="*/ 1371939 h 3482342"/>
              <a:gd name="connsiteX43-30407" fmla="*/ 10487356 w 12192000"/>
              <a:gd name="connsiteY43-30408" fmla="*/ 1385722 h 3482342"/>
              <a:gd name="connsiteX44-30409" fmla="*/ 10464012 w 12192000"/>
              <a:gd name="connsiteY44-30410" fmla="*/ 1391778 h 3482342"/>
              <a:gd name="connsiteX45-30411" fmla="*/ 10439694 w 12192000"/>
              <a:gd name="connsiteY45-30412" fmla="*/ 1406905 h 3482342"/>
              <a:gd name="connsiteX46-30413" fmla="*/ 10405409 w 12192000"/>
              <a:gd name="connsiteY46-30414" fmla="*/ 1422789 h 3482342"/>
              <a:gd name="connsiteX47-30415" fmla="*/ 10370530 w 12192000"/>
              <a:gd name="connsiteY47-30416" fmla="*/ 1441596 h 3482342"/>
              <a:gd name="connsiteX48-30417" fmla="*/ 10300239 w 12192000"/>
              <a:gd name="connsiteY48-30418" fmla="*/ 1456332 h 3482342"/>
              <a:gd name="connsiteX49-30419" fmla="*/ 10264922 w 12192000"/>
              <a:gd name="connsiteY49-30420" fmla="*/ 1472107 h 3482342"/>
              <a:gd name="connsiteX50-30421" fmla="*/ 10229629 w 12192000"/>
              <a:gd name="connsiteY50-30422" fmla="*/ 1470454 h 3482342"/>
              <a:gd name="connsiteX51-30423" fmla="*/ 10201385 w 12192000"/>
              <a:gd name="connsiteY51-30424" fmla="*/ 1477515 h 3482342"/>
              <a:gd name="connsiteX52-30425" fmla="*/ 10151958 w 12192000"/>
              <a:gd name="connsiteY52-30426" fmla="*/ 1477515 h 3482342"/>
              <a:gd name="connsiteX53-30427" fmla="*/ 10120184 w 12192000"/>
              <a:gd name="connsiteY53-30428" fmla="*/ 1466924 h 3482342"/>
              <a:gd name="connsiteX54-30429" fmla="*/ 10081348 w 12192000"/>
              <a:gd name="connsiteY54-30430" fmla="*/ 1481046 h 3482342"/>
              <a:gd name="connsiteX55-30431" fmla="*/ 10058690 w 12192000"/>
              <a:gd name="connsiteY55-30432" fmla="*/ 1474888 h 3482342"/>
              <a:gd name="connsiteX56-30433" fmla="*/ 10004424 w 12192000"/>
              <a:gd name="connsiteY56-30434" fmla="*/ 1489801 h 3482342"/>
              <a:gd name="connsiteX57-30435" fmla="*/ 9999951 w 12192000"/>
              <a:gd name="connsiteY57-30436" fmla="*/ 1499127 h 3482342"/>
              <a:gd name="connsiteX58-30437" fmla="*/ 9845462 w 12192000"/>
              <a:gd name="connsiteY58-30438" fmla="*/ 1548192 h 3482342"/>
              <a:gd name="connsiteX59-30439" fmla="*/ 9736156 w 12192000"/>
              <a:gd name="connsiteY59-30440" fmla="*/ 1581928 h 3482342"/>
              <a:gd name="connsiteX60-30441" fmla="*/ 9693355 w 12192000"/>
              <a:gd name="connsiteY60-30442" fmla="*/ 1602632 h 3482342"/>
              <a:gd name="connsiteX61-30443" fmla="*/ 9664242 w 12192000"/>
              <a:gd name="connsiteY61-30444" fmla="*/ 1622075 h 3482342"/>
              <a:gd name="connsiteX62-30445" fmla="*/ 9579195 w 12192000"/>
              <a:gd name="connsiteY62-30446" fmla="*/ 1648017 h 3482342"/>
              <a:gd name="connsiteX63-30447" fmla="*/ 9433652 w 12192000"/>
              <a:gd name="connsiteY63-30448" fmla="*/ 1681174 h 3482342"/>
              <a:gd name="connsiteX64-30449" fmla="*/ 9403775 w 12192000"/>
              <a:gd name="connsiteY64-30450" fmla="*/ 1690403 h 3482342"/>
              <a:gd name="connsiteX65-30451" fmla="*/ 9382503 w 12192000"/>
              <a:gd name="connsiteY65-30452" fmla="*/ 1706957 h 3482342"/>
              <a:gd name="connsiteX66-30453" fmla="*/ 9381410 w 12192000"/>
              <a:gd name="connsiteY66-30454" fmla="*/ 1718312 h 3482342"/>
              <a:gd name="connsiteX67-30455" fmla="*/ 9365685 w 12192000"/>
              <a:gd name="connsiteY67-30456" fmla="*/ 1724772 h 3482342"/>
              <a:gd name="connsiteX68-30457" fmla="*/ 9278020 w 12192000"/>
              <a:gd name="connsiteY68-30458" fmla="*/ 1741161 h 3482342"/>
              <a:gd name="connsiteX69-30459" fmla="*/ 9217145 w 12192000"/>
              <a:gd name="connsiteY69-30460" fmla="*/ 1771195 h 3482342"/>
              <a:gd name="connsiteX70-30461" fmla="*/ 8955875 w 12192000"/>
              <a:gd name="connsiteY70-30462" fmla="*/ 1796806 h 3482342"/>
              <a:gd name="connsiteX71-30463" fmla="*/ 8648415 w 12192000"/>
              <a:gd name="connsiteY71-30464" fmla="*/ 1878623 h 3482342"/>
              <a:gd name="connsiteX72-30465" fmla="*/ 8538519 w 12192000"/>
              <a:gd name="connsiteY72-30466" fmla="*/ 1894114 h 3482342"/>
              <a:gd name="connsiteX73-30467" fmla="*/ 8506541 w 12192000"/>
              <a:gd name="connsiteY73-30468" fmla="*/ 1905955 h 3482342"/>
              <a:gd name="connsiteX74-30469" fmla="*/ 8236214 w 12192000"/>
              <a:gd name="connsiteY74-30470" fmla="*/ 1909725 h 3482342"/>
              <a:gd name="connsiteX75-30471" fmla="*/ 8132104 w 12192000"/>
              <a:gd name="connsiteY75-30472" fmla="*/ 1895727 h 3482342"/>
              <a:gd name="connsiteX76-30473" fmla="*/ 7918078 w 12192000"/>
              <a:gd name="connsiteY76-30474" fmla="*/ 1862668 h 3482342"/>
              <a:gd name="connsiteX77-30475" fmla="*/ 7817899 w 12192000"/>
              <a:gd name="connsiteY77-30476" fmla="*/ 1862176 h 3482342"/>
              <a:gd name="connsiteX78-30477" fmla="*/ 7768994 w 12192000"/>
              <a:gd name="connsiteY78-30478" fmla="*/ 1855721 h 3482342"/>
              <a:gd name="connsiteX79-30479" fmla="*/ 7618027 w 12192000"/>
              <a:gd name="connsiteY79-30480" fmla="*/ 1830959 h 3482342"/>
              <a:gd name="connsiteX80-30481" fmla="*/ 7449425 w 12192000"/>
              <a:gd name="connsiteY80-30482" fmla="*/ 1810910 h 3482342"/>
              <a:gd name="connsiteX81-30483" fmla="*/ 7342915 w 12192000"/>
              <a:gd name="connsiteY81-30484" fmla="*/ 1819827 h 3482342"/>
              <a:gd name="connsiteX82-30485" fmla="*/ 7255191 w 12192000"/>
              <a:gd name="connsiteY82-30486" fmla="*/ 1834354 h 3482342"/>
              <a:gd name="connsiteX83-30487" fmla="*/ 7131205 w 12192000"/>
              <a:gd name="connsiteY83-30488" fmla="*/ 1845557 h 3482342"/>
              <a:gd name="connsiteX84-30489" fmla="*/ 6941837 w 12192000"/>
              <a:gd name="connsiteY84-30490" fmla="*/ 1840640 h 3482342"/>
              <a:gd name="connsiteX85-30491" fmla="*/ 6837145 w 12192000"/>
              <a:gd name="connsiteY85-30492" fmla="*/ 1870724 h 3482342"/>
              <a:gd name="connsiteX86-30493" fmla="*/ 6753991 w 12192000"/>
              <a:gd name="connsiteY86-30494" fmla="*/ 1860969 h 3482342"/>
              <a:gd name="connsiteX87-30495" fmla="*/ 6727754 w 12192000"/>
              <a:gd name="connsiteY87-30496" fmla="*/ 1882372 h 3482342"/>
              <a:gd name="connsiteX88-30497" fmla="*/ 6723371 w 12192000"/>
              <a:gd name="connsiteY88-30498" fmla="*/ 1886494 h 3482342"/>
              <a:gd name="connsiteX89-30499" fmla="*/ 6702779 w 12192000"/>
              <a:gd name="connsiteY89-30500" fmla="*/ 1893601 h 3482342"/>
              <a:gd name="connsiteX90-30501" fmla="*/ 6686657 w 12192000"/>
              <a:gd name="connsiteY90-30502" fmla="*/ 1907344 h 3482342"/>
              <a:gd name="connsiteX91-30503" fmla="*/ 6651330 w 12192000"/>
              <a:gd name="connsiteY91-30504" fmla="*/ 1922921 h 3482342"/>
              <a:gd name="connsiteX92-30505" fmla="*/ 6622958 w 12192000"/>
              <a:gd name="connsiteY92-30506" fmla="*/ 1936255 h 3482342"/>
              <a:gd name="connsiteX93-30507" fmla="*/ 6522602 w 12192000"/>
              <a:gd name="connsiteY93-30508" fmla="*/ 1954133 h 3482342"/>
              <a:gd name="connsiteX94-30509" fmla="*/ 6444344 w 12192000"/>
              <a:gd name="connsiteY94-30510" fmla="*/ 1969663 h 3482342"/>
              <a:gd name="connsiteX95-30511" fmla="*/ 6409626 w 12192000"/>
              <a:gd name="connsiteY95-30512" fmla="*/ 1978846 h 3482342"/>
              <a:gd name="connsiteX96-30513" fmla="*/ 6333446 w 12192000"/>
              <a:gd name="connsiteY96-30514" fmla="*/ 1997163 h 3482342"/>
              <a:gd name="connsiteX97-30515" fmla="*/ 6294933 w 12192000"/>
              <a:gd name="connsiteY97-30516" fmla="*/ 2019412 h 3482342"/>
              <a:gd name="connsiteX98-30517" fmla="*/ 6238719 w 12192000"/>
              <a:gd name="connsiteY98-30518" fmla="*/ 2042547 h 3482342"/>
              <a:gd name="connsiteX99-30519" fmla="*/ 6187205 w 12192000"/>
              <a:gd name="connsiteY99-30520" fmla="*/ 2060048 h 3482342"/>
              <a:gd name="connsiteX100-30521" fmla="*/ 6138780 w 12192000"/>
              <a:gd name="connsiteY100-30522" fmla="*/ 2081918 h 3482342"/>
              <a:gd name="connsiteX101-30523" fmla="*/ 6120125 w 12192000"/>
              <a:gd name="connsiteY101-30524" fmla="*/ 2109475 h 3482342"/>
              <a:gd name="connsiteX102-30525" fmla="*/ 6056576 w 12192000"/>
              <a:gd name="connsiteY102-30526" fmla="*/ 2120066 h 3482342"/>
              <a:gd name="connsiteX103-30527" fmla="*/ 5993794 w 12192000"/>
              <a:gd name="connsiteY103-30528" fmla="*/ 2122569 h 3482342"/>
              <a:gd name="connsiteX104-30529" fmla="*/ 5943601 w 12192000"/>
              <a:gd name="connsiteY104-30530" fmla="*/ 2137719 h 3482342"/>
              <a:gd name="connsiteX105-30531" fmla="*/ 5898141 w 12192000"/>
              <a:gd name="connsiteY105-30532" fmla="*/ 2144806 h 3482342"/>
              <a:gd name="connsiteX106-30533" fmla="*/ 5855337 w 12192000"/>
              <a:gd name="connsiteY106-30534" fmla="*/ 2137719 h 3482342"/>
              <a:gd name="connsiteX107-30535" fmla="*/ 5817682 w 12192000"/>
              <a:gd name="connsiteY107-30536" fmla="*/ 2157358 h 3482342"/>
              <a:gd name="connsiteX108-30537" fmla="*/ 5735300 w 12192000"/>
              <a:gd name="connsiteY108-30538" fmla="*/ 2158902 h 3482342"/>
              <a:gd name="connsiteX109-30539" fmla="*/ 5591469 w 12192000"/>
              <a:gd name="connsiteY109-30540" fmla="*/ 2178389 h 3482342"/>
              <a:gd name="connsiteX110-30541" fmla="*/ 5505818 w 12192000"/>
              <a:gd name="connsiteY110-30542" fmla="*/ 2194207 h 3482342"/>
              <a:gd name="connsiteX111-30543" fmla="*/ 5477574 w 12192000"/>
              <a:gd name="connsiteY111-30544" fmla="*/ 2190677 h 3482342"/>
              <a:gd name="connsiteX112-30545" fmla="*/ 5414282 w 12192000"/>
              <a:gd name="connsiteY112-30546" fmla="*/ 2183070 h 3482342"/>
              <a:gd name="connsiteX113-30547" fmla="*/ 5368369 w 12192000"/>
              <a:gd name="connsiteY113-30548" fmla="*/ 2204272 h 3482342"/>
              <a:gd name="connsiteX114-30549" fmla="*/ 5336354 w 12192000"/>
              <a:gd name="connsiteY114-30550" fmla="*/ 2218920 h 3482342"/>
              <a:gd name="connsiteX115-30551" fmla="*/ 5291263 w 12192000"/>
              <a:gd name="connsiteY115-30552" fmla="*/ 2239182 h 3482342"/>
              <a:gd name="connsiteX116-30553" fmla="*/ 5255152 w 12192000"/>
              <a:gd name="connsiteY116-30554" fmla="*/ 2247164 h 3482342"/>
              <a:gd name="connsiteX117-30555" fmla="*/ 5233796 w 12192000"/>
              <a:gd name="connsiteY117-30556" fmla="*/ 2268260 h 3482342"/>
              <a:gd name="connsiteX118-30557" fmla="*/ 5212786 w 12192000"/>
              <a:gd name="connsiteY118-30558" fmla="*/ 2275408 h 3482342"/>
              <a:gd name="connsiteX119-30559" fmla="*/ 5159401 w 12192000"/>
              <a:gd name="connsiteY119-30560" fmla="*/ 2284343 h 3482342"/>
              <a:gd name="connsiteX120-30561" fmla="*/ 5123830 w 12192000"/>
              <a:gd name="connsiteY120-30562" fmla="*/ 2307070 h 3482342"/>
              <a:gd name="connsiteX121-30563" fmla="*/ 5065426 w 12192000"/>
              <a:gd name="connsiteY121-30564" fmla="*/ 2324076 h 3482342"/>
              <a:gd name="connsiteX122-30565" fmla="*/ 4975908 w 12192000"/>
              <a:gd name="connsiteY122-30566" fmla="*/ 2364128 h 3482342"/>
              <a:gd name="connsiteX123-30567" fmla="*/ 4913723 w 12192000"/>
              <a:gd name="connsiteY123-30568" fmla="*/ 2385265 h 3482342"/>
              <a:gd name="connsiteX124-30569" fmla="*/ 4746485 w 12192000"/>
              <a:gd name="connsiteY124-30570" fmla="*/ 2451769 h 3482342"/>
              <a:gd name="connsiteX125-30571" fmla="*/ 4681588 w 12192000"/>
              <a:gd name="connsiteY125-30572" fmla="*/ 2467494 h 3482342"/>
              <a:gd name="connsiteX126-30573" fmla="*/ 1783655 w 12192000"/>
              <a:gd name="connsiteY126-30574" fmla="*/ 3163860 h 3482342"/>
              <a:gd name="connsiteX127-30575" fmla="*/ 1325955 w 12192000"/>
              <a:gd name="connsiteY127-30576" fmla="*/ 3176692 h 3482342"/>
              <a:gd name="connsiteX128-30577" fmla="*/ 1190384 w 12192000"/>
              <a:gd name="connsiteY128-30578" fmla="*/ 3203504 h 3482342"/>
              <a:gd name="connsiteX129-30579" fmla="*/ 1094537 w 12192000"/>
              <a:gd name="connsiteY129-30580" fmla="*/ 3229469 h 3482342"/>
              <a:gd name="connsiteX130-30581" fmla="*/ 1013254 w 12192000"/>
              <a:gd name="connsiteY130-30582" fmla="*/ 3263949 h 3482342"/>
              <a:gd name="connsiteX131-30583" fmla="*/ 815546 w 12192000"/>
              <a:gd name="connsiteY131-30584" fmla="*/ 3334559 h 3482342"/>
              <a:gd name="connsiteX132-30585" fmla="*/ 779276 w 12192000"/>
              <a:gd name="connsiteY132-30586" fmla="*/ 3327290 h 3482342"/>
              <a:gd name="connsiteX133-30587" fmla="*/ 600378 w 12192000"/>
              <a:gd name="connsiteY133-30588" fmla="*/ 3335250 h 3482342"/>
              <a:gd name="connsiteX134-30589" fmla="*/ 493457 w 12192000"/>
              <a:gd name="connsiteY134-30590" fmla="*/ 3365044 h 3482342"/>
              <a:gd name="connsiteX135-30591" fmla="*/ 388355 w 12192000"/>
              <a:gd name="connsiteY135-30592" fmla="*/ 3376925 h 3482342"/>
              <a:gd name="connsiteX136-30593" fmla="*/ 349402 w 12192000"/>
              <a:gd name="connsiteY136-30594" fmla="*/ 3380897 h 3482342"/>
              <a:gd name="connsiteX137-30595" fmla="*/ 225952 w 12192000"/>
              <a:gd name="connsiteY137-30596" fmla="*/ 3426352 h 3482342"/>
              <a:gd name="connsiteX138-30597" fmla="*/ 171000 w 12192000"/>
              <a:gd name="connsiteY138-30598" fmla="*/ 3438892 h 3482342"/>
              <a:gd name="connsiteX139-30599" fmla="*/ 88263 w 12192000"/>
              <a:gd name="connsiteY139-30600" fmla="*/ 3479310 h 3482342"/>
              <a:gd name="connsiteX140-30601" fmla="*/ 46713 w 12192000"/>
              <a:gd name="connsiteY140-30602" fmla="*/ 3462986 h 3482342"/>
              <a:gd name="connsiteX141-30603" fmla="*/ 2765 w 12192000"/>
              <a:gd name="connsiteY141-30604" fmla="*/ 3480770 h 3482342"/>
              <a:gd name="connsiteX142-30605" fmla="*/ 0 w 12192000"/>
              <a:gd name="connsiteY142-30606" fmla="*/ 3482342 h 3482342"/>
              <a:gd name="connsiteX143-30607" fmla="*/ 0 w 12192000"/>
              <a:gd name="connsiteY143-30608" fmla="*/ 0 h 34823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14457" y="connsiteY112-14458"/>
              </a:cxn>
              <a:cxn ang="0">
                <a:pos x="connsiteX113-15137" y="connsiteY113-15138"/>
              </a:cxn>
              <a:cxn ang="0">
                <a:pos x="connsiteX114-15367" y="connsiteY114-15368"/>
              </a:cxn>
              <a:cxn ang="0">
                <a:pos x="connsiteX115-15829" y="connsiteY115-15830"/>
              </a:cxn>
              <a:cxn ang="0">
                <a:pos x="connsiteX116-16063" y="connsiteY116-16064"/>
              </a:cxn>
              <a:cxn ang="0">
                <a:pos x="connsiteX117-16299" y="connsiteY117-16300"/>
              </a:cxn>
              <a:cxn ang="0">
                <a:pos x="connsiteX118-16773" y="connsiteY118-16774"/>
              </a:cxn>
              <a:cxn ang="0">
                <a:pos x="connsiteX119-17489" y="connsiteY119-17490"/>
              </a:cxn>
              <a:cxn ang="0">
                <a:pos x="connsiteX120-17731" y="connsiteY120-17732"/>
              </a:cxn>
              <a:cxn ang="0">
                <a:pos x="connsiteX121-17975" y="connsiteY121-17976"/>
              </a:cxn>
              <a:cxn ang="0">
                <a:pos x="connsiteX122-18465" y="connsiteY122-18466"/>
              </a:cxn>
              <a:cxn ang="0">
                <a:pos x="connsiteX123-18959" y="connsiteY123-18960"/>
              </a:cxn>
              <a:cxn ang="0">
                <a:pos x="connsiteX124-19705" y="connsiteY124-19706"/>
              </a:cxn>
              <a:cxn ang="0">
                <a:pos x="connsiteX125-19957" y="connsiteY125-19958"/>
              </a:cxn>
              <a:cxn ang="0">
                <a:pos x="connsiteX126-20211" y="connsiteY126-20212"/>
              </a:cxn>
              <a:cxn ang="0">
                <a:pos x="connsiteX127-20721" y="connsiteY127-20722"/>
              </a:cxn>
              <a:cxn ang="0">
                <a:pos x="connsiteX128-20979" y="connsiteY128-20980"/>
              </a:cxn>
              <a:cxn ang="0">
                <a:pos x="connsiteX129-21239" y="connsiteY129-21240"/>
              </a:cxn>
              <a:cxn ang="0">
                <a:pos x="connsiteX130-21501" y="connsiteY130-21502"/>
              </a:cxn>
              <a:cxn ang="0">
                <a:pos x="connsiteX131-22289" y="connsiteY131-22290"/>
              </a:cxn>
              <a:cxn ang="0">
                <a:pos x="connsiteX132-22555" y="connsiteY132-22556"/>
              </a:cxn>
              <a:cxn ang="0">
                <a:pos x="connsiteX133-22823" y="connsiteY133-22824"/>
              </a:cxn>
              <a:cxn ang="0">
                <a:pos x="connsiteX134-24165" y="connsiteY134-24166"/>
              </a:cxn>
              <a:cxn ang="0">
                <a:pos x="connsiteX135-24977" y="connsiteY135-24978"/>
              </a:cxn>
              <a:cxn ang="0">
                <a:pos x="connsiteX136-25251" y="connsiteY136-25252"/>
              </a:cxn>
              <a:cxn ang="0">
                <a:pos x="connsiteX137-25527" y="connsiteY137-25528"/>
              </a:cxn>
              <a:cxn ang="0">
                <a:pos x="connsiteX138-25805" y="connsiteY138-25806"/>
              </a:cxn>
              <a:cxn ang="0">
                <a:pos x="connsiteX139-27475" y="connsiteY139-27476"/>
              </a:cxn>
              <a:cxn ang="0">
                <a:pos x="connsiteX140-28037" y="connsiteY140-28038"/>
              </a:cxn>
              <a:cxn ang="0">
                <a:pos x="connsiteX141-28885" y="connsiteY141-28886"/>
              </a:cxn>
              <a:cxn ang="0">
                <a:pos x="connsiteX142-29171" y="connsiteY142-29172"/>
              </a:cxn>
              <a:cxn ang="0">
                <a:pos x="connsiteX143-30031" y="connsiteY143-30032"/>
              </a:cxn>
            </a:cxnLst>
            <a:rect l="l" t="t" r="r" b="b"/>
            <a:pathLst>
              <a:path w="12192000" h="3482342">
                <a:moveTo>
                  <a:pt x="0" y="0"/>
                </a:moveTo>
                <a:lnTo>
                  <a:pt x="12192000" y="0"/>
                </a:lnTo>
                <a:lnTo>
                  <a:pt x="12192000" y="635369"/>
                </a:lnTo>
                <a:cubicBezTo>
                  <a:pt x="12191930" y="610378"/>
                  <a:pt x="12191859" y="585387"/>
                  <a:pt x="12191789" y="560396"/>
                </a:cubicBezTo>
                <a:cubicBezTo>
                  <a:pt x="12175211" y="562678"/>
                  <a:pt x="11999606" y="644473"/>
                  <a:pt x="11983027" y="646756"/>
                </a:cubicBezTo>
                <a:cubicBezTo>
                  <a:pt x="11943442" y="661920"/>
                  <a:pt x="11950154" y="649830"/>
                  <a:pt x="11940158" y="651378"/>
                </a:cubicBezTo>
                <a:cubicBezTo>
                  <a:pt x="11930162" y="652926"/>
                  <a:pt x="11943274" y="652245"/>
                  <a:pt x="11923051" y="656045"/>
                </a:cubicBezTo>
                <a:cubicBezTo>
                  <a:pt x="11882449" y="639093"/>
                  <a:pt x="11867184" y="670845"/>
                  <a:pt x="11832939" y="674181"/>
                </a:cubicBezTo>
                <a:cubicBezTo>
                  <a:pt x="11812296" y="669845"/>
                  <a:pt x="11772988" y="668355"/>
                  <a:pt x="11767770" y="683807"/>
                </a:cubicBezTo>
                <a:cubicBezTo>
                  <a:pt x="11757314" y="685936"/>
                  <a:pt x="11743230" y="693101"/>
                  <a:pt x="11728279" y="700816"/>
                </a:cubicBezTo>
                <a:lnTo>
                  <a:pt x="11722533" y="703421"/>
                </a:lnTo>
                <a:lnTo>
                  <a:pt x="11720002" y="710566"/>
                </a:lnTo>
                <a:lnTo>
                  <a:pt x="11707351" y="710310"/>
                </a:lnTo>
                <a:lnTo>
                  <a:pt x="11700369" y="713480"/>
                </a:lnTo>
                <a:lnTo>
                  <a:pt x="11691126" y="726131"/>
                </a:lnTo>
                <a:cubicBezTo>
                  <a:pt x="11686960" y="732845"/>
                  <a:pt x="11663435" y="739546"/>
                  <a:pt x="11657717" y="746701"/>
                </a:cubicBezTo>
                <a:cubicBezTo>
                  <a:pt x="11651999" y="753856"/>
                  <a:pt x="11669175" y="763766"/>
                  <a:pt x="11656818" y="769062"/>
                </a:cubicBezTo>
                <a:cubicBezTo>
                  <a:pt x="11645954" y="777786"/>
                  <a:pt x="11627045" y="778196"/>
                  <a:pt x="11601229" y="785537"/>
                </a:cubicBezTo>
                <a:cubicBezTo>
                  <a:pt x="11575413" y="792878"/>
                  <a:pt x="11538696" y="801341"/>
                  <a:pt x="11501920" y="813109"/>
                </a:cubicBezTo>
                <a:cubicBezTo>
                  <a:pt x="11460587" y="824093"/>
                  <a:pt x="11432519" y="842469"/>
                  <a:pt x="11405286" y="849086"/>
                </a:cubicBezTo>
                <a:cubicBezTo>
                  <a:pt x="11353339" y="866295"/>
                  <a:pt x="11354410" y="845161"/>
                  <a:pt x="11338523" y="852810"/>
                </a:cubicBezTo>
                <a:cubicBezTo>
                  <a:pt x="11308884" y="863514"/>
                  <a:pt x="11353090" y="841987"/>
                  <a:pt x="11334676" y="859677"/>
                </a:cubicBezTo>
                <a:cubicBezTo>
                  <a:pt x="11295079" y="884428"/>
                  <a:pt x="11238631" y="959542"/>
                  <a:pt x="11217448" y="980136"/>
                </a:cubicBezTo>
                <a:cubicBezTo>
                  <a:pt x="11196801" y="1004817"/>
                  <a:pt x="11202732" y="987478"/>
                  <a:pt x="11196987" y="1000897"/>
                </a:cubicBezTo>
                <a:cubicBezTo>
                  <a:pt x="11191242" y="1014316"/>
                  <a:pt x="11200040" y="1028284"/>
                  <a:pt x="11193568" y="1039464"/>
                </a:cubicBezTo>
                <a:cubicBezTo>
                  <a:pt x="11181920" y="1057634"/>
                  <a:pt x="11187929" y="1053532"/>
                  <a:pt x="11175804" y="1067977"/>
                </a:cubicBezTo>
                <a:cubicBezTo>
                  <a:pt x="11168136" y="1078025"/>
                  <a:pt x="11142602" y="1097119"/>
                  <a:pt x="11133438" y="1106812"/>
                </a:cubicBezTo>
                <a:cubicBezTo>
                  <a:pt x="11124274" y="1116505"/>
                  <a:pt x="11134647" y="1114365"/>
                  <a:pt x="11120819" y="1126133"/>
                </a:cubicBezTo>
                <a:cubicBezTo>
                  <a:pt x="11106991" y="1137901"/>
                  <a:pt x="11087009" y="1165275"/>
                  <a:pt x="11071654" y="1177422"/>
                </a:cubicBezTo>
                <a:cubicBezTo>
                  <a:pt x="11056299" y="1189570"/>
                  <a:pt x="11041338" y="1190780"/>
                  <a:pt x="11028687" y="1199018"/>
                </a:cubicBezTo>
                <a:cubicBezTo>
                  <a:pt x="11006077" y="1216981"/>
                  <a:pt x="10985939" y="1219268"/>
                  <a:pt x="10974565" y="1226849"/>
                </a:cubicBezTo>
                <a:cubicBezTo>
                  <a:pt x="10963191" y="1234430"/>
                  <a:pt x="10978096" y="1238618"/>
                  <a:pt x="10960443" y="1244502"/>
                </a:cubicBezTo>
                <a:cubicBezTo>
                  <a:pt x="10937301" y="1255025"/>
                  <a:pt x="10897483" y="1265096"/>
                  <a:pt x="10879242" y="1269215"/>
                </a:cubicBezTo>
                <a:cubicBezTo>
                  <a:pt x="10861001" y="1273334"/>
                  <a:pt x="10863361" y="1264933"/>
                  <a:pt x="10850998" y="1269215"/>
                </a:cubicBezTo>
                <a:lnTo>
                  <a:pt x="10815658" y="1287849"/>
                </a:lnTo>
                <a:cubicBezTo>
                  <a:pt x="10795652" y="1293733"/>
                  <a:pt x="10746525" y="1311275"/>
                  <a:pt x="10723900" y="1318642"/>
                </a:cubicBezTo>
                <a:cubicBezTo>
                  <a:pt x="10705077" y="1325539"/>
                  <a:pt x="10706518" y="1319939"/>
                  <a:pt x="10699186" y="1322173"/>
                </a:cubicBezTo>
                <a:cubicBezTo>
                  <a:pt x="10691854" y="1324408"/>
                  <a:pt x="10686855" y="1343347"/>
                  <a:pt x="10676375" y="1342640"/>
                </a:cubicBezTo>
                <a:cubicBezTo>
                  <a:pt x="10676343" y="1337186"/>
                  <a:pt x="10639666" y="1342470"/>
                  <a:pt x="10636304" y="1342641"/>
                </a:cubicBezTo>
                <a:cubicBezTo>
                  <a:pt x="10626667" y="1347586"/>
                  <a:pt x="10613500" y="1341941"/>
                  <a:pt x="10603863" y="1346886"/>
                </a:cubicBezTo>
                <a:lnTo>
                  <a:pt x="10573203" y="1351996"/>
                </a:lnTo>
                <a:cubicBezTo>
                  <a:pt x="10562611" y="1353173"/>
                  <a:pt x="10557365" y="1375337"/>
                  <a:pt x="10547375" y="1375130"/>
                </a:cubicBezTo>
                <a:cubicBezTo>
                  <a:pt x="10537385" y="1374923"/>
                  <a:pt x="10522089" y="1366643"/>
                  <a:pt x="10513263" y="1371939"/>
                </a:cubicBezTo>
                <a:cubicBezTo>
                  <a:pt x="10505804" y="1378887"/>
                  <a:pt x="10494815" y="1378774"/>
                  <a:pt x="10487356" y="1385722"/>
                </a:cubicBezTo>
                <a:lnTo>
                  <a:pt x="10464012" y="1391778"/>
                </a:lnTo>
                <a:cubicBezTo>
                  <a:pt x="10456657" y="1392366"/>
                  <a:pt x="10449461" y="1401737"/>
                  <a:pt x="10439694" y="1406905"/>
                </a:cubicBezTo>
                <a:cubicBezTo>
                  <a:pt x="10429927" y="1412073"/>
                  <a:pt x="10417525" y="1414065"/>
                  <a:pt x="10405409" y="1422789"/>
                </a:cubicBezTo>
                <a:cubicBezTo>
                  <a:pt x="10385126" y="1419848"/>
                  <a:pt x="10374706" y="1423369"/>
                  <a:pt x="10370530" y="1441596"/>
                </a:cubicBezTo>
                <a:cubicBezTo>
                  <a:pt x="10354767" y="1445421"/>
                  <a:pt x="10317840" y="1451247"/>
                  <a:pt x="10300239" y="1456332"/>
                </a:cubicBezTo>
                <a:cubicBezTo>
                  <a:pt x="10282638" y="1461417"/>
                  <a:pt x="10276690" y="1468577"/>
                  <a:pt x="10264922" y="1472107"/>
                </a:cubicBezTo>
                <a:cubicBezTo>
                  <a:pt x="10253154" y="1475637"/>
                  <a:pt x="10240218" y="1469553"/>
                  <a:pt x="10229629" y="1470454"/>
                </a:cubicBezTo>
                <a:cubicBezTo>
                  <a:pt x="10219040" y="1471355"/>
                  <a:pt x="10214330" y="1477515"/>
                  <a:pt x="10201385" y="1477515"/>
                </a:cubicBezTo>
                <a:cubicBezTo>
                  <a:pt x="10188440" y="1477515"/>
                  <a:pt x="10165492" y="1479280"/>
                  <a:pt x="10151958" y="1477515"/>
                </a:cubicBezTo>
                <a:cubicBezTo>
                  <a:pt x="10138424" y="1475750"/>
                  <a:pt x="10130187" y="1468101"/>
                  <a:pt x="10120184" y="1466924"/>
                </a:cubicBezTo>
                <a:cubicBezTo>
                  <a:pt x="10110181" y="1465747"/>
                  <a:pt x="10091597" y="1479719"/>
                  <a:pt x="10081348" y="1481046"/>
                </a:cubicBezTo>
                <a:cubicBezTo>
                  <a:pt x="10071099" y="1482373"/>
                  <a:pt x="10073276" y="1471664"/>
                  <a:pt x="10058690" y="1474888"/>
                </a:cubicBezTo>
                <a:cubicBezTo>
                  <a:pt x="10040170" y="1466053"/>
                  <a:pt x="10015872" y="1472731"/>
                  <a:pt x="10004424" y="1489801"/>
                </a:cubicBezTo>
                <a:cubicBezTo>
                  <a:pt x="10002452" y="1492741"/>
                  <a:pt x="10000947" y="1495882"/>
                  <a:pt x="9999951" y="1499127"/>
                </a:cubicBezTo>
                <a:cubicBezTo>
                  <a:pt x="9967418" y="1507155"/>
                  <a:pt x="9889427" y="1534394"/>
                  <a:pt x="9845462" y="1548192"/>
                </a:cubicBezTo>
                <a:cubicBezTo>
                  <a:pt x="9822222" y="1562604"/>
                  <a:pt x="9768858" y="1594433"/>
                  <a:pt x="9736156" y="1581928"/>
                </a:cubicBezTo>
                <a:cubicBezTo>
                  <a:pt x="9745637" y="1601571"/>
                  <a:pt x="9699425" y="1582999"/>
                  <a:pt x="9693355" y="1602632"/>
                </a:cubicBezTo>
                <a:cubicBezTo>
                  <a:pt x="9690360" y="1618512"/>
                  <a:pt x="9675642" y="1616579"/>
                  <a:pt x="9664242" y="1622075"/>
                </a:cubicBezTo>
                <a:cubicBezTo>
                  <a:pt x="9655776" y="1638103"/>
                  <a:pt x="9598819" y="1651043"/>
                  <a:pt x="9579195" y="1648017"/>
                </a:cubicBezTo>
                <a:cubicBezTo>
                  <a:pt x="9524163" y="1629881"/>
                  <a:pt x="9477693" y="1693985"/>
                  <a:pt x="9433652" y="1681174"/>
                </a:cubicBezTo>
                <a:cubicBezTo>
                  <a:pt x="9421990" y="1682314"/>
                  <a:pt x="9412258" y="1685676"/>
                  <a:pt x="9403775" y="1690403"/>
                </a:cubicBezTo>
                <a:lnTo>
                  <a:pt x="9382503" y="1706957"/>
                </a:lnTo>
                <a:lnTo>
                  <a:pt x="9381410" y="1718312"/>
                </a:lnTo>
                <a:lnTo>
                  <a:pt x="9365685" y="1724772"/>
                </a:lnTo>
                <a:lnTo>
                  <a:pt x="9278020" y="1741161"/>
                </a:lnTo>
                <a:cubicBezTo>
                  <a:pt x="9235873" y="1762229"/>
                  <a:pt x="9231473" y="1754941"/>
                  <a:pt x="9217145" y="1771195"/>
                </a:cubicBezTo>
                <a:cubicBezTo>
                  <a:pt x="9131538" y="1776872"/>
                  <a:pt x="9039728" y="1814874"/>
                  <a:pt x="8955875" y="1796806"/>
                </a:cubicBezTo>
                <a:cubicBezTo>
                  <a:pt x="8861771" y="1817659"/>
                  <a:pt x="8730077" y="1856614"/>
                  <a:pt x="8648415" y="1878623"/>
                </a:cubicBezTo>
                <a:cubicBezTo>
                  <a:pt x="8578856" y="1892487"/>
                  <a:pt x="8546278" y="1907799"/>
                  <a:pt x="8538519" y="1894114"/>
                </a:cubicBezTo>
                <a:cubicBezTo>
                  <a:pt x="8513108" y="1898081"/>
                  <a:pt x="8514559" y="1915122"/>
                  <a:pt x="8506541" y="1905955"/>
                </a:cubicBezTo>
                <a:cubicBezTo>
                  <a:pt x="8437841" y="1911139"/>
                  <a:pt x="8301617" y="1910841"/>
                  <a:pt x="8236214" y="1909725"/>
                </a:cubicBezTo>
                <a:cubicBezTo>
                  <a:pt x="8201189" y="1897570"/>
                  <a:pt x="8163827" y="1900921"/>
                  <a:pt x="8132104" y="1895727"/>
                </a:cubicBezTo>
                <a:cubicBezTo>
                  <a:pt x="8021354" y="1869423"/>
                  <a:pt x="7973371" y="1872758"/>
                  <a:pt x="7918078" y="1862668"/>
                </a:cubicBezTo>
                <a:cubicBezTo>
                  <a:pt x="7883942" y="1854133"/>
                  <a:pt x="7834588" y="1870269"/>
                  <a:pt x="7817899" y="1862176"/>
                </a:cubicBezTo>
                <a:cubicBezTo>
                  <a:pt x="7803952" y="1858540"/>
                  <a:pt x="7780423" y="1826275"/>
                  <a:pt x="7768994" y="1855721"/>
                </a:cubicBezTo>
                <a:cubicBezTo>
                  <a:pt x="7693971" y="1816704"/>
                  <a:pt x="7680420" y="1850219"/>
                  <a:pt x="7618027" y="1830959"/>
                </a:cubicBezTo>
                <a:cubicBezTo>
                  <a:pt x="7563589" y="1813247"/>
                  <a:pt x="7530287" y="1817871"/>
                  <a:pt x="7449425" y="1810910"/>
                </a:cubicBezTo>
                <a:lnTo>
                  <a:pt x="7342915" y="1819827"/>
                </a:lnTo>
                <a:lnTo>
                  <a:pt x="7255191" y="1834354"/>
                </a:lnTo>
                <a:cubicBezTo>
                  <a:pt x="7235153" y="1839259"/>
                  <a:pt x="7150315" y="1831629"/>
                  <a:pt x="7131205" y="1845557"/>
                </a:cubicBezTo>
                <a:cubicBezTo>
                  <a:pt x="6968750" y="1838101"/>
                  <a:pt x="6977206" y="1837412"/>
                  <a:pt x="6941837" y="1840640"/>
                </a:cubicBezTo>
                <a:cubicBezTo>
                  <a:pt x="6905846" y="1863867"/>
                  <a:pt x="6892534" y="1847120"/>
                  <a:pt x="6837145" y="1870724"/>
                </a:cubicBezTo>
                <a:cubicBezTo>
                  <a:pt x="6823442" y="1850610"/>
                  <a:pt x="6785388" y="1865075"/>
                  <a:pt x="6753991" y="1860969"/>
                </a:cubicBezTo>
                <a:cubicBezTo>
                  <a:pt x="6744571" y="1866959"/>
                  <a:pt x="6736100" y="1874451"/>
                  <a:pt x="6727754" y="1882372"/>
                </a:cubicBezTo>
                <a:lnTo>
                  <a:pt x="6723371" y="1886494"/>
                </a:lnTo>
                <a:lnTo>
                  <a:pt x="6702779" y="1893601"/>
                </a:lnTo>
                <a:lnTo>
                  <a:pt x="6686657" y="1907344"/>
                </a:lnTo>
                <a:lnTo>
                  <a:pt x="6651330" y="1922921"/>
                </a:lnTo>
                <a:cubicBezTo>
                  <a:pt x="6640157" y="1928264"/>
                  <a:pt x="6638035" y="1935420"/>
                  <a:pt x="6622958" y="1936255"/>
                </a:cubicBezTo>
                <a:cubicBezTo>
                  <a:pt x="6600915" y="1943222"/>
                  <a:pt x="6552371" y="1948565"/>
                  <a:pt x="6522602" y="1954133"/>
                </a:cubicBezTo>
                <a:cubicBezTo>
                  <a:pt x="6492833" y="1959701"/>
                  <a:pt x="6461408" y="1966721"/>
                  <a:pt x="6444344" y="1969663"/>
                </a:cubicBezTo>
                <a:cubicBezTo>
                  <a:pt x="6427280" y="1972605"/>
                  <a:pt x="6428109" y="1974263"/>
                  <a:pt x="6409626" y="1978846"/>
                </a:cubicBezTo>
                <a:cubicBezTo>
                  <a:pt x="6391143" y="1983429"/>
                  <a:pt x="6354327" y="1989225"/>
                  <a:pt x="6333446" y="1997163"/>
                </a:cubicBezTo>
                <a:cubicBezTo>
                  <a:pt x="6318475" y="2003304"/>
                  <a:pt x="6299617" y="2000258"/>
                  <a:pt x="6294933" y="2019412"/>
                </a:cubicBezTo>
                <a:cubicBezTo>
                  <a:pt x="6286089" y="2042978"/>
                  <a:pt x="6227534" y="2018229"/>
                  <a:pt x="6238719" y="2042547"/>
                </a:cubicBezTo>
                <a:cubicBezTo>
                  <a:pt x="6222530" y="2046966"/>
                  <a:pt x="6203861" y="2053486"/>
                  <a:pt x="6187205" y="2060048"/>
                </a:cubicBezTo>
                <a:cubicBezTo>
                  <a:pt x="6170549" y="2066610"/>
                  <a:pt x="6153490" y="2074269"/>
                  <a:pt x="6138780" y="2081918"/>
                </a:cubicBezTo>
                <a:cubicBezTo>
                  <a:pt x="6124070" y="2089567"/>
                  <a:pt x="6133826" y="2100763"/>
                  <a:pt x="6120125" y="2109475"/>
                </a:cubicBezTo>
                <a:cubicBezTo>
                  <a:pt x="6106424" y="2118187"/>
                  <a:pt x="6071747" y="2113765"/>
                  <a:pt x="6056576" y="2120066"/>
                </a:cubicBezTo>
                <a:cubicBezTo>
                  <a:pt x="6041405" y="2126367"/>
                  <a:pt x="6013212" y="2118450"/>
                  <a:pt x="5993794" y="2122569"/>
                </a:cubicBezTo>
                <a:cubicBezTo>
                  <a:pt x="5964206" y="2130692"/>
                  <a:pt x="5962485" y="2139897"/>
                  <a:pt x="5943601" y="2137719"/>
                </a:cubicBezTo>
                <a:cubicBezTo>
                  <a:pt x="5924717" y="2135541"/>
                  <a:pt x="5912263" y="2145394"/>
                  <a:pt x="5898141" y="2144806"/>
                </a:cubicBezTo>
                <a:cubicBezTo>
                  <a:pt x="5884019" y="2144218"/>
                  <a:pt x="5868158" y="2133273"/>
                  <a:pt x="5855337" y="2137719"/>
                </a:cubicBezTo>
                <a:cubicBezTo>
                  <a:pt x="5842516" y="2142165"/>
                  <a:pt x="5837100" y="2155593"/>
                  <a:pt x="5817682" y="2157358"/>
                </a:cubicBezTo>
                <a:cubicBezTo>
                  <a:pt x="5798264" y="2159123"/>
                  <a:pt x="5773002" y="2155397"/>
                  <a:pt x="5735300" y="2158902"/>
                </a:cubicBezTo>
                <a:cubicBezTo>
                  <a:pt x="5697598" y="2162407"/>
                  <a:pt x="5588527" y="2188980"/>
                  <a:pt x="5591469" y="2178389"/>
                </a:cubicBezTo>
                <a:cubicBezTo>
                  <a:pt x="5555576" y="2181920"/>
                  <a:pt x="5528919" y="2193924"/>
                  <a:pt x="5505818" y="2194207"/>
                </a:cubicBezTo>
                <a:cubicBezTo>
                  <a:pt x="5482717" y="2194490"/>
                  <a:pt x="5495184" y="2190180"/>
                  <a:pt x="5477574" y="2190677"/>
                </a:cubicBezTo>
                <a:cubicBezTo>
                  <a:pt x="5459964" y="2191175"/>
                  <a:pt x="5427187" y="2180216"/>
                  <a:pt x="5414282" y="2183070"/>
                </a:cubicBezTo>
                <a:cubicBezTo>
                  <a:pt x="5407945" y="2205016"/>
                  <a:pt x="5394338" y="2208803"/>
                  <a:pt x="5368369" y="2204272"/>
                </a:cubicBezTo>
                <a:cubicBezTo>
                  <a:pt x="5354793" y="2209070"/>
                  <a:pt x="5349205" y="2213102"/>
                  <a:pt x="5336354" y="2218920"/>
                </a:cubicBezTo>
                <a:cubicBezTo>
                  <a:pt x="5323503" y="2224738"/>
                  <a:pt x="5304208" y="2232709"/>
                  <a:pt x="5291263" y="2239182"/>
                </a:cubicBezTo>
                <a:cubicBezTo>
                  <a:pt x="5278318" y="2245655"/>
                  <a:pt x="5264730" y="2242318"/>
                  <a:pt x="5255152" y="2247164"/>
                </a:cubicBezTo>
                <a:cubicBezTo>
                  <a:pt x="5245574" y="2252010"/>
                  <a:pt x="5240857" y="2261199"/>
                  <a:pt x="5233796" y="2268260"/>
                </a:cubicBezTo>
                <a:cubicBezTo>
                  <a:pt x="5226735" y="2275321"/>
                  <a:pt x="5222832" y="2268609"/>
                  <a:pt x="5212786" y="2275408"/>
                </a:cubicBezTo>
                <a:cubicBezTo>
                  <a:pt x="5202741" y="2282208"/>
                  <a:pt x="5174227" y="2281420"/>
                  <a:pt x="5159401" y="2284343"/>
                </a:cubicBezTo>
                <a:cubicBezTo>
                  <a:pt x="5129776" y="2295641"/>
                  <a:pt x="5158686" y="2301898"/>
                  <a:pt x="5123830" y="2307070"/>
                </a:cubicBezTo>
                <a:cubicBezTo>
                  <a:pt x="5082905" y="2318102"/>
                  <a:pt x="5072939" y="2287385"/>
                  <a:pt x="5065426" y="2324076"/>
                </a:cubicBezTo>
                <a:cubicBezTo>
                  <a:pt x="5017747" y="2318395"/>
                  <a:pt x="5031271" y="2337329"/>
                  <a:pt x="4975908" y="2364128"/>
                </a:cubicBezTo>
                <a:cubicBezTo>
                  <a:pt x="4946700" y="2354134"/>
                  <a:pt x="4928936" y="2366071"/>
                  <a:pt x="4913723" y="2385265"/>
                </a:cubicBezTo>
                <a:cubicBezTo>
                  <a:pt x="4854880" y="2394046"/>
                  <a:pt x="4808730" y="2428302"/>
                  <a:pt x="4746485" y="2451769"/>
                </a:cubicBezTo>
                <a:lnTo>
                  <a:pt x="4681588" y="2467494"/>
                </a:lnTo>
                <a:lnTo>
                  <a:pt x="1783655" y="3163860"/>
                </a:lnTo>
                <a:lnTo>
                  <a:pt x="1325955" y="3176692"/>
                </a:lnTo>
                <a:cubicBezTo>
                  <a:pt x="1278931" y="3186609"/>
                  <a:pt x="1232617" y="3191205"/>
                  <a:pt x="1190384" y="3203504"/>
                </a:cubicBezTo>
                <a:cubicBezTo>
                  <a:pt x="1146740" y="3204301"/>
                  <a:pt x="1142940" y="3250947"/>
                  <a:pt x="1094537" y="3229469"/>
                </a:cubicBezTo>
                <a:cubicBezTo>
                  <a:pt x="1069134" y="3237778"/>
                  <a:pt x="1026961" y="3247646"/>
                  <a:pt x="1013254" y="3263949"/>
                </a:cubicBezTo>
                <a:cubicBezTo>
                  <a:pt x="966756" y="3279110"/>
                  <a:pt x="851011" y="3352246"/>
                  <a:pt x="815546" y="3334559"/>
                </a:cubicBezTo>
                <a:cubicBezTo>
                  <a:pt x="808324" y="3352177"/>
                  <a:pt x="815137" y="3324821"/>
                  <a:pt x="779276" y="3327290"/>
                </a:cubicBezTo>
                <a:cubicBezTo>
                  <a:pt x="712585" y="3298149"/>
                  <a:pt x="672574" y="3378796"/>
                  <a:pt x="600378" y="3335250"/>
                </a:cubicBezTo>
                <a:cubicBezTo>
                  <a:pt x="595066" y="3356366"/>
                  <a:pt x="514059" y="3361176"/>
                  <a:pt x="493457" y="3365044"/>
                </a:cubicBezTo>
                <a:cubicBezTo>
                  <a:pt x="467535" y="3372578"/>
                  <a:pt x="412364" y="3374283"/>
                  <a:pt x="388355" y="3376925"/>
                </a:cubicBezTo>
                <a:cubicBezTo>
                  <a:pt x="364346" y="3379567"/>
                  <a:pt x="376469" y="3372659"/>
                  <a:pt x="349402" y="3380897"/>
                </a:cubicBezTo>
                <a:cubicBezTo>
                  <a:pt x="322335" y="3389135"/>
                  <a:pt x="248625" y="3434339"/>
                  <a:pt x="225952" y="3426352"/>
                </a:cubicBezTo>
                <a:cubicBezTo>
                  <a:pt x="199749" y="3439548"/>
                  <a:pt x="193948" y="3430066"/>
                  <a:pt x="171000" y="3438892"/>
                </a:cubicBezTo>
                <a:cubicBezTo>
                  <a:pt x="148052" y="3447718"/>
                  <a:pt x="101917" y="3457642"/>
                  <a:pt x="88263" y="3479310"/>
                </a:cubicBezTo>
                <a:cubicBezTo>
                  <a:pt x="64018" y="3479795"/>
                  <a:pt x="62139" y="3459801"/>
                  <a:pt x="46713" y="3462986"/>
                </a:cubicBezTo>
                <a:cubicBezTo>
                  <a:pt x="31576" y="3476862"/>
                  <a:pt x="15706" y="3476378"/>
                  <a:pt x="2765" y="3480770"/>
                </a:cubicBezTo>
                <a:lnTo>
                  <a:pt x="0" y="3482342"/>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p:cNvSpPr>
            <a:spLocks noGrp="1"/>
          </p:cNvSpPr>
          <p:nvPr>
            <p:ph type="title"/>
          </p:nvPr>
        </p:nvSpPr>
        <p:spPr>
          <a:xfrm>
            <a:off x="1137037" y="484094"/>
            <a:ext cx="9998441" cy="1206594"/>
          </a:xfrm>
        </p:spPr>
        <p:txBody>
          <a:bodyPr>
            <a:normAutofit/>
          </a:bodyPr>
          <a:lstStyle/>
          <a:p>
            <a:r>
              <a:rPr lang="es-ES" b="1">
                <a:latin typeface="Georgia Pro"/>
                <a:cs typeface="Calibri Light" panose="020F0302020204030204"/>
              </a:rPr>
              <a:t>EL ISLAM</a:t>
            </a:r>
            <a:endParaRPr lang="es-ES" b="1">
              <a:latin typeface="Georgia Pro"/>
            </a:endParaRPr>
          </a:p>
        </p:txBody>
      </p:sp>
      <p:sp>
        <p:nvSpPr>
          <p:cNvPr id="19" name="Freeform: Shape 12"/>
          <p:cNvSpPr>
            <a:spLocks noGrp="1" noRot="1" noChangeAspect="1" noMove="1" noResize="1" noEditPoints="1" noAdjustHandles="1" noChangeArrowheads="1" noChangeShapeType="1" noTextEdit="1"/>
          </p:cNvSpPr>
          <p:nvPr/>
        </p:nvSpPr>
        <p:spPr>
          <a:xfrm>
            <a:off x="1137037" y="1958614"/>
            <a:ext cx="3594282" cy="3988962"/>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2F2F2"/>
          </a:solidFill>
          <a:ln>
            <a:noFill/>
          </a:ln>
          <a:effectLst>
            <a:outerShdw blurRad="508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Imagen 4"/>
          <p:cNvPicPr>
            <a:picLocks noChangeAspect="1"/>
          </p:cNvPicPr>
          <p:nvPr/>
        </p:nvPicPr>
        <p:blipFill rotWithShape="1">
          <a:blip r:embed="rId1"/>
          <a:srcRect l="24555" r="25061" b="2"/>
          <a:stretch>
            <a:fillRect/>
          </a:stretch>
        </p:blipFill>
        <p:spPr>
          <a:xfrm>
            <a:off x="1309404" y="2114946"/>
            <a:ext cx="3274548" cy="3639491"/>
          </a:xfrm>
          <a:prstGeom prst="rect">
            <a:avLst/>
          </a:prstGeom>
        </p:spPr>
      </p:pic>
      <p:sp>
        <p:nvSpPr>
          <p:cNvPr id="20" name="Rectangle 6"/>
          <p:cNvSpPr>
            <a:spLocks noGrp="1" noRot="1" noChangeAspect="1" noMove="1" noResize="1" noEditPoints="1" noAdjustHandles="1" noChangeArrowheads="1" noChangeShapeType="1" noTextEdit="1"/>
          </p:cNvSpPr>
          <p:nvPr/>
        </p:nvSpPr>
        <p:spPr>
          <a:xfrm>
            <a:off x="2191497" y="5802246"/>
            <a:ext cx="1367625"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1" fmla="*/ 0 w 2142503"/>
              <a:gd name="connsiteY0-2" fmla="*/ 0 h 582145"/>
              <a:gd name="connsiteX1-3" fmla="*/ 2142503 w 2142503"/>
              <a:gd name="connsiteY1-4" fmla="*/ 0 h 582145"/>
              <a:gd name="connsiteX2-5" fmla="*/ 2142503 w 2142503"/>
              <a:gd name="connsiteY2-6" fmla="*/ 571500 h 582145"/>
              <a:gd name="connsiteX3-7" fmla="*/ 2050917 w 2142503"/>
              <a:gd name="connsiteY3-8" fmla="*/ 582088 h 582145"/>
              <a:gd name="connsiteX4-9" fmla="*/ 0 w 2142503"/>
              <a:gd name="connsiteY4-10" fmla="*/ 571500 h 582145"/>
              <a:gd name="connsiteX5" fmla="*/ 0 w 2142503"/>
              <a:gd name="connsiteY5" fmla="*/ 0 h 582145"/>
              <a:gd name="connsiteX0-11" fmla="*/ 0 w 2159832"/>
              <a:gd name="connsiteY0-12" fmla="*/ 0 h 582145"/>
              <a:gd name="connsiteX1-13" fmla="*/ 2142503 w 2159832"/>
              <a:gd name="connsiteY1-14" fmla="*/ 0 h 582145"/>
              <a:gd name="connsiteX2-15" fmla="*/ 2159829 w 2159832"/>
              <a:gd name="connsiteY2-16" fmla="*/ 96526 h 582145"/>
              <a:gd name="connsiteX3-17" fmla="*/ 2142503 w 2159832"/>
              <a:gd name="connsiteY3-18" fmla="*/ 571500 h 582145"/>
              <a:gd name="connsiteX4-19" fmla="*/ 2050917 w 2159832"/>
              <a:gd name="connsiteY4-20" fmla="*/ 582088 h 582145"/>
              <a:gd name="connsiteX5-21" fmla="*/ 0 w 2159832"/>
              <a:gd name="connsiteY5-22" fmla="*/ 571500 h 582145"/>
              <a:gd name="connsiteX6" fmla="*/ 0 w 2159832"/>
              <a:gd name="connsiteY6" fmla="*/ 0 h 582145"/>
              <a:gd name="connsiteX0-23" fmla="*/ 0 w 2159832"/>
              <a:gd name="connsiteY0-24" fmla="*/ 12386 h 594531"/>
              <a:gd name="connsiteX1-25" fmla="*/ 67826 w 2159832"/>
              <a:gd name="connsiteY1-26" fmla="*/ 0 h 594531"/>
              <a:gd name="connsiteX2-27" fmla="*/ 2142503 w 2159832"/>
              <a:gd name="connsiteY2-28" fmla="*/ 12386 h 594531"/>
              <a:gd name="connsiteX3-29" fmla="*/ 2159829 w 2159832"/>
              <a:gd name="connsiteY3-30" fmla="*/ 108912 h 594531"/>
              <a:gd name="connsiteX4-31" fmla="*/ 2142503 w 2159832"/>
              <a:gd name="connsiteY4-32" fmla="*/ 583886 h 594531"/>
              <a:gd name="connsiteX5-33" fmla="*/ 2050917 w 2159832"/>
              <a:gd name="connsiteY5-34" fmla="*/ 594474 h 594531"/>
              <a:gd name="connsiteX6-35" fmla="*/ 0 w 2159832"/>
              <a:gd name="connsiteY6-36" fmla="*/ 583886 h 594531"/>
              <a:gd name="connsiteX7" fmla="*/ 0 w 2159832"/>
              <a:gd name="connsiteY7" fmla="*/ 12386 h 594531"/>
              <a:gd name="connsiteX0-37" fmla="*/ 0 w 2168908"/>
              <a:gd name="connsiteY0-38" fmla="*/ 26000 h 594531"/>
              <a:gd name="connsiteX1-39" fmla="*/ 76902 w 2168908"/>
              <a:gd name="connsiteY1-40" fmla="*/ 0 h 594531"/>
              <a:gd name="connsiteX2-41" fmla="*/ 2151579 w 2168908"/>
              <a:gd name="connsiteY2-42" fmla="*/ 12386 h 594531"/>
              <a:gd name="connsiteX3-43" fmla="*/ 2168905 w 2168908"/>
              <a:gd name="connsiteY3-44" fmla="*/ 108912 h 594531"/>
              <a:gd name="connsiteX4-45" fmla="*/ 2151579 w 2168908"/>
              <a:gd name="connsiteY4-46" fmla="*/ 583886 h 594531"/>
              <a:gd name="connsiteX5-47" fmla="*/ 2059993 w 2168908"/>
              <a:gd name="connsiteY5-48" fmla="*/ 594474 h 594531"/>
              <a:gd name="connsiteX6-49" fmla="*/ 9076 w 2168908"/>
              <a:gd name="connsiteY6-50" fmla="*/ 583886 h 594531"/>
              <a:gd name="connsiteX7-51" fmla="*/ 0 w 2168908"/>
              <a:gd name="connsiteY7-52" fmla="*/ 26000 h 594531"/>
              <a:gd name="connsiteX0-53" fmla="*/ 5393 w 2174301"/>
              <a:gd name="connsiteY0-54" fmla="*/ 26000 h 594531"/>
              <a:gd name="connsiteX1-55" fmla="*/ 82295 w 2174301"/>
              <a:gd name="connsiteY1-56" fmla="*/ 0 h 594531"/>
              <a:gd name="connsiteX2-57" fmla="*/ 2156972 w 2174301"/>
              <a:gd name="connsiteY2-58" fmla="*/ 12386 h 594531"/>
              <a:gd name="connsiteX3-59" fmla="*/ 2174298 w 2174301"/>
              <a:gd name="connsiteY3-60" fmla="*/ 108912 h 594531"/>
              <a:gd name="connsiteX4-61" fmla="*/ 2156972 w 2174301"/>
              <a:gd name="connsiteY4-62" fmla="*/ 583886 h 594531"/>
              <a:gd name="connsiteX5-63" fmla="*/ 2065386 w 2174301"/>
              <a:gd name="connsiteY5-64" fmla="*/ 594474 h 594531"/>
              <a:gd name="connsiteX6-65" fmla="*/ 14469 w 2174301"/>
              <a:gd name="connsiteY6-66" fmla="*/ 583886 h 594531"/>
              <a:gd name="connsiteX7-67" fmla="*/ 5393 w 2174301"/>
              <a:gd name="connsiteY7-68" fmla="*/ 26000 h 594531"/>
              <a:gd name="connsiteX0-69" fmla="*/ 5393 w 2174301"/>
              <a:gd name="connsiteY0-70" fmla="*/ 26000 h 594531"/>
              <a:gd name="connsiteX1-71" fmla="*/ 82295 w 2174301"/>
              <a:gd name="connsiteY1-72" fmla="*/ 0 h 594531"/>
              <a:gd name="connsiteX2-73" fmla="*/ 2156972 w 2174301"/>
              <a:gd name="connsiteY2-74" fmla="*/ 12386 h 594531"/>
              <a:gd name="connsiteX3-75" fmla="*/ 2174298 w 2174301"/>
              <a:gd name="connsiteY3-76" fmla="*/ 108912 h 594531"/>
              <a:gd name="connsiteX4-77" fmla="*/ 2156972 w 2174301"/>
              <a:gd name="connsiteY4-78" fmla="*/ 583886 h 594531"/>
              <a:gd name="connsiteX5-79" fmla="*/ 2065386 w 2174301"/>
              <a:gd name="connsiteY5-80" fmla="*/ 594474 h 594531"/>
              <a:gd name="connsiteX6-81" fmla="*/ 14469 w 2174301"/>
              <a:gd name="connsiteY6-82" fmla="*/ 583886 h 594531"/>
              <a:gd name="connsiteX7-83" fmla="*/ 5393 w 2174301"/>
              <a:gd name="connsiteY7-84" fmla="*/ 26000 h 594531"/>
              <a:gd name="connsiteX0-85" fmla="*/ 5393 w 2174301"/>
              <a:gd name="connsiteY0-86" fmla="*/ 26000 h 594531"/>
              <a:gd name="connsiteX1-87" fmla="*/ 82295 w 2174301"/>
              <a:gd name="connsiteY1-88" fmla="*/ 0 h 594531"/>
              <a:gd name="connsiteX2-89" fmla="*/ 2156972 w 2174301"/>
              <a:gd name="connsiteY2-90" fmla="*/ 12386 h 594531"/>
              <a:gd name="connsiteX3-91" fmla="*/ 2174298 w 2174301"/>
              <a:gd name="connsiteY3-92" fmla="*/ 108912 h 594531"/>
              <a:gd name="connsiteX4-93" fmla="*/ 2156972 w 2174301"/>
              <a:gd name="connsiteY4-94" fmla="*/ 583886 h 594531"/>
              <a:gd name="connsiteX5-95" fmla="*/ 2065386 w 2174301"/>
              <a:gd name="connsiteY5-96" fmla="*/ 594474 h 594531"/>
              <a:gd name="connsiteX6-97" fmla="*/ 14469 w 2174301"/>
              <a:gd name="connsiteY6-98" fmla="*/ 583886 h 594531"/>
              <a:gd name="connsiteX7-99" fmla="*/ 5393 w 2174301"/>
              <a:gd name="connsiteY7-100" fmla="*/ 26000 h 594531"/>
              <a:gd name="connsiteX0-101" fmla="*/ 5393 w 2174301"/>
              <a:gd name="connsiteY0-102" fmla="*/ 26000 h 594531"/>
              <a:gd name="connsiteX1-103" fmla="*/ 82295 w 2174301"/>
              <a:gd name="connsiteY1-104" fmla="*/ 0 h 594531"/>
              <a:gd name="connsiteX2-105" fmla="*/ 2156972 w 2174301"/>
              <a:gd name="connsiteY2-106" fmla="*/ 12386 h 594531"/>
              <a:gd name="connsiteX3-107" fmla="*/ 2174298 w 2174301"/>
              <a:gd name="connsiteY3-108" fmla="*/ 108912 h 594531"/>
              <a:gd name="connsiteX4-109" fmla="*/ 2156972 w 2174301"/>
              <a:gd name="connsiteY4-110" fmla="*/ 583886 h 594531"/>
              <a:gd name="connsiteX5-111" fmla="*/ 2065386 w 2174301"/>
              <a:gd name="connsiteY5-112" fmla="*/ 594474 h 594531"/>
              <a:gd name="connsiteX6-113" fmla="*/ 14469 w 2174301"/>
              <a:gd name="connsiteY6-114" fmla="*/ 583886 h 594531"/>
              <a:gd name="connsiteX7-115" fmla="*/ 5393 w 2174301"/>
              <a:gd name="connsiteY7-116" fmla="*/ 26000 h 594531"/>
              <a:gd name="connsiteX0-117" fmla="*/ 147197 w 2316105"/>
              <a:gd name="connsiteY0-118" fmla="*/ 26000 h 594531"/>
              <a:gd name="connsiteX1-119" fmla="*/ 224099 w 2316105"/>
              <a:gd name="connsiteY1-120" fmla="*/ 0 h 594531"/>
              <a:gd name="connsiteX2-121" fmla="*/ 2298776 w 2316105"/>
              <a:gd name="connsiteY2-122" fmla="*/ 12386 h 594531"/>
              <a:gd name="connsiteX3-123" fmla="*/ 2316102 w 2316105"/>
              <a:gd name="connsiteY3-124" fmla="*/ 108912 h 594531"/>
              <a:gd name="connsiteX4-125" fmla="*/ 2298776 w 2316105"/>
              <a:gd name="connsiteY4-126" fmla="*/ 583886 h 594531"/>
              <a:gd name="connsiteX5-127" fmla="*/ 2207190 w 2316105"/>
              <a:gd name="connsiteY5-128" fmla="*/ 594474 h 594531"/>
              <a:gd name="connsiteX6-129" fmla="*/ 156273 w 2316105"/>
              <a:gd name="connsiteY6-130" fmla="*/ 583886 h 594531"/>
              <a:gd name="connsiteX7-131" fmla="*/ 142416 w 2316105"/>
              <a:gd name="connsiteY7-132" fmla="*/ 235975 h 594531"/>
              <a:gd name="connsiteX8" fmla="*/ 147197 w 2316105"/>
              <a:gd name="connsiteY8" fmla="*/ 26000 h 594531"/>
              <a:gd name="connsiteX0-133" fmla="*/ 154684 w 2323592"/>
              <a:gd name="connsiteY0-134" fmla="*/ 26000 h 594531"/>
              <a:gd name="connsiteX1-135" fmla="*/ 231586 w 2323592"/>
              <a:gd name="connsiteY1-136" fmla="*/ 0 h 594531"/>
              <a:gd name="connsiteX2-137" fmla="*/ 2306263 w 2323592"/>
              <a:gd name="connsiteY2-138" fmla="*/ 12386 h 594531"/>
              <a:gd name="connsiteX3-139" fmla="*/ 2323589 w 2323592"/>
              <a:gd name="connsiteY3-140" fmla="*/ 108912 h 594531"/>
              <a:gd name="connsiteX4-141" fmla="*/ 2306263 w 2323592"/>
              <a:gd name="connsiteY4-142" fmla="*/ 583886 h 594531"/>
              <a:gd name="connsiteX5-143" fmla="*/ 2214677 w 2323592"/>
              <a:gd name="connsiteY5-144" fmla="*/ 594474 h 594531"/>
              <a:gd name="connsiteX6-145" fmla="*/ 163760 w 2323592"/>
              <a:gd name="connsiteY6-146" fmla="*/ 583886 h 594531"/>
              <a:gd name="connsiteX7-147" fmla="*/ 158979 w 2323592"/>
              <a:gd name="connsiteY7-148" fmla="*/ 403879 h 594531"/>
              <a:gd name="connsiteX8-149" fmla="*/ 149903 w 2323592"/>
              <a:gd name="connsiteY8-150" fmla="*/ 235975 h 594531"/>
              <a:gd name="connsiteX9" fmla="*/ 154684 w 2323592"/>
              <a:gd name="connsiteY9" fmla="*/ 26000 h 594531"/>
              <a:gd name="connsiteX0-151" fmla="*/ 13665 w 2182573"/>
              <a:gd name="connsiteY0-152" fmla="*/ 26000 h 594531"/>
              <a:gd name="connsiteX1-153" fmla="*/ 90567 w 2182573"/>
              <a:gd name="connsiteY1-154" fmla="*/ 0 h 594531"/>
              <a:gd name="connsiteX2-155" fmla="*/ 2165244 w 2182573"/>
              <a:gd name="connsiteY2-156" fmla="*/ 12386 h 594531"/>
              <a:gd name="connsiteX3-157" fmla="*/ 2182570 w 2182573"/>
              <a:gd name="connsiteY3-158" fmla="*/ 108912 h 594531"/>
              <a:gd name="connsiteX4-159" fmla="*/ 2165244 w 2182573"/>
              <a:gd name="connsiteY4-160" fmla="*/ 583886 h 594531"/>
              <a:gd name="connsiteX5-161" fmla="*/ 2073658 w 2182573"/>
              <a:gd name="connsiteY5-162" fmla="*/ 594474 h 594531"/>
              <a:gd name="connsiteX6-163" fmla="*/ 22741 w 2182573"/>
              <a:gd name="connsiteY6-164" fmla="*/ 583886 h 594531"/>
              <a:gd name="connsiteX7-165" fmla="*/ 17960 w 2182573"/>
              <a:gd name="connsiteY7-166" fmla="*/ 403879 h 594531"/>
              <a:gd name="connsiteX8-167" fmla="*/ 8884 w 2182573"/>
              <a:gd name="connsiteY8-168" fmla="*/ 235975 h 594531"/>
              <a:gd name="connsiteX9-169" fmla="*/ 13665 w 2182573"/>
              <a:gd name="connsiteY9-170" fmla="*/ 26000 h 594531"/>
              <a:gd name="connsiteX0-171" fmla="*/ 13665 w 2202120"/>
              <a:gd name="connsiteY0-172" fmla="*/ 26000 h 594531"/>
              <a:gd name="connsiteX1-173" fmla="*/ 90567 w 2202120"/>
              <a:gd name="connsiteY1-174" fmla="*/ 0 h 594531"/>
              <a:gd name="connsiteX2-175" fmla="*/ 2165244 w 2202120"/>
              <a:gd name="connsiteY2-176" fmla="*/ 12386 h 594531"/>
              <a:gd name="connsiteX3-177" fmla="*/ 2182570 w 2202120"/>
              <a:gd name="connsiteY3-178" fmla="*/ 108912 h 594531"/>
              <a:gd name="connsiteX4-179" fmla="*/ 2192471 w 2202120"/>
              <a:gd name="connsiteY4-180" fmla="*/ 583886 h 594531"/>
              <a:gd name="connsiteX5-181" fmla="*/ 2073658 w 2202120"/>
              <a:gd name="connsiteY5-182" fmla="*/ 594474 h 594531"/>
              <a:gd name="connsiteX6-183" fmla="*/ 22741 w 2202120"/>
              <a:gd name="connsiteY6-184" fmla="*/ 583886 h 594531"/>
              <a:gd name="connsiteX7-185" fmla="*/ 17960 w 2202120"/>
              <a:gd name="connsiteY7-186" fmla="*/ 403879 h 594531"/>
              <a:gd name="connsiteX8-187" fmla="*/ 8884 w 2202120"/>
              <a:gd name="connsiteY8-188" fmla="*/ 235975 h 594531"/>
              <a:gd name="connsiteX9-189" fmla="*/ 13665 w 2202120"/>
              <a:gd name="connsiteY9-190" fmla="*/ 26000 h 594531"/>
              <a:gd name="connsiteX0-191" fmla="*/ 13665 w 2202036"/>
              <a:gd name="connsiteY0-192" fmla="*/ 26000 h 594531"/>
              <a:gd name="connsiteX1-193" fmla="*/ 90567 w 2202036"/>
              <a:gd name="connsiteY1-194" fmla="*/ 0 h 594531"/>
              <a:gd name="connsiteX2-195" fmla="*/ 2165244 w 2202036"/>
              <a:gd name="connsiteY2-196" fmla="*/ 12386 h 594531"/>
              <a:gd name="connsiteX3-197" fmla="*/ 2182570 w 2202036"/>
              <a:gd name="connsiteY3-198" fmla="*/ 108912 h 594531"/>
              <a:gd name="connsiteX4-199" fmla="*/ 2191645 w 2202036"/>
              <a:gd name="connsiteY4-200" fmla="*/ 422031 h 594531"/>
              <a:gd name="connsiteX5-201" fmla="*/ 2192471 w 2202036"/>
              <a:gd name="connsiteY5-202" fmla="*/ 583886 h 594531"/>
              <a:gd name="connsiteX6-203" fmla="*/ 2073658 w 2202036"/>
              <a:gd name="connsiteY6-204" fmla="*/ 594474 h 594531"/>
              <a:gd name="connsiteX7-205" fmla="*/ 22741 w 2202036"/>
              <a:gd name="connsiteY7-206" fmla="*/ 583886 h 594531"/>
              <a:gd name="connsiteX8-207" fmla="*/ 17960 w 2202036"/>
              <a:gd name="connsiteY8-208" fmla="*/ 403879 h 594531"/>
              <a:gd name="connsiteX9-209" fmla="*/ 8884 w 2202036"/>
              <a:gd name="connsiteY9-210" fmla="*/ 235975 h 594531"/>
              <a:gd name="connsiteX10" fmla="*/ 13665 w 2202036"/>
              <a:gd name="connsiteY10" fmla="*/ 26000 h 594531"/>
              <a:gd name="connsiteX0-211" fmla="*/ 142254 w 2330625"/>
              <a:gd name="connsiteY0-212" fmla="*/ 26000 h 594531"/>
              <a:gd name="connsiteX1-213" fmla="*/ 219156 w 2330625"/>
              <a:gd name="connsiteY1-214" fmla="*/ 0 h 594531"/>
              <a:gd name="connsiteX2-215" fmla="*/ 2293833 w 2330625"/>
              <a:gd name="connsiteY2-216" fmla="*/ 12386 h 594531"/>
              <a:gd name="connsiteX3-217" fmla="*/ 2311159 w 2330625"/>
              <a:gd name="connsiteY3-218" fmla="*/ 108912 h 594531"/>
              <a:gd name="connsiteX4-219" fmla="*/ 2320234 w 2330625"/>
              <a:gd name="connsiteY4-220" fmla="*/ 422031 h 594531"/>
              <a:gd name="connsiteX5-221" fmla="*/ 2321060 w 2330625"/>
              <a:gd name="connsiteY5-222" fmla="*/ 583886 h 594531"/>
              <a:gd name="connsiteX6-223" fmla="*/ 2202247 w 2330625"/>
              <a:gd name="connsiteY6-224" fmla="*/ 594474 h 594531"/>
              <a:gd name="connsiteX7-225" fmla="*/ 151330 w 2330625"/>
              <a:gd name="connsiteY7-226" fmla="*/ 583886 h 594531"/>
              <a:gd name="connsiteX8-227" fmla="*/ 155624 w 2330625"/>
              <a:gd name="connsiteY8-228" fmla="*/ 512790 h 594531"/>
              <a:gd name="connsiteX9-229" fmla="*/ 146549 w 2330625"/>
              <a:gd name="connsiteY9-230" fmla="*/ 403879 h 594531"/>
              <a:gd name="connsiteX10-231" fmla="*/ 137473 w 2330625"/>
              <a:gd name="connsiteY10-232" fmla="*/ 235975 h 594531"/>
              <a:gd name="connsiteX11" fmla="*/ 142254 w 2330625"/>
              <a:gd name="connsiteY11" fmla="*/ 26000 h 594531"/>
              <a:gd name="connsiteX0-233" fmla="*/ 13413 w 2201784"/>
              <a:gd name="connsiteY0-234" fmla="*/ 26000 h 594531"/>
              <a:gd name="connsiteX1-235" fmla="*/ 90315 w 2201784"/>
              <a:gd name="connsiteY1-236" fmla="*/ 0 h 594531"/>
              <a:gd name="connsiteX2-237" fmla="*/ 2164992 w 2201784"/>
              <a:gd name="connsiteY2-238" fmla="*/ 12386 h 594531"/>
              <a:gd name="connsiteX3-239" fmla="*/ 2182318 w 2201784"/>
              <a:gd name="connsiteY3-240" fmla="*/ 108912 h 594531"/>
              <a:gd name="connsiteX4-241" fmla="*/ 2191393 w 2201784"/>
              <a:gd name="connsiteY4-242" fmla="*/ 422031 h 594531"/>
              <a:gd name="connsiteX5-243" fmla="*/ 2192219 w 2201784"/>
              <a:gd name="connsiteY5-244" fmla="*/ 583886 h 594531"/>
              <a:gd name="connsiteX6-245" fmla="*/ 2073406 w 2201784"/>
              <a:gd name="connsiteY6-246" fmla="*/ 594474 h 594531"/>
              <a:gd name="connsiteX7-247" fmla="*/ 22489 w 2201784"/>
              <a:gd name="connsiteY7-248" fmla="*/ 583886 h 594531"/>
              <a:gd name="connsiteX8-249" fmla="*/ 26783 w 2201784"/>
              <a:gd name="connsiteY8-250" fmla="*/ 512790 h 594531"/>
              <a:gd name="connsiteX9-251" fmla="*/ 17708 w 2201784"/>
              <a:gd name="connsiteY9-252" fmla="*/ 403879 h 594531"/>
              <a:gd name="connsiteX10-253" fmla="*/ 8632 w 2201784"/>
              <a:gd name="connsiteY10-254" fmla="*/ 235975 h 594531"/>
              <a:gd name="connsiteX11-255" fmla="*/ 13413 w 2201784"/>
              <a:gd name="connsiteY11-256" fmla="*/ 26000 h 5945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 ang="0">
                <a:pos x="connsiteX8-149" y="connsiteY8-150"/>
              </a:cxn>
              <a:cxn ang="0">
                <a:pos x="connsiteX9-169" y="connsiteY9-170"/>
              </a:cxn>
              <a:cxn ang="0">
                <a:pos x="connsiteX10-231" y="connsiteY10-232"/>
              </a:cxn>
              <a:cxn ang="0">
                <a:pos x="connsiteX11-255" y="connsiteY11-256"/>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p:cNvSpPr>
            <a:spLocks noGrp="1"/>
          </p:cNvSpPr>
          <p:nvPr>
            <p:ph idx="1"/>
          </p:nvPr>
        </p:nvSpPr>
        <p:spPr>
          <a:xfrm>
            <a:off x="5366870" y="727039"/>
            <a:ext cx="5775327" cy="5375649"/>
          </a:xfrm>
        </p:spPr>
        <p:txBody>
          <a:bodyPr vert="horz" lIns="91440" tIns="45720" rIns="91440" bIns="45720" rtlCol="0" anchor="ctr">
            <a:noAutofit/>
          </a:bodyPr>
          <a:lstStyle/>
          <a:p>
            <a:r>
              <a:rPr lang="es-ES" sz="3200" b="1">
                <a:cs typeface="Calibri" panose="020F0502020204030204"/>
              </a:rPr>
              <a:t>La religión islámica la practican mucha gente por distintos países.</a:t>
            </a:r>
            <a:endParaRPr lang="es-ES" sz="3200" b="1">
              <a:cs typeface="Calibri" panose="020F0502020204030204"/>
            </a:endParaRPr>
          </a:p>
          <a:p>
            <a:endParaRPr lang="es-ES" sz="3200" b="1">
              <a:cs typeface="Calibri" panose="020F0502020204030204"/>
            </a:endParaRPr>
          </a:p>
          <a:p>
            <a:pPr marL="0" indent="0">
              <a:buNone/>
            </a:pPr>
            <a:r>
              <a:rPr lang="es-ES" sz="3200" b="1">
                <a:ea typeface="+mn-lt"/>
                <a:cs typeface="+mn-lt"/>
              </a:rPr>
              <a:t>¿Dónde se originó el islam?</a:t>
            </a:r>
            <a:endParaRPr lang="es-ES" sz="3200" b="1">
              <a:cs typeface="Calibri" panose="020F0502020204030204"/>
            </a:endParaRPr>
          </a:p>
          <a:p>
            <a:r>
              <a:rPr lang="en-US" sz="3200" b="1">
                <a:ea typeface="+mn-lt"/>
                <a:cs typeface="+mn-lt"/>
              </a:rPr>
              <a:t>El islam surgió en la península arábiga en el siglo VII con la aparición del profeta Mahoma. Un siglo después de su muerte, el islam se extendía desde el océano Atlántico en el oeste hasta Asia Central en el este.</a:t>
            </a:r>
            <a:endParaRPr lang="es-ES" sz="3200" b="1">
              <a:cs typeface="Calibri" panose="020F0502020204030204"/>
            </a:endParaRPr>
          </a:p>
          <a:p>
            <a:endParaRPr lang="es-ES" sz="3200" b="1">
              <a:cs typeface="Calibri" panose="020F0502020204030204"/>
            </a:endParaRPr>
          </a:p>
        </p:txBody>
      </p:sp>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a:spLocks noGrp="1" noRot="1" noChangeAspect="1" noMove="1" noResize="1" noEditPoints="1" noAdjustHandles="1" noChangeArrowheads="1" noChangeShapeType="1" noTextEdit="1"/>
          </p:cNvSpPr>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1137033" y="670559"/>
            <a:ext cx="4683321" cy="2148841"/>
          </a:xfrm>
        </p:spPr>
        <p:txBody>
          <a:bodyPr anchor="t">
            <a:normAutofit/>
          </a:bodyPr>
          <a:lstStyle/>
          <a:p>
            <a:r>
              <a:rPr lang="es-ES" b="1">
                <a:ea typeface="+mj-lt"/>
                <a:cs typeface="+mj-lt"/>
              </a:rPr>
              <a:t>LA NUMERACIÓN ÁRABICA Y EL CERO </a:t>
            </a:r>
            <a:endParaRPr lang="es-ES" b="1">
              <a:ea typeface="+mj-lt"/>
              <a:cs typeface="+mj-lt"/>
            </a:endParaRPr>
          </a:p>
          <a:p>
            <a:endParaRPr lang="es-ES">
              <a:cs typeface="Calibri Light" panose="020F0302020204030204"/>
            </a:endParaRPr>
          </a:p>
        </p:txBody>
      </p:sp>
      <p:pic>
        <p:nvPicPr>
          <p:cNvPr id="4" name="Imagen 4" descr="Texto&#10;&#10;Descripción generada automáticamente"/>
          <p:cNvPicPr>
            <a:picLocks noChangeAspect="1"/>
          </p:cNvPicPr>
          <p:nvPr/>
        </p:nvPicPr>
        <p:blipFill rotWithShape="1">
          <a:blip r:embed="rId1"/>
          <a:srcRect t="11104" r="1" b="1"/>
          <a:stretch>
            <a:fillRect/>
          </a:stretch>
        </p:blipFill>
        <p:spPr>
          <a:xfrm>
            <a:off x="1" y="3105151"/>
            <a:ext cx="6448424"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3" name="Marcador de contenido 2"/>
          <p:cNvSpPr>
            <a:spLocks noGrp="1"/>
          </p:cNvSpPr>
          <p:nvPr>
            <p:ph idx="1"/>
          </p:nvPr>
        </p:nvSpPr>
        <p:spPr>
          <a:xfrm>
            <a:off x="6797004" y="670559"/>
            <a:ext cx="4555782" cy="5445076"/>
          </a:xfrm>
        </p:spPr>
        <p:txBody>
          <a:bodyPr vert="horz" lIns="91440" tIns="45720" rIns="91440" bIns="45720" rtlCol="0" anchor="t">
            <a:normAutofit/>
          </a:bodyPr>
          <a:lstStyle/>
          <a:p>
            <a:r>
              <a:rPr lang="es-ES" sz="3200" b="1">
                <a:cs typeface="Calibri" panose="020F0502020204030204"/>
              </a:rPr>
              <a:t>Actualmente se utilizan en todo el mundo, pero los </a:t>
            </a:r>
            <a:r>
              <a:rPr lang="es-ES" sz="3200" b="1" err="1">
                <a:cs typeface="Calibri" panose="020F0502020204030204"/>
              </a:rPr>
              <a:t>numeros</a:t>
            </a:r>
            <a:r>
              <a:rPr lang="es-ES" sz="3200" b="1">
                <a:cs typeface="Calibri" panose="020F0502020204030204"/>
              </a:rPr>
              <a:t> </a:t>
            </a:r>
            <a:r>
              <a:rPr lang="es-ES" sz="3200" b="1" err="1">
                <a:cs typeface="Calibri" panose="020F0502020204030204"/>
              </a:rPr>
              <a:t>arabigos</a:t>
            </a:r>
            <a:r>
              <a:rPr lang="es-ES" sz="3200" b="1">
                <a:cs typeface="Calibri" panose="020F0502020204030204"/>
              </a:rPr>
              <a:t> no se </a:t>
            </a:r>
            <a:r>
              <a:rPr lang="es-ES" sz="3200" b="1" err="1">
                <a:cs typeface="Calibri" panose="020F0502020204030204"/>
              </a:rPr>
              <a:t>conocian</a:t>
            </a:r>
            <a:r>
              <a:rPr lang="es-ES" sz="3200" b="1">
                <a:cs typeface="Calibri" panose="020F0502020204030204"/>
              </a:rPr>
              <a:t> en Europa hasta que los musulmanes no los introdujeron a través de Al-</a:t>
            </a:r>
            <a:r>
              <a:rPr lang="es-ES" sz="3200" b="1" err="1">
                <a:cs typeface="Calibri" panose="020F0502020204030204"/>
              </a:rPr>
              <a:t>Andalus</a:t>
            </a:r>
            <a:r>
              <a:rPr lang="es-ES" sz="3200" b="1">
                <a:cs typeface="Calibri" panose="020F0502020204030204"/>
              </a:rPr>
              <a:t> (España y Portugal)</a:t>
            </a:r>
            <a:endParaRPr lang="es-ES" sz="3200" b="1">
              <a:cs typeface="Calibri" panose="020F0502020204030204"/>
            </a:endParaRPr>
          </a:p>
        </p:txBody>
      </p: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4"/>
          <p:cNvPicPr>
            <a:picLocks noChangeAspect="1"/>
          </p:cNvPicPr>
          <p:nvPr/>
        </p:nvPicPr>
        <p:blipFill rotWithShape="1">
          <a:blip r:embed="rId1">
            <a:alphaModFix amt="35000"/>
          </a:blip>
          <a:srcRect t="2273" b="13458"/>
          <a:stretch>
            <a:fillRect/>
          </a:stretch>
        </p:blipFill>
        <p:spPr>
          <a:xfrm>
            <a:off x="20" y="1"/>
            <a:ext cx="12191980" cy="6857999"/>
          </a:xfrm>
          <a:prstGeom prst="rect">
            <a:avLst/>
          </a:prstGeom>
        </p:spPr>
      </p:pic>
      <p:sp>
        <p:nvSpPr>
          <p:cNvPr id="2" name="Título 1"/>
          <p:cNvSpPr>
            <a:spLocks noGrp="1"/>
          </p:cNvSpPr>
          <p:nvPr>
            <p:ph type="title"/>
          </p:nvPr>
        </p:nvSpPr>
        <p:spPr/>
        <p:txBody>
          <a:bodyPr>
            <a:normAutofit/>
          </a:bodyPr>
          <a:lstStyle/>
          <a:p>
            <a:r>
              <a:rPr lang="es-ES">
                <a:solidFill>
                  <a:srgbClr val="FFFFFF"/>
                </a:solidFill>
                <a:latin typeface="Georgia Pro"/>
                <a:cs typeface="Calibri Light" panose="020F0302020204030204"/>
              </a:rPr>
              <a:t>INNOVACIONES Y AVANCES CIENTÍFICOS</a:t>
            </a:r>
            <a:endParaRPr lang="es-ES">
              <a:solidFill>
                <a:srgbClr val="FFFFFF"/>
              </a:solidFill>
              <a:latin typeface="Georgia Pro"/>
              <a:cs typeface="Calibri Light" panose="020F0302020204030204"/>
            </a:endParaRPr>
          </a:p>
        </p:txBody>
      </p:sp>
      <p:sp>
        <p:nvSpPr>
          <p:cNvPr id="3" name="Marcador de contenido 2"/>
          <p:cNvSpPr>
            <a:spLocks noGrp="1"/>
          </p:cNvSpPr>
          <p:nvPr>
            <p:ph idx="4294967295"/>
          </p:nvPr>
        </p:nvSpPr>
        <p:spPr>
          <a:xfrm>
            <a:off x="0" y="1825625"/>
            <a:ext cx="10515600" cy="4351338"/>
          </a:xfrm>
        </p:spPr>
        <p:txBody>
          <a:bodyPr vert="horz" lIns="91440" tIns="45720" rIns="91440" bIns="45720" rtlCol="0" anchor="t">
            <a:normAutofit/>
          </a:bodyPr>
          <a:lstStyle/>
          <a:p>
            <a:r>
              <a:rPr lang="es-ES" sz="2200" b="1" i="1">
                <a:solidFill>
                  <a:srgbClr val="FFFFFF"/>
                </a:solidFill>
                <a:ea typeface="+mn-lt"/>
                <a:cs typeface="+mn-lt"/>
              </a:rPr>
              <a:t>Los 10 inventos medievales que cambiaron el mundo</a:t>
            </a:r>
            <a:endParaRPr lang="es-ES" sz="2200" b="1" i="1">
              <a:solidFill>
                <a:srgbClr val="FFFFFF"/>
              </a:solidFill>
              <a:cs typeface="Calibri" panose="020F0502020204030204"/>
            </a:endParaRPr>
          </a:p>
          <a:p>
            <a:r>
              <a:rPr lang="es-ES" sz="2200" b="1" i="1">
                <a:solidFill>
                  <a:srgbClr val="FFFFFF"/>
                </a:solidFill>
                <a:ea typeface="+mn-lt"/>
                <a:cs typeface="+mn-lt"/>
              </a:rPr>
              <a:t>El reloj mecánico. Los dispositivos para medir el tiempo eran conocidos desde la Antigüedad. ...</a:t>
            </a:r>
            <a:endParaRPr lang="es-ES" sz="2200" b="1" i="1">
              <a:solidFill>
                <a:srgbClr val="FFFFFF"/>
              </a:solidFill>
              <a:cs typeface="Calibri" panose="020F0502020204030204"/>
            </a:endParaRPr>
          </a:p>
          <a:p>
            <a:r>
              <a:rPr lang="es-ES" sz="2200" b="1" i="1">
                <a:solidFill>
                  <a:srgbClr val="FFFFFF"/>
                </a:solidFill>
                <a:ea typeface="+mn-lt"/>
                <a:cs typeface="+mn-lt"/>
              </a:rPr>
              <a:t>La imprenta. ...</a:t>
            </a:r>
            <a:endParaRPr lang="es-ES" sz="2200" b="1" i="1">
              <a:solidFill>
                <a:srgbClr val="FFFFFF"/>
              </a:solidFill>
              <a:cs typeface="Calibri" panose="020F0502020204030204"/>
            </a:endParaRPr>
          </a:p>
          <a:p>
            <a:r>
              <a:rPr lang="es-ES" sz="2200" b="1" i="1">
                <a:solidFill>
                  <a:srgbClr val="FFFFFF"/>
                </a:solidFill>
                <a:ea typeface="+mn-lt"/>
                <a:cs typeface="+mn-lt"/>
              </a:rPr>
              <a:t>La pólvora. ...</a:t>
            </a:r>
            <a:endParaRPr lang="es-ES" sz="2200" b="1" i="1">
              <a:solidFill>
                <a:srgbClr val="FFFFFF"/>
              </a:solidFill>
              <a:cs typeface="Calibri" panose="020F0502020204030204"/>
            </a:endParaRPr>
          </a:p>
          <a:p>
            <a:r>
              <a:rPr lang="es-ES" sz="2200" b="1" i="1">
                <a:solidFill>
                  <a:srgbClr val="FFFFFF"/>
                </a:solidFill>
                <a:cs typeface="Calibri" panose="020F0502020204030204"/>
              </a:rPr>
              <a:t>Las gafas...</a:t>
            </a:r>
            <a:endParaRPr lang="es-ES" sz="2200" b="1" i="1">
              <a:solidFill>
                <a:srgbClr val="FFFFFF"/>
              </a:solidFill>
              <a:cs typeface="Calibri" panose="020F0502020204030204"/>
            </a:endParaRPr>
          </a:p>
          <a:p>
            <a:r>
              <a:rPr lang="es-ES" sz="2200" b="1" i="1">
                <a:solidFill>
                  <a:srgbClr val="FFFFFF"/>
                </a:solidFill>
                <a:ea typeface="+mn-lt"/>
                <a:cs typeface="+mn-lt"/>
              </a:rPr>
              <a:t>Los arbotantes.</a:t>
            </a:r>
            <a:endParaRPr lang="es-ES" sz="2200" b="1" i="1">
              <a:solidFill>
                <a:srgbClr val="FFFFFF"/>
              </a:solidFill>
              <a:cs typeface="Calibri" panose="020F0502020204030204"/>
            </a:endParaRPr>
          </a:p>
          <a:p>
            <a:endParaRPr lang="es-ES" sz="2200">
              <a:solidFill>
                <a:srgbClr val="FFFFFF"/>
              </a:solidFill>
              <a:cs typeface="Calibri" panose="020F0502020204030204"/>
            </a:endParaRPr>
          </a:p>
        </p:txBody>
      </p:sp>
    </p:spTree>
  </p:cSld>
  <p:clrMapOvr>
    <a:overrideClrMapping bg1="dk1" tx1="lt1" bg2="dk2" tx2="lt2" accent1="accent1" accent2="accent2" accent3="accent3" accent4="accent4" accent5="accent5" accent6="accent6" hlink="hlink" folHlink="folHlink"/>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p:cNvSpPr>
            <a:spLocks noGrp="1" noRot="1" noChangeAspect="1" noMove="1" noResize="1" noEditPoints="1" noAdjustHandles="1" noChangeArrowheads="1" noChangeShapeType="1" noTextEdit="1"/>
          </p:cNvSpPr>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556532" y="643467"/>
            <a:ext cx="11210925" cy="744836"/>
          </a:xfrm>
        </p:spPr>
        <p:txBody>
          <a:bodyPr>
            <a:normAutofit/>
          </a:bodyPr>
          <a:lstStyle/>
          <a:p>
            <a:pPr algn="ctr"/>
            <a:r>
              <a:rPr lang="es-ES" sz="3200">
                <a:solidFill>
                  <a:schemeClr val="bg1"/>
                </a:solidFill>
                <a:cs typeface="Calibri Light" panose="020F0302020204030204"/>
              </a:rPr>
              <a:t>                      </a:t>
            </a:r>
            <a:r>
              <a:rPr lang="es-ES" sz="3200" b="1">
                <a:solidFill>
                  <a:schemeClr val="bg1"/>
                </a:solidFill>
                <a:latin typeface="Georgia Pro"/>
                <a:cs typeface="Calibri Light" panose="020F0302020204030204"/>
              </a:rPr>
              <a:t>LOS ARBONTES</a:t>
            </a:r>
            <a:endParaRPr lang="es-ES" sz="3200" b="1">
              <a:solidFill>
                <a:schemeClr val="bg1"/>
              </a:solidFill>
              <a:latin typeface="Georgia Pro"/>
              <a:cs typeface="Calibri Light" panose="020F0302020204030204"/>
            </a:endParaRPr>
          </a:p>
        </p:txBody>
      </p:sp>
      <p:pic>
        <p:nvPicPr>
          <p:cNvPr id="3" name="Imagen 3"/>
          <p:cNvPicPr>
            <a:picLocks noChangeAspect="1"/>
          </p:cNvPicPr>
          <p:nvPr/>
        </p:nvPicPr>
        <p:blipFill>
          <a:blip r:embed="rId1"/>
          <a:stretch>
            <a:fillRect/>
          </a:stretch>
        </p:blipFill>
        <p:spPr>
          <a:xfrm>
            <a:off x="1826804" y="1416434"/>
            <a:ext cx="9199748" cy="610510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p:cNvSpPr>
            <a:spLocks noGrp="1" noRot="1" noChangeAspect="1" noMove="1" noResize="1" noEditPoints="1" noAdjustHandles="1" noChangeArrowheads="1" noChangeShapeType="1" noTextEdit="1"/>
          </p:cNvSpPr>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556532" y="643467"/>
            <a:ext cx="11210925" cy="744836"/>
          </a:xfrm>
        </p:spPr>
        <p:txBody>
          <a:bodyPr>
            <a:normAutofit/>
          </a:bodyPr>
          <a:lstStyle/>
          <a:p>
            <a:pPr algn="ctr"/>
            <a:r>
              <a:rPr lang="es-ES" sz="3200" dirty="0">
                <a:solidFill>
                  <a:schemeClr val="bg1"/>
                </a:solidFill>
                <a:latin typeface="Georgia Pro"/>
                <a:cs typeface="Calibri Light" panose="020F0302020204030204"/>
              </a:rPr>
              <a:t>                        </a:t>
            </a:r>
            <a:r>
              <a:rPr lang="es-ES" dirty="0">
                <a:solidFill>
                  <a:schemeClr val="bg1"/>
                </a:solidFill>
                <a:latin typeface="Georgia Pro"/>
                <a:cs typeface="Calibri Light" panose="020F0302020204030204"/>
              </a:rPr>
              <a:t> La imprenta</a:t>
            </a:r>
            <a:endParaRPr lang="es-ES">
              <a:solidFill>
                <a:schemeClr val="bg1"/>
              </a:solidFill>
              <a:latin typeface="Georgia Pro"/>
            </a:endParaRPr>
          </a:p>
        </p:txBody>
      </p:sp>
      <p:pic>
        <p:nvPicPr>
          <p:cNvPr id="3" name="Imagen 3" descr="Diagrama, Dibujo de ingeniería&#10;&#10;Descripción generada automáticamente"/>
          <p:cNvPicPr>
            <a:picLocks noChangeAspect="1"/>
          </p:cNvPicPr>
          <p:nvPr/>
        </p:nvPicPr>
        <p:blipFill>
          <a:blip r:embed="rId1"/>
          <a:stretch>
            <a:fillRect/>
          </a:stretch>
        </p:blipFill>
        <p:spPr>
          <a:xfrm>
            <a:off x="3488167" y="1675227"/>
            <a:ext cx="5215666" cy="4394199"/>
          </a:xfrm>
          <a:prstGeom prst="rect">
            <a:avLst/>
          </a:prstGeom>
        </p:spPr>
      </p:pic>
    </p:spTree>
  </p:cSld>
  <p:clrMapOvr>
    <a:masterClrMapping/>
  </p:clrMapOvr>
  <p:transition spd="slow">
    <p:wheel spokes="1"/>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7"/>
          <p:cNvSpPr>
            <a:spLocks noGrp="1" noRot="1" noChangeAspect="1" noMove="1" noResize="1" noEditPoints="1" noAdjustHandles="1" noChangeArrowheads="1" noChangeShapeType="1" noTextEdit="1"/>
          </p:cNvSpPr>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556532" y="643467"/>
            <a:ext cx="11210925" cy="744836"/>
          </a:xfrm>
        </p:spPr>
        <p:txBody>
          <a:bodyPr>
            <a:normAutofit/>
          </a:bodyPr>
          <a:lstStyle/>
          <a:p>
            <a:pPr algn="ctr"/>
            <a:r>
              <a:rPr lang="es-ES" sz="3200">
                <a:solidFill>
                  <a:schemeClr val="bg1"/>
                </a:solidFill>
                <a:cs typeface="Calibri Light" panose="020F0302020204030204"/>
              </a:rPr>
              <a:t>                      </a:t>
            </a:r>
            <a:r>
              <a:rPr lang="es-ES" sz="3200" b="1">
                <a:solidFill>
                  <a:schemeClr val="bg1"/>
                </a:solidFill>
                <a:latin typeface="Georgia Pro"/>
                <a:cs typeface="Calibri Light" panose="020F0302020204030204"/>
              </a:rPr>
              <a:t> LAS GAFAS</a:t>
            </a:r>
            <a:endParaRPr lang="es-ES" sz="3200" b="1">
              <a:solidFill>
                <a:schemeClr val="bg1"/>
              </a:solidFill>
              <a:latin typeface="Georgia Pro"/>
              <a:cs typeface="Calibri Light" panose="020F0302020204030204"/>
            </a:endParaRPr>
          </a:p>
        </p:txBody>
      </p:sp>
      <p:pic>
        <p:nvPicPr>
          <p:cNvPr id="3" name="Imagen 3"/>
          <p:cNvPicPr>
            <a:picLocks noChangeAspect="1"/>
          </p:cNvPicPr>
          <p:nvPr/>
        </p:nvPicPr>
        <p:blipFill>
          <a:blip r:embed="rId1"/>
          <a:stretch>
            <a:fillRect/>
          </a:stretch>
        </p:blipFill>
        <p:spPr>
          <a:xfrm>
            <a:off x="1213557" y="1675227"/>
            <a:ext cx="9764886" cy="4394199"/>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fallOver"/>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4" descr="Un castillo en lo alto de un edificio&#10;&#10;Descripción generada automáticamente"/>
          <p:cNvPicPr>
            <a:picLocks noChangeAspect="1"/>
          </p:cNvPicPr>
          <p:nvPr/>
        </p:nvPicPr>
        <p:blipFill rotWithShape="1">
          <a:blip r:embed="rId1">
            <a:alphaModFix amt="35000"/>
          </a:blip>
          <a:srcRect l="20209" r="5123" b="-1"/>
          <a:stretch>
            <a:fillRect/>
          </a:stretch>
        </p:blipFill>
        <p:spPr>
          <a:xfrm>
            <a:off x="20" y="1"/>
            <a:ext cx="12191980" cy="6857999"/>
          </a:xfrm>
          <a:prstGeom prst="rect">
            <a:avLst/>
          </a:prstGeom>
        </p:spPr>
      </p:pic>
      <p:cxnSp>
        <p:nvCxnSpPr>
          <p:cNvPr id="18" name="Straight Connector 17"/>
          <p:cNvCxnSpPr>
            <a:cxnSpLocks noGrp="1" noRot="1" noChangeAspect="1" noMove="1" noResize="1" noEditPoints="1" noAdjustHandles="1" noChangeArrowheads="1" noChangeShapeType="1"/>
          </p:cNvCxnSpPr>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13" name="Content Placeholder 12"/>
          <p:cNvSpPr>
            <a:spLocks noGrp="1"/>
          </p:cNvSpPr>
          <p:nvPr>
            <p:ph idx="1"/>
          </p:nvPr>
        </p:nvSpPr>
        <p:spPr>
          <a:xfrm>
            <a:off x="5155379" y="1065862"/>
            <a:ext cx="5744685" cy="4726276"/>
          </a:xfrm>
        </p:spPr>
        <p:txBody>
          <a:bodyPr anchor="ctr">
            <a:normAutofit/>
          </a:bodyPr>
          <a:lstStyle/>
          <a:p>
            <a:pPr marL="0" indent="0">
              <a:buNone/>
            </a:pPr>
            <a:r>
              <a:rPr lang="es-ES" sz="6000" b="1">
                <a:cs typeface="Calibri" panose="020F0502020204030204"/>
              </a:rPr>
              <a:t>Gracias por la atención</a:t>
            </a:r>
            <a:endParaRPr lang="es-ES" sz="6000" b="1">
              <a:cs typeface="Calibri" panose="020F0502020204030204"/>
            </a:endParaRP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fracture"/>
      </p:transition>
    </mc:Choice>
    <mc:Fallback>
      <p:transition spd="slow">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2048</Words>
  <Application>WPS Presentation</Application>
  <PresentationFormat>Panorámica</PresentationFormat>
  <Paragraphs>64</Paragraphs>
  <Slides>12</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12</vt:i4>
      </vt:variant>
    </vt:vector>
  </HeadingPairs>
  <TitlesOfParts>
    <vt:vector size="23" baseType="lpstr">
      <vt:lpstr>Arial</vt:lpstr>
      <vt:lpstr>SimSun</vt:lpstr>
      <vt:lpstr>Wingdings</vt:lpstr>
      <vt:lpstr>Georgia Pro</vt:lpstr>
      <vt:lpstr>Georgia</vt:lpstr>
      <vt:lpstr>Calibri Light</vt:lpstr>
      <vt:lpstr>Calibri</vt:lpstr>
      <vt:lpstr>Microsoft YaHei</vt:lpstr>
      <vt:lpstr>Arial Unicode MS</vt:lpstr>
      <vt:lpstr>Calibri</vt:lpstr>
      <vt:lpstr>Tema de Office</vt:lpstr>
      <vt:lpstr>EL LEGADO MEDIEVAL  </vt:lpstr>
      <vt:lpstr>NUEVOS IDIOMAS</vt:lpstr>
      <vt:lpstr>LAS LEYES </vt:lpstr>
      <vt:lpstr>EL ALFABETO CIRÍLICO</vt:lpstr>
      <vt:lpstr>LA RELIGIÓN ORTODOXA</vt:lpstr>
      <vt:lpstr>EL ISLAM</vt:lpstr>
      <vt:lpstr>LA NUMERACIÓN ÁRABICA Y EL CERO </vt:lpstr>
      <vt:lpstr>INNOVACIONES Y AVANCES CIENTÍFICOS</vt:lpstr>
      <vt:lpstr>                      LOS ARBONTES</vt:lpstr>
      <vt:lpstr>                         La imprenta</vt:lpstr>
      <vt:lpstr>                       LAS GAFAS</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
  <cp:lastModifiedBy>mario</cp:lastModifiedBy>
  <cp:revision>72</cp:revision>
  <dcterms:created xsi:type="dcterms:W3CDTF">2023-02-02T12:10:00Z</dcterms:created>
  <dcterms:modified xsi:type="dcterms:W3CDTF">2023-03-06T22:04:26Z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9C0EDCDAC4D2400684715B198CC49B1E</vt:lpwstr>
  </property>
  <property fmtid="{D5CDD505-2E9C-101B-9397-08002B2CF9AE}" pid="3" name="KSOProductBuildVer">
    <vt:lpwstr>3082-11.2.0.11486</vt:lpwstr>
  </property>
</Properties>
</file>