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73" d="100"/>
          <a:sy n="73" d="100"/>
        </p:scale>
        <p:origin x="7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 cap="all" spc="1500" baseline="0">
                <a:latin typeface="+mj-lt"/>
                <a:ea typeface="Source Sans Pro SemiBold" panose="020B06030304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cap="all" spc="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grpSp>
        <p:nvGrpSpPr>
          <p:cNvPr id="7" name="Graphic 185"/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8" name="Freeform: Shape 7"/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/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/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/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/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FF81C-1FCB-4DBA-8044-F1A0FCFD45A6}" type="datetime1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</a:fld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8" name="Graphic 185"/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9" name="Freeform: Shape 8"/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/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/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/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/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7773D-8987-489A-A650-3D6F7D5C7C38}" type="datetime1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</a:fld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grpSp>
        <p:nvGrpSpPr>
          <p:cNvPr id="7" name="Graphic 185"/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8" name="Freeform: Shape 7"/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/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/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/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/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150C1-1D78-4D80-810D-E9E86F6E88AB}" type="datetime1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</a:fld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8" name="Graphic 185"/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9" name="Freeform: Shape 8"/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/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/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/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/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9CBD8-1588-4B6B-B74D-87480DDE94C0}" type="datetime1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</a:fld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10" name="Graphic 185"/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11" name="Freeform: Shape 10"/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/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/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/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/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94440-721C-4D75-BD4F-4CFB3D51CDCA}" type="datetime1">
              <a:rPr lang="en-US" smtClean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</a:fld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6" name="Graphic 185"/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7" name="Freeform: Shape 6"/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/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/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/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/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01A64-483B-4532-94FB-D8F90CB6DEE0}" type="datetime1">
              <a:rPr lang="en-US" smtClean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</a:fld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aphic 185"/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6" name="Freeform: Shape 5"/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/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/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/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/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8FB39-20FB-4E2E-B861-45B709B9C3C5}" type="datetime1">
              <a:rPr lang="en-US" smtClean="0"/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</a:fld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grpSp>
        <p:nvGrpSpPr>
          <p:cNvPr id="8" name="Graphic 185"/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9" name="Freeform: Shape 8"/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/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/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/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/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8AC19-8BD6-476C-9770-8884373BCF00}" type="datetime1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</a:fld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grpSp>
        <p:nvGrpSpPr>
          <p:cNvPr id="8" name="Graphic 185"/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9" name="Freeform: Shape 8"/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/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/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/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/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68C53-8AD1-4F09-9486-FB3406B99CFA}" type="datetime1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</a:fld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7" name="Graphic 185"/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8" name="Freeform: Shape 7"/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/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/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/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/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092B3-2D87-4CDF-B84B-C46E5F5D31F7}" type="datetime1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</a:fld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7" name="Graphic 185"/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8" name="Freeform: Shape 7"/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/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/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/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/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69E57-47B1-47B0-B526-3153E4B1E729}" type="datetime1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</a:fld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cap="all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fld id="{BA543EDD-D0D2-447F-B24F-3717AF4B109D}" type="datetime1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cap="all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r>
              <a:rPr lang="en-US" dirty="0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cap="all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fld id="{F3450C42-9A0B-4425-92C2-70FCF7C45734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1"/>
          <a:srcRect r="2" b="2"/>
          <a:stretch>
            <a:fillRect/>
          </a:stretch>
        </p:blipFill>
        <p:spPr>
          <a:xfrm>
            <a:off x="6536411" y="254456"/>
            <a:ext cx="4203526" cy="4203526"/>
          </a:xfrm>
          <a:custGeom>
            <a:avLst/>
            <a:gdLst/>
            <a:ahLst/>
            <a:cxnLst/>
            <a:rect l="l" t="t" r="r" b="b"/>
            <a:pathLst>
              <a:path w="2813056" h="2813056">
                <a:moveTo>
                  <a:pt x="1406528" y="0"/>
                </a:moveTo>
                <a:cubicBezTo>
                  <a:pt x="2183332" y="0"/>
                  <a:pt x="2813056" y="629724"/>
                  <a:pt x="2813056" y="1406528"/>
                </a:cubicBezTo>
                <a:cubicBezTo>
                  <a:pt x="2813056" y="2183332"/>
                  <a:pt x="2183332" y="2813056"/>
                  <a:pt x="1406528" y="2813056"/>
                </a:cubicBezTo>
                <a:cubicBezTo>
                  <a:pt x="629724" y="2813056"/>
                  <a:pt x="0" y="2183332"/>
                  <a:pt x="0" y="1406528"/>
                </a:cubicBezTo>
                <a:cubicBezTo>
                  <a:pt x="0" y="629724"/>
                  <a:pt x="629724" y="0"/>
                  <a:pt x="1406528" y="0"/>
                </a:cubicBezTo>
                <a:close/>
              </a:path>
            </a:pathLst>
          </a:custGeom>
        </p:spPr>
      </p:pic>
      <p:sp>
        <p:nvSpPr>
          <p:cNvPr id="20" name="Oval 1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847014" y="1128803"/>
            <a:ext cx="5290997" cy="5290997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840778" y="1131641"/>
            <a:ext cx="5290997" cy="5290997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4" name="Oval 2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712254" y="1065353"/>
            <a:ext cx="5290997" cy="5290997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52196" y="1718632"/>
            <a:ext cx="6212394" cy="2577893"/>
          </a:xfrm>
        </p:spPr>
        <p:txBody>
          <a:bodyPr>
            <a:normAutofit/>
          </a:bodyPr>
          <a:lstStyle/>
          <a:p>
            <a:r>
              <a:rPr lang="es-ES" sz="2900">
                <a:latin typeface="Consolas" panose="020B0609020204030204"/>
              </a:rPr>
              <a:t>INVENTOS Y DESCUBRIMIENTOS MEDIAVALE</a:t>
            </a:r>
            <a:endParaRPr lang="es-ES" sz="2900">
              <a:latin typeface="Consolas" panose="020B0609020204030204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483366" y="5538790"/>
            <a:ext cx="3624471" cy="811604"/>
          </a:xfrm>
        </p:spPr>
        <p:txBody>
          <a:bodyPr vert="horz" lIns="91440" tIns="45720" rIns="91440" bIns="45720" rtlCol="0" anchor="t">
            <a:normAutofit lnSpcReduction="20000"/>
          </a:bodyPr>
          <a:lstStyle/>
          <a:p>
            <a:r>
              <a:rPr lang="es-ES" dirty="0">
                <a:ea typeface="Source Sans Pro"/>
              </a:rPr>
              <a:t>Andrea </a:t>
            </a:r>
            <a:r>
              <a:rPr lang="es-ES" dirty="0" err="1">
                <a:ea typeface="Source Sans Pro"/>
              </a:rPr>
              <a:t>sofía</a:t>
            </a:r>
            <a:endParaRPr lang="es-ES" dirty="0" err="1">
              <a:ea typeface="Source Sans Pro"/>
            </a:endParaRPr>
          </a:p>
          <a:p>
            <a:r>
              <a:rPr lang="es-ES" dirty="0" err="1">
                <a:ea typeface="Source Sans Pro"/>
              </a:rPr>
              <a:t>2º A</a:t>
            </a:r>
            <a:endParaRPr lang="es-ES" dirty="0" err="1">
              <a:ea typeface="Source Sans Pro"/>
            </a:endParaRPr>
          </a:p>
          <a:p>
            <a:endParaRPr lang="es-ES" dirty="0">
              <a:ea typeface="Source Sans Pro"/>
            </a:endParaRPr>
          </a:p>
        </p:txBody>
      </p:sp>
      <p:sp>
        <p:nvSpPr>
          <p:cNvPr id="26" name="Graphic 21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0605044" y="541947"/>
            <a:ext cx="413564" cy="41356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8" name="Graphic 21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0605044" y="541947"/>
            <a:ext cx="413564" cy="41356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/>
          <p:cNvGrpSpPr>
            <a:grpSpLocks noGrp="1" noRot="1" noChangeAspect="1" noMove="1" noResize="1" noUngrp="1"/>
          </p:cNvGrpSpPr>
          <p:nvPr/>
        </p:nvGrpSpPr>
        <p:grpSpPr>
          <a:xfrm>
            <a:off x="0" y="1065353"/>
            <a:ext cx="1861854" cy="717514"/>
            <a:chOff x="0" y="1065353"/>
            <a:chExt cx="1861854" cy="717514"/>
          </a:xfrm>
          <a:solidFill>
            <a:srgbClr val="FFFFFF"/>
          </a:solidFill>
        </p:grpSpPr>
        <p:sp>
          <p:nvSpPr>
            <p:cNvPr id="31" name="Freeform: Shape 30"/>
            <p:cNvSpPr/>
            <p:nvPr/>
          </p:nvSpPr>
          <p:spPr>
            <a:xfrm>
              <a:off x="0" y="106535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32" name="Freeform: Shape 31"/>
            <p:cNvSpPr/>
            <p:nvPr/>
          </p:nvSpPr>
          <p:spPr>
            <a:xfrm>
              <a:off x="0" y="150508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grpSp>
        <p:nvGrpSpPr>
          <p:cNvPr id="34" name="Group 33"/>
          <p:cNvGrpSpPr>
            <a:grpSpLocks noGrp="1" noRot="1" noChangeAspect="1" noMove="1" noResize="1" noUngrp="1"/>
          </p:cNvGrpSpPr>
          <p:nvPr/>
        </p:nvGrpSpPr>
        <p:grpSpPr>
          <a:xfrm>
            <a:off x="0" y="1065353"/>
            <a:ext cx="1861854" cy="717514"/>
            <a:chOff x="0" y="1065353"/>
            <a:chExt cx="1861854" cy="717514"/>
          </a:xfrm>
          <a:solidFill>
            <a:schemeClr val="tx1"/>
          </a:solidFill>
        </p:grpSpPr>
        <p:sp>
          <p:nvSpPr>
            <p:cNvPr id="35" name="Freeform: Shape 34"/>
            <p:cNvSpPr/>
            <p:nvPr/>
          </p:nvSpPr>
          <p:spPr>
            <a:xfrm>
              <a:off x="0" y="106535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36" name="Freeform: Shape 35"/>
            <p:cNvSpPr/>
            <p:nvPr/>
          </p:nvSpPr>
          <p:spPr>
            <a:xfrm>
              <a:off x="0" y="150508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grpSp>
        <p:nvGrpSpPr>
          <p:cNvPr id="38" name="Graphic 185"/>
          <p:cNvGrpSpPr>
            <a:grpSpLocks noGrp="1" noRot="1" noChangeAspect="1" noMove="1" noResize="1" noUngrp="1"/>
          </p:cNvGrpSpPr>
          <p:nvPr/>
        </p:nvGrpSpPr>
        <p:grpSpPr>
          <a:xfrm>
            <a:off x="9488320" y="4140693"/>
            <a:ext cx="1054466" cy="469689"/>
            <a:chOff x="9841624" y="4115729"/>
            <a:chExt cx="602169" cy="268223"/>
          </a:xfrm>
          <a:solidFill>
            <a:schemeClr val="tx1"/>
          </a:solidFill>
        </p:grpSpPr>
        <p:sp>
          <p:nvSpPr>
            <p:cNvPr id="39" name="Freeform: Shape 38"/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/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/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/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/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5" name="Oval 4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185735" y="4917084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/>
          </a:p>
        </p:txBody>
      </p:sp>
      <p:sp>
        <p:nvSpPr>
          <p:cNvPr id="47" name="Oval 4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185735" y="4917084"/>
            <a:ext cx="319941" cy="319941"/>
          </a:xfrm>
          <a:prstGeom prst="ellipse">
            <a:avLst/>
          </a:prstGeom>
          <a:solidFill>
            <a:schemeClr val="accent3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7" name="Rectangle 41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8" name="Freeform: Shape 41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" y="2"/>
            <a:ext cx="2232251" cy="2361890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32252" y="633046"/>
            <a:ext cx="4463623" cy="1314996"/>
          </a:xfrm>
        </p:spPr>
        <p:txBody>
          <a:bodyPr anchor="b">
            <a:normAutofit/>
          </a:bodyPr>
          <a:lstStyle/>
          <a:p>
            <a:r>
              <a:rPr lang="es-ES" b="1" dirty="0">
                <a:latin typeface="Verdana Pro Black"/>
                <a:ea typeface="Source Sans Pro"/>
              </a:rPr>
              <a:t>GAFAS</a:t>
            </a:r>
            <a:endParaRPr lang="es-ES" b="1" dirty="0">
              <a:latin typeface="Verdana Pro Black"/>
              <a:ea typeface="Source Sans Pro"/>
            </a:endParaRPr>
          </a:p>
        </p:txBody>
      </p:sp>
      <p:sp>
        <p:nvSpPr>
          <p:cNvPr id="449" name="Freeform: Shape 42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92656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50" name="Freeform: Shape 42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732391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00" name="Marcador de contenido 2"/>
          <p:cNvSpPr>
            <a:spLocks noGrp="1"/>
          </p:cNvSpPr>
          <p:nvPr>
            <p:ph idx="1"/>
          </p:nvPr>
        </p:nvSpPr>
        <p:spPr>
          <a:xfrm>
            <a:off x="2232252" y="2125737"/>
            <a:ext cx="4463623" cy="404446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ea typeface="+mn-lt"/>
                <a:cs typeface="+mn-lt"/>
              </a:rPr>
              <a:t>Las primeras gafas, que sirvieron para corregir la presbicia, o “vista cansada”, surgieron en el norte de Italia a finales del s. XIII y creadas por Alessandro Della </a:t>
            </a:r>
            <a:r>
              <a:rPr lang="es-ES" dirty="0" err="1">
                <a:ea typeface="+mn-lt"/>
                <a:cs typeface="+mn-lt"/>
              </a:rPr>
              <a:t>Spina</a:t>
            </a:r>
            <a:r>
              <a:rPr lang="es-ES" dirty="0">
                <a:ea typeface="+mn-lt"/>
                <a:cs typeface="+mn-lt"/>
              </a:rPr>
              <a:t>.</a:t>
            </a:r>
            <a:endParaRPr lang="es-ES"/>
          </a:p>
        </p:txBody>
      </p:sp>
      <p:sp>
        <p:nvSpPr>
          <p:cNvPr id="451" name="Freeform: Shape 42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" y="2"/>
            <a:ext cx="2232251" cy="2361890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52" name="Freeform: Shape 42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8759419" y="3564607"/>
            <a:ext cx="3432581" cy="3293393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53" name="Freeform: Shape 42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8759419" y="3564607"/>
            <a:ext cx="3432581" cy="3293393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7" name="Imagen 373"/>
          <p:cNvPicPr>
            <a:picLocks noChangeAspect="1"/>
          </p:cNvPicPr>
          <p:nvPr/>
        </p:nvPicPr>
        <p:blipFill rotWithShape="1">
          <a:blip r:embed="rId1"/>
          <a:srcRect l="11871" r="6627" b="-2"/>
          <a:stretch>
            <a:fillRect/>
          </a:stretch>
        </p:blipFill>
        <p:spPr>
          <a:xfrm>
            <a:off x="7020480" y="871280"/>
            <a:ext cx="4415738" cy="4415738"/>
          </a:xfrm>
          <a:custGeom>
            <a:avLst/>
            <a:gdLst/>
            <a:ahLst/>
            <a:cxnLst/>
            <a:rect l="l" t="t" r="r" b="b"/>
            <a:pathLst>
              <a:path w="2452978" h="2452978">
                <a:moveTo>
                  <a:pt x="1226489" y="0"/>
                </a:moveTo>
                <a:cubicBezTo>
                  <a:pt x="1903860" y="0"/>
                  <a:pt x="2452978" y="549118"/>
                  <a:pt x="2452978" y="1226489"/>
                </a:cubicBezTo>
                <a:cubicBezTo>
                  <a:pt x="2452978" y="1903860"/>
                  <a:pt x="1903860" y="2452978"/>
                  <a:pt x="1226489" y="2452978"/>
                </a:cubicBezTo>
                <a:cubicBezTo>
                  <a:pt x="549118" y="2452978"/>
                  <a:pt x="0" y="1903860"/>
                  <a:pt x="0" y="1226489"/>
                </a:cubicBezTo>
                <a:cubicBezTo>
                  <a:pt x="0" y="549118"/>
                  <a:pt x="549118" y="0"/>
                  <a:pt x="1226489" y="0"/>
                </a:cubicBezTo>
                <a:close/>
              </a:path>
            </a:pathLst>
          </a:custGeom>
        </p:spPr>
      </p:pic>
      <p:grpSp>
        <p:nvGrpSpPr>
          <p:cNvPr id="454" name="Graphic 185"/>
          <p:cNvGrpSpPr>
            <a:grpSpLocks noGrp="1" noRot="1" noChangeAspect="1" noMove="1" noResize="1" noUngrp="1"/>
          </p:cNvGrpSpPr>
          <p:nvPr/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tx1"/>
          </a:solidFill>
        </p:grpSpPr>
        <p:sp>
          <p:nvSpPr>
            <p:cNvPr id="432" name="Freeform: Shape 431"/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3" name="Freeform: Shape 432"/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4" name="Freeform: Shape 433"/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5" name="Freeform: Shape 434"/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6" name="Freeform: Shape 435"/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4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46521" y="396117"/>
            <a:ext cx="5217172" cy="1158857"/>
          </a:xfrm>
        </p:spPr>
        <p:txBody>
          <a:bodyPr anchor="b">
            <a:normAutofit/>
          </a:bodyPr>
          <a:lstStyle/>
          <a:p>
            <a:r>
              <a:rPr lang="es-ES" sz="3700" i="1" dirty="0">
                <a:solidFill>
                  <a:schemeClr val="bg2">
                    <a:lumMod val="90000"/>
                  </a:schemeClr>
                </a:solidFill>
                <a:latin typeface="Verdana Pro Black"/>
                <a:ea typeface="Source Sans Pro"/>
              </a:rPr>
              <a:t>CIFRAS DECIMALES</a:t>
            </a:r>
            <a:endParaRPr lang="es-ES" sz="3700" i="1">
              <a:solidFill>
                <a:schemeClr val="bg2">
                  <a:lumMod val="90000"/>
                </a:schemeClr>
              </a:solidFill>
              <a:latin typeface="Verdana Pro Black"/>
            </a:endParaRPr>
          </a:p>
        </p:txBody>
      </p:sp>
      <p:grpSp>
        <p:nvGrpSpPr>
          <p:cNvPr id="365" name="Group 10"/>
          <p:cNvGrpSpPr>
            <a:grpSpLocks noGrp="1" noRot="1" noChangeAspect="1" noMove="1" noResize="1" noUngrp="1"/>
          </p:cNvGrpSpPr>
          <p:nvPr/>
        </p:nvGrpSpPr>
        <p:grpSpPr>
          <a:xfrm>
            <a:off x="10791258" y="619275"/>
            <a:ext cx="932200" cy="932200"/>
            <a:chOff x="10791258" y="619275"/>
            <a:chExt cx="932200" cy="932200"/>
          </a:xfrm>
        </p:grpSpPr>
        <p:sp>
          <p:nvSpPr>
            <p:cNvPr id="12" name="Graphic 212"/>
            <p:cNvSpPr/>
            <p:nvPr/>
          </p:nvSpPr>
          <p:spPr>
            <a:xfrm>
              <a:off x="10791258" y="619275"/>
              <a:ext cx="932200" cy="932200"/>
            </a:xfrm>
            <a:custGeom>
              <a:avLst/>
              <a:gdLst>
                <a:gd name="connsiteX0" fmla="*/ 403574 w 807148"/>
                <a:gd name="connsiteY0" fmla="*/ 0 h 807148"/>
                <a:gd name="connsiteX1" fmla="*/ 0 w 807148"/>
                <a:gd name="connsiteY1" fmla="*/ 403574 h 807148"/>
                <a:gd name="connsiteX2" fmla="*/ 403574 w 807148"/>
                <a:gd name="connsiteY2" fmla="*/ 807149 h 807148"/>
                <a:gd name="connsiteX3" fmla="*/ 807149 w 807148"/>
                <a:gd name="connsiteY3" fmla="*/ 403574 h 807148"/>
                <a:gd name="connsiteX4" fmla="*/ 403574 w 807148"/>
                <a:gd name="connsiteY4" fmla="*/ 0 h 807148"/>
                <a:gd name="connsiteX5" fmla="*/ 403574 w 807148"/>
                <a:gd name="connsiteY5" fmla="*/ 667988 h 807148"/>
                <a:gd name="connsiteX6" fmla="*/ 139160 w 807148"/>
                <a:gd name="connsiteY6" fmla="*/ 403574 h 807148"/>
                <a:gd name="connsiteX7" fmla="*/ 403574 w 807148"/>
                <a:gd name="connsiteY7" fmla="*/ 139160 h 807148"/>
                <a:gd name="connsiteX8" fmla="*/ 667988 w 807148"/>
                <a:gd name="connsiteY8" fmla="*/ 403574 h 807148"/>
                <a:gd name="connsiteX9" fmla="*/ 403574 w 807148"/>
                <a:gd name="connsiteY9" fmla="*/ 667988 h 80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7148" h="807148">
                  <a:moveTo>
                    <a:pt x="403574" y="0"/>
                  </a:moveTo>
                  <a:cubicBezTo>
                    <a:pt x="180689" y="0"/>
                    <a:pt x="0" y="180689"/>
                    <a:pt x="0" y="403574"/>
                  </a:cubicBezTo>
                  <a:cubicBezTo>
                    <a:pt x="0" y="626459"/>
                    <a:pt x="180689" y="807149"/>
                    <a:pt x="403574" y="807149"/>
                  </a:cubicBezTo>
                  <a:cubicBezTo>
                    <a:pt x="626459" y="807149"/>
                    <a:pt x="807149" y="626459"/>
                    <a:pt x="807149" y="403574"/>
                  </a:cubicBezTo>
                  <a:cubicBezTo>
                    <a:pt x="807149" y="180689"/>
                    <a:pt x="626459" y="0"/>
                    <a:pt x="403574" y="0"/>
                  </a:cubicBezTo>
                  <a:close/>
                  <a:moveTo>
                    <a:pt x="403574" y="667988"/>
                  </a:moveTo>
                  <a:cubicBezTo>
                    <a:pt x="257556" y="667988"/>
                    <a:pt x="139160" y="549593"/>
                    <a:pt x="139160" y="403574"/>
                  </a:cubicBezTo>
                  <a:cubicBezTo>
                    <a:pt x="139160" y="257556"/>
                    <a:pt x="257556" y="139160"/>
                    <a:pt x="403574" y="139160"/>
                  </a:cubicBezTo>
                  <a:cubicBezTo>
                    <a:pt x="549593" y="139160"/>
                    <a:pt x="667988" y="257556"/>
                    <a:pt x="667988" y="403574"/>
                  </a:cubicBezTo>
                  <a:cubicBezTo>
                    <a:pt x="667988" y="549593"/>
                    <a:pt x="549593" y="667988"/>
                    <a:pt x="403574" y="667988"/>
                  </a:cubicBezTo>
                  <a:close/>
                </a:path>
              </a:pathLst>
            </a:custGeom>
            <a:solidFill>
              <a:srgbClr val="FFFFFF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366" name="Graphic 212"/>
            <p:cNvSpPr/>
            <p:nvPr/>
          </p:nvSpPr>
          <p:spPr>
            <a:xfrm>
              <a:off x="10791258" y="619275"/>
              <a:ext cx="932200" cy="932200"/>
            </a:xfrm>
            <a:custGeom>
              <a:avLst/>
              <a:gdLst>
                <a:gd name="connsiteX0" fmla="*/ 403574 w 807148"/>
                <a:gd name="connsiteY0" fmla="*/ 0 h 807148"/>
                <a:gd name="connsiteX1" fmla="*/ 0 w 807148"/>
                <a:gd name="connsiteY1" fmla="*/ 403574 h 807148"/>
                <a:gd name="connsiteX2" fmla="*/ 403574 w 807148"/>
                <a:gd name="connsiteY2" fmla="*/ 807149 h 807148"/>
                <a:gd name="connsiteX3" fmla="*/ 807149 w 807148"/>
                <a:gd name="connsiteY3" fmla="*/ 403574 h 807148"/>
                <a:gd name="connsiteX4" fmla="*/ 403574 w 807148"/>
                <a:gd name="connsiteY4" fmla="*/ 0 h 807148"/>
                <a:gd name="connsiteX5" fmla="*/ 403574 w 807148"/>
                <a:gd name="connsiteY5" fmla="*/ 667988 h 807148"/>
                <a:gd name="connsiteX6" fmla="*/ 139160 w 807148"/>
                <a:gd name="connsiteY6" fmla="*/ 403574 h 807148"/>
                <a:gd name="connsiteX7" fmla="*/ 403574 w 807148"/>
                <a:gd name="connsiteY7" fmla="*/ 139160 h 807148"/>
                <a:gd name="connsiteX8" fmla="*/ 667988 w 807148"/>
                <a:gd name="connsiteY8" fmla="*/ 403574 h 807148"/>
                <a:gd name="connsiteX9" fmla="*/ 403574 w 807148"/>
                <a:gd name="connsiteY9" fmla="*/ 667988 h 80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7148" h="807148">
                  <a:moveTo>
                    <a:pt x="403574" y="0"/>
                  </a:moveTo>
                  <a:cubicBezTo>
                    <a:pt x="180689" y="0"/>
                    <a:pt x="0" y="180689"/>
                    <a:pt x="0" y="403574"/>
                  </a:cubicBezTo>
                  <a:cubicBezTo>
                    <a:pt x="0" y="626459"/>
                    <a:pt x="180689" y="807149"/>
                    <a:pt x="403574" y="807149"/>
                  </a:cubicBezTo>
                  <a:cubicBezTo>
                    <a:pt x="626459" y="807149"/>
                    <a:pt x="807149" y="626459"/>
                    <a:pt x="807149" y="403574"/>
                  </a:cubicBezTo>
                  <a:cubicBezTo>
                    <a:pt x="807149" y="180689"/>
                    <a:pt x="626459" y="0"/>
                    <a:pt x="403574" y="0"/>
                  </a:cubicBezTo>
                  <a:close/>
                  <a:moveTo>
                    <a:pt x="403574" y="667988"/>
                  </a:moveTo>
                  <a:cubicBezTo>
                    <a:pt x="257556" y="667988"/>
                    <a:pt x="139160" y="549593"/>
                    <a:pt x="139160" y="403574"/>
                  </a:cubicBezTo>
                  <a:cubicBezTo>
                    <a:pt x="139160" y="257556"/>
                    <a:pt x="257556" y="139160"/>
                    <a:pt x="403574" y="139160"/>
                  </a:cubicBezTo>
                  <a:cubicBezTo>
                    <a:pt x="549593" y="139160"/>
                    <a:pt x="667988" y="257556"/>
                    <a:pt x="667988" y="403574"/>
                  </a:cubicBezTo>
                  <a:cubicBezTo>
                    <a:pt x="667988" y="549593"/>
                    <a:pt x="549593" y="667988"/>
                    <a:pt x="403574" y="667988"/>
                  </a:cubicBezTo>
                  <a:close/>
                </a:path>
              </a:pathLst>
            </a:custGeom>
            <a:solidFill>
              <a:schemeClr val="accent3">
                <a:alpha val="2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</p:grp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46520" y="1747592"/>
            <a:ext cx="5217173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ea typeface="Source Sans Pro"/>
              </a:rPr>
              <a:t>Nacido en la India en el año 499 e inventado por </a:t>
            </a:r>
            <a:r>
              <a:rPr lang="es-ES" dirty="0" err="1">
                <a:ea typeface="Source Sans Pro"/>
              </a:rPr>
              <a:t>Aryabatha</a:t>
            </a:r>
            <a:endParaRPr lang="es-ES" dirty="0">
              <a:ea typeface="Source Sans Pro"/>
            </a:endParaRPr>
          </a:p>
          <a:p>
            <a:r>
              <a:rPr lang="es-ES" dirty="0">
                <a:ea typeface="+mn-lt"/>
                <a:cs typeface="+mn-lt"/>
              </a:rPr>
              <a:t>Los </a:t>
            </a:r>
            <a:r>
              <a:rPr lang="es-ES" b="1" dirty="0">
                <a:ea typeface="+mn-lt"/>
                <a:cs typeface="+mn-lt"/>
              </a:rPr>
              <a:t>números decimales</a:t>
            </a:r>
            <a:r>
              <a:rPr lang="es-ES" dirty="0">
                <a:ea typeface="+mn-lt"/>
                <a:cs typeface="+mn-lt"/>
              </a:rPr>
              <a:t> nacen como una forma especial de escritura de las fracciones decimales, de manera que la coma separa la parte entera cd la parte </a:t>
            </a:r>
            <a:r>
              <a:rPr lang="es-ES" b="1" dirty="0">
                <a:ea typeface="+mn-lt"/>
                <a:cs typeface="+mn-lt"/>
              </a:rPr>
              <a:t>decimal</a:t>
            </a:r>
            <a:r>
              <a:rPr lang="es-ES" dirty="0">
                <a:ea typeface="+mn-lt"/>
                <a:cs typeface="+mn-lt"/>
              </a:rPr>
              <a:t>.</a:t>
            </a:r>
            <a:endParaRPr lang="es-ES" dirty="0">
              <a:ea typeface="+mn-lt"/>
              <a:cs typeface="+mn-lt"/>
            </a:endParaRPr>
          </a:p>
          <a:p>
            <a:endParaRPr lang="es-ES" dirty="0">
              <a:ea typeface="Source Sans Pro"/>
            </a:endParaRPr>
          </a:p>
        </p:txBody>
      </p:sp>
      <p:grpSp>
        <p:nvGrpSpPr>
          <p:cNvPr id="367" name="Group 14"/>
          <p:cNvGrpSpPr>
            <a:grpSpLocks noGrp="1" noRot="1" noChangeAspect="1" noMove="1" noResize="1" noUngrp="1"/>
          </p:cNvGrpSpPr>
          <p:nvPr/>
        </p:nvGrpSpPr>
        <p:grpSpPr>
          <a:xfrm>
            <a:off x="6491531" y="1216299"/>
            <a:ext cx="1598829" cy="531293"/>
            <a:chOff x="6491531" y="1420258"/>
            <a:chExt cx="1598829" cy="531293"/>
          </a:xfrm>
          <a:solidFill>
            <a:schemeClr val="tx1"/>
          </a:solidFill>
        </p:grpSpPr>
        <p:grpSp>
          <p:nvGrpSpPr>
            <p:cNvPr id="16" name="Graphic 190"/>
            <p:cNvGrpSpPr/>
            <p:nvPr/>
          </p:nvGrpSpPr>
          <p:grpSpPr>
            <a:xfrm>
              <a:off x="6491531" y="1420258"/>
              <a:ext cx="1598829" cy="531293"/>
              <a:chOff x="2504802" y="1755501"/>
              <a:chExt cx="1598829" cy="531293"/>
            </a:xfrm>
            <a:grpFill/>
          </p:grpSpPr>
          <p:sp>
            <p:nvSpPr>
              <p:cNvPr id="20" name="Freeform: Shape 19"/>
              <p:cNvSpPr/>
              <p:nvPr/>
            </p:nvSpPr>
            <p:spPr>
              <a:xfrm>
                <a:off x="2504802" y="2113855"/>
                <a:ext cx="1598614" cy="172939"/>
              </a:xfrm>
              <a:custGeom>
                <a:avLst/>
                <a:gdLst>
                  <a:gd name="connsiteX0" fmla="*/ 1248648 w 1598614"/>
                  <a:gd name="connsiteY0" fmla="*/ 172939 h 172939"/>
                  <a:gd name="connsiteX1" fmla="*/ 1123031 w 1598614"/>
                  <a:gd name="connsiteY1" fmla="*/ 92708 h 172939"/>
                  <a:gd name="connsiteX2" fmla="*/ 1024085 w 1598614"/>
                  <a:gd name="connsiteY2" fmla="*/ 29469 h 172939"/>
                  <a:gd name="connsiteX3" fmla="*/ 925140 w 1598614"/>
                  <a:gd name="connsiteY3" fmla="*/ 92708 h 172939"/>
                  <a:gd name="connsiteX4" fmla="*/ 799522 w 1598614"/>
                  <a:gd name="connsiteY4" fmla="*/ 172939 h 172939"/>
                  <a:gd name="connsiteX5" fmla="*/ 799522 w 1598614"/>
                  <a:gd name="connsiteY5" fmla="*/ 172939 h 172939"/>
                  <a:gd name="connsiteX6" fmla="*/ 673905 w 1598614"/>
                  <a:gd name="connsiteY6" fmla="*/ 92708 h 172939"/>
                  <a:gd name="connsiteX7" fmla="*/ 574959 w 1598614"/>
                  <a:gd name="connsiteY7" fmla="*/ 29469 h 172939"/>
                  <a:gd name="connsiteX8" fmla="*/ 476014 w 1598614"/>
                  <a:gd name="connsiteY8" fmla="*/ 92708 h 172939"/>
                  <a:gd name="connsiteX9" fmla="*/ 350396 w 1598614"/>
                  <a:gd name="connsiteY9" fmla="*/ 172939 h 172939"/>
                  <a:gd name="connsiteX10" fmla="*/ 224778 w 1598614"/>
                  <a:gd name="connsiteY10" fmla="*/ 92708 h 172939"/>
                  <a:gd name="connsiteX11" fmla="*/ 125833 w 1598614"/>
                  <a:gd name="connsiteY11" fmla="*/ 29469 h 172939"/>
                  <a:gd name="connsiteX12" fmla="*/ 26887 w 1598614"/>
                  <a:gd name="connsiteY12" fmla="*/ 92708 h 172939"/>
                  <a:gd name="connsiteX13" fmla="*/ 0 w 1598614"/>
                  <a:gd name="connsiteY13" fmla="*/ 80232 h 172939"/>
                  <a:gd name="connsiteX14" fmla="*/ 125618 w 1598614"/>
                  <a:gd name="connsiteY14" fmla="*/ 0 h 172939"/>
                  <a:gd name="connsiteX15" fmla="*/ 251235 w 1598614"/>
                  <a:gd name="connsiteY15" fmla="*/ 80232 h 172939"/>
                  <a:gd name="connsiteX16" fmla="*/ 350181 w 1598614"/>
                  <a:gd name="connsiteY16" fmla="*/ 143471 h 172939"/>
                  <a:gd name="connsiteX17" fmla="*/ 449126 w 1598614"/>
                  <a:gd name="connsiteY17" fmla="*/ 80232 h 172939"/>
                  <a:gd name="connsiteX18" fmla="*/ 574744 w 1598614"/>
                  <a:gd name="connsiteY18" fmla="*/ 0 h 172939"/>
                  <a:gd name="connsiteX19" fmla="*/ 700362 w 1598614"/>
                  <a:gd name="connsiteY19" fmla="*/ 80232 h 172939"/>
                  <a:gd name="connsiteX20" fmla="*/ 799307 w 1598614"/>
                  <a:gd name="connsiteY20" fmla="*/ 143471 h 172939"/>
                  <a:gd name="connsiteX21" fmla="*/ 799307 w 1598614"/>
                  <a:gd name="connsiteY21" fmla="*/ 143471 h 172939"/>
                  <a:gd name="connsiteX22" fmla="*/ 898253 w 1598614"/>
                  <a:gd name="connsiteY22" fmla="*/ 80232 h 172939"/>
                  <a:gd name="connsiteX23" fmla="*/ 1023870 w 1598614"/>
                  <a:gd name="connsiteY23" fmla="*/ 0 h 172939"/>
                  <a:gd name="connsiteX24" fmla="*/ 1149488 w 1598614"/>
                  <a:gd name="connsiteY24" fmla="*/ 80232 h 172939"/>
                  <a:gd name="connsiteX25" fmla="*/ 1248433 w 1598614"/>
                  <a:gd name="connsiteY25" fmla="*/ 143471 h 172939"/>
                  <a:gd name="connsiteX26" fmla="*/ 1347379 w 1598614"/>
                  <a:gd name="connsiteY26" fmla="*/ 80232 h 172939"/>
                  <a:gd name="connsiteX27" fmla="*/ 1472997 w 1598614"/>
                  <a:gd name="connsiteY27" fmla="*/ 0 h 172939"/>
                  <a:gd name="connsiteX28" fmla="*/ 1598614 w 1598614"/>
                  <a:gd name="connsiteY28" fmla="*/ 80232 h 172939"/>
                  <a:gd name="connsiteX29" fmla="*/ 1571942 w 1598614"/>
                  <a:gd name="connsiteY29" fmla="*/ 92708 h 172939"/>
                  <a:gd name="connsiteX30" fmla="*/ 1472997 w 1598614"/>
                  <a:gd name="connsiteY30" fmla="*/ 29469 h 172939"/>
                  <a:gd name="connsiteX31" fmla="*/ 1374051 w 1598614"/>
                  <a:gd name="connsiteY31" fmla="*/ 92708 h 172939"/>
                  <a:gd name="connsiteX32" fmla="*/ 1248648 w 1598614"/>
                  <a:gd name="connsiteY32" fmla="*/ 172939 h 172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598614" h="172939">
                    <a:moveTo>
                      <a:pt x="1248648" y="172939"/>
                    </a:moveTo>
                    <a:cubicBezTo>
                      <a:pt x="1194229" y="172939"/>
                      <a:pt x="1146046" y="142180"/>
                      <a:pt x="1123031" y="92708"/>
                    </a:cubicBezTo>
                    <a:cubicBezTo>
                      <a:pt x="1104962" y="53775"/>
                      <a:pt x="1067105" y="29469"/>
                      <a:pt x="1024085" y="29469"/>
                    </a:cubicBezTo>
                    <a:cubicBezTo>
                      <a:pt x="981066" y="29469"/>
                      <a:pt x="943208" y="53775"/>
                      <a:pt x="925140" y="92708"/>
                    </a:cubicBezTo>
                    <a:cubicBezTo>
                      <a:pt x="902124" y="142180"/>
                      <a:pt x="853942" y="172939"/>
                      <a:pt x="799522" y="172939"/>
                    </a:cubicBezTo>
                    <a:cubicBezTo>
                      <a:pt x="799522" y="172939"/>
                      <a:pt x="799522" y="172939"/>
                      <a:pt x="799522" y="172939"/>
                    </a:cubicBezTo>
                    <a:cubicBezTo>
                      <a:pt x="744887" y="172939"/>
                      <a:pt x="696920" y="142180"/>
                      <a:pt x="673905" y="92708"/>
                    </a:cubicBezTo>
                    <a:cubicBezTo>
                      <a:pt x="655836" y="53775"/>
                      <a:pt x="617979" y="29469"/>
                      <a:pt x="574959" y="29469"/>
                    </a:cubicBezTo>
                    <a:cubicBezTo>
                      <a:pt x="531939" y="29469"/>
                      <a:pt x="494082" y="53775"/>
                      <a:pt x="476014" y="92708"/>
                    </a:cubicBezTo>
                    <a:cubicBezTo>
                      <a:pt x="452998" y="142180"/>
                      <a:pt x="405031" y="172939"/>
                      <a:pt x="350396" y="172939"/>
                    </a:cubicBezTo>
                    <a:cubicBezTo>
                      <a:pt x="295976" y="172939"/>
                      <a:pt x="247794" y="142180"/>
                      <a:pt x="224778" y="92708"/>
                    </a:cubicBezTo>
                    <a:cubicBezTo>
                      <a:pt x="206710" y="53775"/>
                      <a:pt x="168853" y="29469"/>
                      <a:pt x="125833" y="29469"/>
                    </a:cubicBezTo>
                    <a:cubicBezTo>
                      <a:pt x="82813" y="29469"/>
                      <a:pt x="44956" y="53775"/>
                      <a:pt x="26887" y="92708"/>
                    </a:cubicBezTo>
                    <a:lnTo>
                      <a:pt x="0" y="80232"/>
                    </a:lnTo>
                    <a:cubicBezTo>
                      <a:pt x="23016" y="30759"/>
                      <a:pt x="70983" y="0"/>
                      <a:pt x="125618" y="0"/>
                    </a:cubicBezTo>
                    <a:cubicBezTo>
                      <a:pt x="180253" y="0"/>
                      <a:pt x="228220" y="30759"/>
                      <a:pt x="251235" y="80232"/>
                    </a:cubicBezTo>
                    <a:cubicBezTo>
                      <a:pt x="269304" y="119165"/>
                      <a:pt x="307376" y="143471"/>
                      <a:pt x="350181" y="143471"/>
                    </a:cubicBezTo>
                    <a:cubicBezTo>
                      <a:pt x="393201" y="143471"/>
                      <a:pt x="431058" y="119165"/>
                      <a:pt x="449126" y="80232"/>
                    </a:cubicBezTo>
                    <a:cubicBezTo>
                      <a:pt x="472142" y="30759"/>
                      <a:pt x="520324" y="0"/>
                      <a:pt x="574744" y="0"/>
                    </a:cubicBezTo>
                    <a:cubicBezTo>
                      <a:pt x="629164" y="0"/>
                      <a:pt x="677346" y="30759"/>
                      <a:pt x="700362" y="80232"/>
                    </a:cubicBezTo>
                    <a:cubicBezTo>
                      <a:pt x="718430" y="119165"/>
                      <a:pt x="756287" y="143471"/>
                      <a:pt x="799307" y="143471"/>
                    </a:cubicBezTo>
                    <a:lnTo>
                      <a:pt x="799307" y="143471"/>
                    </a:lnTo>
                    <a:cubicBezTo>
                      <a:pt x="842327" y="143471"/>
                      <a:pt x="880184" y="119165"/>
                      <a:pt x="898253" y="80232"/>
                    </a:cubicBezTo>
                    <a:cubicBezTo>
                      <a:pt x="921268" y="30759"/>
                      <a:pt x="969235" y="0"/>
                      <a:pt x="1023870" y="0"/>
                    </a:cubicBezTo>
                    <a:cubicBezTo>
                      <a:pt x="1078505" y="0"/>
                      <a:pt x="1126472" y="30759"/>
                      <a:pt x="1149488" y="80232"/>
                    </a:cubicBezTo>
                    <a:cubicBezTo>
                      <a:pt x="1167556" y="119165"/>
                      <a:pt x="1205414" y="143471"/>
                      <a:pt x="1248433" y="143471"/>
                    </a:cubicBezTo>
                    <a:cubicBezTo>
                      <a:pt x="1291453" y="143471"/>
                      <a:pt x="1329311" y="119165"/>
                      <a:pt x="1347379" y="80232"/>
                    </a:cubicBezTo>
                    <a:cubicBezTo>
                      <a:pt x="1370394" y="30759"/>
                      <a:pt x="1418361" y="0"/>
                      <a:pt x="1472997" y="0"/>
                    </a:cubicBezTo>
                    <a:cubicBezTo>
                      <a:pt x="1527632" y="0"/>
                      <a:pt x="1575814" y="30759"/>
                      <a:pt x="1598614" y="80232"/>
                    </a:cubicBezTo>
                    <a:lnTo>
                      <a:pt x="1571942" y="92708"/>
                    </a:lnTo>
                    <a:cubicBezTo>
                      <a:pt x="1553874" y="53775"/>
                      <a:pt x="1515801" y="29469"/>
                      <a:pt x="1472997" y="29469"/>
                    </a:cubicBezTo>
                    <a:cubicBezTo>
                      <a:pt x="1429977" y="29469"/>
                      <a:pt x="1392119" y="53775"/>
                      <a:pt x="1374051" y="92708"/>
                    </a:cubicBezTo>
                    <a:cubicBezTo>
                      <a:pt x="1351251" y="142180"/>
                      <a:pt x="1303069" y="172939"/>
                      <a:pt x="1248648" y="172939"/>
                    </a:cubicBezTo>
                    <a:close/>
                  </a:path>
                </a:pathLst>
              </a:custGeom>
              <a:grpFill/>
              <a:ln w="214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8" name="Freeform: Shape 20"/>
              <p:cNvSpPr/>
              <p:nvPr/>
            </p:nvSpPr>
            <p:spPr>
              <a:xfrm>
                <a:off x="2504802" y="1755501"/>
                <a:ext cx="1598829" cy="172724"/>
              </a:xfrm>
              <a:custGeom>
                <a:avLst/>
                <a:gdLst>
                  <a:gd name="connsiteX0" fmla="*/ 1248648 w 1598829"/>
                  <a:gd name="connsiteY0" fmla="*/ 172724 h 172724"/>
                  <a:gd name="connsiteX1" fmla="*/ 1123031 w 1598829"/>
                  <a:gd name="connsiteY1" fmla="*/ 92492 h 172724"/>
                  <a:gd name="connsiteX2" fmla="*/ 1024085 w 1598829"/>
                  <a:gd name="connsiteY2" fmla="*/ 29253 h 172724"/>
                  <a:gd name="connsiteX3" fmla="*/ 925140 w 1598829"/>
                  <a:gd name="connsiteY3" fmla="*/ 92492 h 172724"/>
                  <a:gd name="connsiteX4" fmla="*/ 799522 w 1598829"/>
                  <a:gd name="connsiteY4" fmla="*/ 172724 h 172724"/>
                  <a:gd name="connsiteX5" fmla="*/ 799522 w 1598829"/>
                  <a:gd name="connsiteY5" fmla="*/ 172724 h 172724"/>
                  <a:gd name="connsiteX6" fmla="*/ 673905 w 1598829"/>
                  <a:gd name="connsiteY6" fmla="*/ 92492 h 172724"/>
                  <a:gd name="connsiteX7" fmla="*/ 574959 w 1598829"/>
                  <a:gd name="connsiteY7" fmla="*/ 29253 h 172724"/>
                  <a:gd name="connsiteX8" fmla="*/ 476014 w 1598829"/>
                  <a:gd name="connsiteY8" fmla="*/ 92492 h 172724"/>
                  <a:gd name="connsiteX9" fmla="*/ 350396 w 1598829"/>
                  <a:gd name="connsiteY9" fmla="*/ 172724 h 172724"/>
                  <a:gd name="connsiteX10" fmla="*/ 224778 w 1598829"/>
                  <a:gd name="connsiteY10" fmla="*/ 92492 h 172724"/>
                  <a:gd name="connsiteX11" fmla="*/ 125833 w 1598829"/>
                  <a:gd name="connsiteY11" fmla="*/ 29253 h 172724"/>
                  <a:gd name="connsiteX12" fmla="*/ 26887 w 1598829"/>
                  <a:gd name="connsiteY12" fmla="*/ 92492 h 172724"/>
                  <a:gd name="connsiteX13" fmla="*/ 0 w 1598829"/>
                  <a:gd name="connsiteY13" fmla="*/ 80232 h 172724"/>
                  <a:gd name="connsiteX14" fmla="*/ 125618 w 1598829"/>
                  <a:gd name="connsiteY14" fmla="*/ 0 h 172724"/>
                  <a:gd name="connsiteX15" fmla="*/ 251235 w 1598829"/>
                  <a:gd name="connsiteY15" fmla="*/ 80232 h 172724"/>
                  <a:gd name="connsiteX16" fmla="*/ 350181 w 1598829"/>
                  <a:gd name="connsiteY16" fmla="*/ 143471 h 172724"/>
                  <a:gd name="connsiteX17" fmla="*/ 449126 w 1598829"/>
                  <a:gd name="connsiteY17" fmla="*/ 80232 h 172724"/>
                  <a:gd name="connsiteX18" fmla="*/ 574744 w 1598829"/>
                  <a:gd name="connsiteY18" fmla="*/ 0 h 172724"/>
                  <a:gd name="connsiteX19" fmla="*/ 700362 w 1598829"/>
                  <a:gd name="connsiteY19" fmla="*/ 80232 h 172724"/>
                  <a:gd name="connsiteX20" fmla="*/ 799307 w 1598829"/>
                  <a:gd name="connsiteY20" fmla="*/ 143471 h 172724"/>
                  <a:gd name="connsiteX21" fmla="*/ 799307 w 1598829"/>
                  <a:gd name="connsiteY21" fmla="*/ 143471 h 172724"/>
                  <a:gd name="connsiteX22" fmla="*/ 898253 w 1598829"/>
                  <a:gd name="connsiteY22" fmla="*/ 80232 h 172724"/>
                  <a:gd name="connsiteX23" fmla="*/ 1024085 w 1598829"/>
                  <a:gd name="connsiteY23" fmla="*/ 0 h 172724"/>
                  <a:gd name="connsiteX24" fmla="*/ 1149703 w 1598829"/>
                  <a:gd name="connsiteY24" fmla="*/ 80232 h 172724"/>
                  <a:gd name="connsiteX25" fmla="*/ 1248648 w 1598829"/>
                  <a:gd name="connsiteY25" fmla="*/ 143471 h 172724"/>
                  <a:gd name="connsiteX26" fmla="*/ 1347594 w 1598829"/>
                  <a:gd name="connsiteY26" fmla="*/ 80232 h 172724"/>
                  <a:gd name="connsiteX27" fmla="*/ 1473212 w 1598829"/>
                  <a:gd name="connsiteY27" fmla="*/ 0 h 172724"/>
                  <a:gd name="connsiteX28" fmla="*/ 1598829 w 1598829"/>
                  <a:gd name="connsiteY28" fmla="*/ 80232 h 172724"/>
                  <a:gd name="connsiteX29" fmla="*/ 1572157 w 1598829"/>
                  <a:gd name="connsiteY29" fmla="*/ 92492 h 172724"/>
                  <a:gd name="connsiteX30" fmla="*/ 1473212 w 1598829"/>
                  <a:gd name="connsiteY30" fmla="*/ 29253 h 172724"/>
                  <a:gd name="connsiteX31" fmla="*/ 1374266 w 1598829"/>
                  <a:gd name="connsiteY31" fmla="*/ 92492 h 172724"/>
                  <a:gd name="connsiteX32" fmla="*/ 1248648 w 1598829"/>
                  <a:gd name="connsiteY32" fmla="*/ 172724 h 172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598829" h="172724">
                    <a:moveTo>
                      <a:pt x="1248648" y="172724"/>
                    </a:moveTo>
                    <a:cubicBezTo>
                      <a:pt x="1194229" y="172724"/>
                      <a:pt x="1146046" y="141965"/>
                      <a:pt x="1123031" y="92492"/>
                    </a:cubicBezTo>
                    <a:cubicBezTo>
                      <a:pt x="1104962" y="53560"/>
                      <a:pt x="1067105" y="29253"/>
                      <a:pt x="1024085" y="29253"/>
                    </a:cubicBezTo>
                    <a:cubicBezTo>
                      <a:pt x="981066" y="29253"/>
                      <a:pt x="943208" y="53560"/>
                      <a:pt x="925140" y="92492"/>
                    </a:cubicBezTo>
                    <a:cubicBezTo>
                      <a:pt x="902124" y="141965"/>
                      <a:pt x="853942" y="172724"/>
                      <a:pt x="799522" y="172724"/>
                    </a:cubicBezTo>
                    <a:cubicBezTo>
                      <a:pt x="799522" y="172724"/>
                      <a:pt x="799522" y="172724"/>
                      <a:pt x="799522" y="172724"/>
                    </a:cubicBezTo>
                    <a:cubicBezTo>
                      <a:pt x="744887" y="172724"/>
                      <a:pt x="696920" y="141965"/>
                      <a:pt x="673905" y="92492"/>
                    </a:cubicBezTo>
                    <a:cubicBezTo>
                      <a:pt x="655836" y="53560"/>
                      <a:pt x="617979" y="29253"/>
                      <a:pt x="574959" y="29253"/>
                    </a:cubicBezTo>
                    <a:cubicBezTo>
                      <a:pt x="531939" y="29253"/>
                      <a:pt x="494082" y="53560"/>
                      <a:pt x="476014" y="92492"/>
                    </a:cubicBezTo>
                    <a:cubicBezTo>
                      <a:pt x="452998" y="141965"/>
                      <a:pt x="405031" y="172724"/>
                      <a:pt x="350396" y="172724"/>
                    </a:cubicBezTo>
                    <a:cubicBezTo>
                      <a:pt x="295976" y="172724"/>
                      <a:pt x="247794" y="141965"/>
                      <a:pt x="224778" y="92492"/>
                    </a:cubicBezTo>
                    <a:cubicBezTo>
                      <a:pt x="206710" y="53560"/>
                      <a:pt x="168853" y="29253"/>
                      <a:pt x="125833" y="29253"/>
                    </a:cubicBezTo>
                    <a:cubicBezTo>
                      <a:pt x="82813" y="29253"/>
                      <a:pt x="44956" y="53560"/>
                      <a:pt x="26887" y="92492"/>
                    </a:cubicBezTo>
                    <a:lnTo>
                      <a:pt x="0" y="80232"/>
                    </a:lnTo>
                    <a:cubicBezTo>
                      <a:pt x="23016" y="30759"/>
                      <a:pt x="70983" y="0"/>
                      <a:pt x="125618" y="0"/>
                    </a:cubicBezTo>
                    <a:cubicBezTo>
                      <a:pt x="180253" y="0"/>
                      <a:pt x="228220" y="30759"/>
                      <a:pt x="251235" y="80232"/>
                    </a:cubicBezTo>
                    <a:cubicBezTo>
                      <a:pt x="269304" y="119165"/>
                      <a:pt x="307376" y="143471"/>
                      <a:pt x="350181" y="143471"/>
                    </a:cubicBezTo>
                    <a:cubicBezTo>
                      <a:pt x="393201" y="143471"/>
                      <a:pt x="431058" y="119165"/>
                      <a:pt x="449126" y="80232"/>
                    </a:cubicBezTo>
                    <a:cubicBezTo>
                      <a:pt x="472142" y="30759"/>
                      <a:pt x="520324" y="0"/>
                      <a:pt x="574744" y="0"/>
                    </a:cubicBezTo>
                    <a:cubicBezTo>
                      <a:pt x="629164" y="0"/>
                      <a:pt x="677346" y="30759"/>
                      <a:pt x="700362" y="80232"/>
                    </a:cubicBezTo>
                    <a:cubicBezTo>
                      <a:pt x="718430" y="119165"/>
                      <a:pt x="756287" y="143471"/>
                      <a:pt x="799307" y="143471"/>
                    </a:cubicBezTo>
                    <a:lnTo>
                      <a:pt x="799307" y="143471"/>
                    </a:lnTo>
                    <a:cubicBezTo>
                      <a:pt x="842327" y="143471"/>
                      <a:pt x="880184" y="119165"/>
                      <a:pt x="898253" y="80232"/>
                    </a:cubicBezTo>
                    <a:cubicBezTo>
                      <a:pt x="921483" y="30759"/>
                      <a:pt x="969450" y="0"/>
                      <a:pt x="1024085" y="0"/>
                    </a:cubicBezTo>
                    <a:cubicBezTo>
                      <a:pt x="1078720" y="0"/>
                      <a:pt x="1126688" y="30759"/>
                      <a:pt x="1149703" y="80232"/>
                    </a:cubicBezTo>
                    <a:cubicBezTo>
                      <a:pt x="1167771" y="119165"/>
                      <a:pt x="1205629" y="143471"/>
                      <a:pt x="1248648" y="143471"/>
                    </a:cubicBezTo>
                    <a:cubicBezTo>
                      <a:pt x="1291668" y="143471"/>
                      <a:pt x="1329526" y="119165"/>
                      <a:pt x="1347594" y="80232"/>
                    </a:cubicBezTo>
                    <a:cubicBezTo>
                      <a:pt x="1370610" y="30759"/>
                      <a:pt x="1418792" y="0"/>
                      <a:pt x="1473212" y="0"/>
                    </a:cubicBezTo>
                    <a:cubicBezTo>
                      <a:pt x="1527847" y="0"/>
                      <a:pt x="1576029" y="30759"/>
                      <a:pt x="1598829" y="80232"/>
                    </a:cubicBezTo>
                    <a:lnTo>
                      <a:pt x="1572157" y="92492"/>
                    </a:lnTo>
                    <a:cubicBezTo>
                      <a:pt x="1554089" y="53560"/>
                      <a:pt x="1516016" y="29253"/>
                      <a:pt x="1473212" y="29253"/>
                    </a:cubicBezTo>
                    <a:cubicBezTo>
                      <a:pt x="1430192" y="29253"/>
                      <a:pt x="1392335" y="53560"/>
                      <a:pt x="1374266" y="92492"/>
                    </a:cubicBezTo>
                    <a:cubicBezTo>
                      <a:pt x="1351251" y="141965"/>
                      <a:pt x="1303069" y="172724"/>
                      <a:pt x="1248648" y="172724"/>
                    </a:cubicBezTo>
                    <a:close/>
                  </a:path>
                </a:pathLst>
              </a:custGeom>
              <a:grpFill/>
              <a:ln w="214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grpSp>
          <p:nvGrpSpPr>
            <p:cNvPr id="369" name="Graphic 190"/>
            <p:cNvGrpSpPr/>
            <p:nvPr/>
          </p:nvGrpSpPr>
          <p:grpSpPr>
            <a:xfrm>
              <a:off x="6491531" y="1420258"/>
              <a:ext cx="1598829" cy="531293"/>
              <a:chOff x="2504802" y="1755501"/>
              <a:chExt cx="1598829" cy="531293"/>
            </a:xfrm>
            <a:grpFill/>
          </p:grpSpPr>
          <p:sp>
            <p:nvSpPr>
              <p:cNvPr id="18" name="Freeform: Shape 17"/>
              <p:cNvSpPr/>
              <p:nvPr/>
            </p:nvSpPr>
            <p:spPr>
              <a:xfrm>
                <a:off x="2504802" y="2113855"/>
                <a:ext cx="1598614" cy="172939"/>
              </a:xfrm>
              <a:custGeom>
                <a:avLst/>
                <a:gdLst>
                  <a:gd name="connsiteX0" fmla="*/ 1248648 w 1598614"/>
                  <a:gd name="connsiteY0" fmla="*/ 172939 h 172939"/>
                  <a:gd name="connsiteX1" fmla="*/ 1123031 w 1598614"/>
                  <a:gd name="connsiteY1" fmla="*/ 92708 h 172939"/>
                  <a:gd name="connsiteX2" fmla="*/ 1024085 w 1598614"/>
                  <a:gd name="connsiteY2" fmla="*/ 29469 h 172939"/>
                  <a:gd name="connsiteX3" fmla="*/ 925140 w 1598614"/>
                  <a:gd name="connsiteY3" fmla="*/ 92708 h 172939"/>
                  <a:gd name="connsiteX4" fmla="*/ 799522 w 1598614"/>
                  <a:gd name="connsiteY4" fmla="*/ 172939 h 172939"/>
                  <a:gd name="connsiteX5" fmla="*/ 799522 w 1598614"/>
                  <a:gd name="connsiteY5" fmla="*/ 172939 h 172939"/>
                  <a:gd name="connsiteX6" fmla="*/ 673905 w 1598614"/>
                  <a:gd name="connsiteY6" fmla="*/ 92708 h 172939"/>
                  <a:gd name="connsiteX7" fmla="*/ 574959 w 1598614"/>
                  <a:gd name="connsiteY7" fmla="*/ 29469 h 172939"/>
                  <a:gd name="connsiteX8" fmla="*/ 476014 w 1598614"/>
                  <a:gd name="connsiteY8" fmla="*/ 92708 h 172939"/>
                  <a:gd name="connsiteX9" fmla="*/ 350396 w 1598614"/>
                  <a:gd name="connsiteY9" fmla="*/ 172939 h 172939"/>
                  <a:gd name="connsiteX10" fmla="*/ 224778 w 1598614"/>
                  <a:gd name="connsiteY10" fmla="*/ 92708 h 172939"/>
                  <a:gd name="connsiteX11" fmla="*/ 125833 w 1598614"/>
                  <a:gd name="connsiteY11" fmla="*/ 29469 h 172939"/>
                  <a:gd name="connsiteX12" fmla="*/ 26887 w 1598614"/>
                  <a:gd name="connsiteY12" fmla="*/ 92708 h 172939"/>
                  <a:gd name="connsiteX13" fmla="*/ 0 w 1598614"/>
                  <a:gd name="connsiteY13" fmla="*/ 80232 h 172939"/>
                  <a:gd name="connsiteX14" fmla="*/ 125618 w 1598614"/>
                  <a:gd name="connsiteY14" fmla="*/ 0 h 172939"/>
                  <a:gd name="connsiteX15" fmla="*/ 251235 w 1598614"/>
                  <a:gd name="connsiteY15" fmla="*/ 80232 h 172939"/>
                  <a:gd name="connsiteX16" fmla="*/ 350181 w 1598614"/>
                  <a:gd name="connsiteY16" fmla="*/ 143471 h 172939"/>
                  <a:gd name="connsiteX17" fmla="*/ 449126 w 1598614"/>
                  <a:gd name="connsiteY17" fmla="*/ 80232 h 172939"/>
                  <a:gd name="connsiteX18" fmla="*/ 574744 w 1598614"/>
                  <a:gd name="connsiteY18" fmla="*/ 0 h 172939"/>
                  <a:gd name="connsiteX19" fmla="*/ 700362 w 1598614"/>
                  <a:gd name="connsiteY19" fmla="*/ 80232 h 172939"/>
                  <a:gd name="connsiteX20" fmla="*/ 799307 w 1598614"/>
                  <a:gd name="connsiteY20" fmla="*/ 143471 h 172939"/>
                  <a:gd name="connsiteX21" fmla="*/ 799307 w 1598614"/>
                  <a:gd name="connsiteY21" fmla="*/ 143471 h 172939"/>
                  <a:gd name="connsiteX22" fmla="*/ 898253 w 1598614"/>
                  <a:gd name="connsiteY22" fmla="*/ 80232 h 172939"/>
                  <a:gd name="connsiteX23" fmla="*/ 1023870 w 1598614"/>
                  <a:gd name="connsiteY23" fmla="*/ 0 h 172939"/>
                  <a:gd name="connsiteX24" fmla="*/ 1149488 w 1598614"/>
                  <a:gd name="connsiteY24" fmla="*/ 80232 h 172939"/>
                  <a:gd name="connsiteX25" fmla="*/ 1248433 w 1598614"/>
                  <a:gd name="connsiteY25" fmla="*/ 143471 h 172939"/>
                  <a:gd name="connsiteX26" fmla="*/ 1347379 w 1598614"/>
                  <a:gd name="connsiteY26" fmla="*/ 80232 h 172939"/>
                  <a:gd name="connsiteX27" fmla="*/ 1472997 w 1598614"/>
                  <a:gd name="connsiteY27" fmla="*/ 0 h 172939"/>
                  <a:gd name="connsiteX28" fmla="*/ 1598614 w 1598614"/>
                  <a:gd name="connsiteY28" fmla="*/ 80232 h 172939"/>
                  <a:gd name="connsiteX29" fmla="*/ 1571942 w 1598614"/>
                  <a:gd name="connsiteY29" fmla="*/ 92708 h 172939"/>
                  <a:gd name="connsiteX30" fmla="*/ 1472997 w 1598614"/>
                  <a:gd name="connsiteY30" fmla="*/ 29469 h 172939"/>
                  <a:gd name="connsiteX31" fmla="*/ 1374051 w 1598614"/>
                  <a:gd name="connsiteY31" fmla="*/ 92708 h 172939"/>
                  <a:gd name="connsiteX32" fmla="*/ 1248648 w 1598614"/>
                  <a:gd name="connsiteY32" fmla="*/ 172939 h 172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598614" h="172939">
                    <a:moveTo>
                      <a:pt x="1248648" y="172939"/>
                    </a:moveTo>
                    <a:cubicBezTo>
                      <a:pt x="1194229" y="172939"/>
                      <a:pt x="1146046" y="142180"/>
                      <a:pt x="1123031" y="92708"/>
                    </a:cubicBezTo>
                    <a:cubicBezTo>
                      <a:pt x="1104962" y="53775"/>
                      <a:pt x="1067105" y="29469"/>
                      <a:pt x="1024085" y="29469"/>
                    </a:cubicBezTo>
                    <a:cubicBezTo>
                      <a:pt x="981066" y="29469"/>
                      <a:pt x="943208" y="53775"/>
                      <a:pt x="925140" y="92708"/>
                    </a:cubicBezTo>
                    <a:cubicBezTo>
                      <a:pt x="902124" y="142180"/>
                      <a:pt x="853942" y="172939"/>
                      <a:pt x="799522" y="172939"/>
                    </a:cubicBezTo>
                    <a:cubicBezTo>
                      <a:pt x="799522" y="172939"/>
                      <a:pt x="799522" y="172939"/>
                      <a:pt x="799522" y="172939"/>
                    </a:cubicBezTo>
                    <a:cubicBezTo>
                      <a:pt x="744887" y="172939"/>
                      <a:pt x="696920" y="142180"/>
                      <a:pt x="673905" y="92708"/>
                    </a:cubicBezTo>
                    <a:cubicBezTo>
                      <a:pt x="655836" y="53775"/>
                      <a:pt x="617979" y="29469"/>
                      <a:pt x="574959" y="29469"/>
                    </a:cubicBezTo>
                    <a:cubicBezTo>
                      <a:pt x="531939" y="29469"/>
                      <a:pt x="494082" y="53775"/>
                      <a:pt x="476014" y="92708"/>
                    </a:cubicBezTo>
                    <a:cubicBezTo>
                      <a:pt x="452998" y="142180"/>
                      <a:pt x="405031" y="172939"/>
                      <a:pt x="350396" y="172939"/>
                    </a:cubicBezTo>
                    <a:cubicBezTo>
                      <a:pt x="295976" y="172939"/>
                      <a:pt x="247794" y="142180"/>
                      <a:pt x="224778" y="92708"/>
                    </a:cubicBezTo>
                    <a:cubicBezTo>
                      <a:pt x="206710" y="53775"/>
                      <a:pt x="168853" y="29469"/>
                      <a:pt x="125833" y="29469"/>
                    </a:cubicBezTo>
                    <a:cubicBezTo>
                      <a:pt x="82813" y="29469"/>
                      <a:pt x="44956" y="53775"/>
                      <a:pt x="26887" y="92708"/>
                    </a:cubicBezTo>
                    <a:lnTo>
                      <a:pt x="0" y="80232"/>
                    </a:lnTo>
                    <a:cubicBezTo>
                      <a:pt x="23016" y="30759"/>
                      <a:pt x="70983" y="0"/>
                      <a:pt x="125618" y="0"/>
                    </a:cubicBezTo>
                    <a:cubicBezTo>
                      <a:pt x="180253" y="0"/>
                      <a:pt x="228220" y="30759"/>
                      <a:pt x="251235" y="80232"/>
                    </a:cubicBezTo>
                    <a:cubicBezTo>
                      <a:pt x="269304" y="119165"/>
                      <a:pt x="307376" y="143471"/>
                      <a:pt x="350181" y="143471"/>
                    </a:cubicBezTo>
                    <a:cubicBezTo>
                      <a:pt x="393201" y="143471"/>
                      <a:pt x="431058" y="119165"/>
                      <a:pt x="449126" y="80232"/>
                    </a:cubicBezTo>
                    <a:cubicBezTo>
                      <a:pt x="472142" y="30759"/>
                      <a:pt x="520324" y="0"/>
                      <a:pt x="574744" y="0"/>
                    </a:cubicBezTo>
                    <a:cubicBezTo>
                      <a:pt x="629164" y="0"/>
                      <a:pt x="677346" y="30759"/>
                      <a:pt x="700362" y="80232"/>
                    </a:cubicBezTo>
                    <a:cubicBezTo>
                      <a:pt x="718430" y="119165"/>
                      <a:pt x="756287" y="143471"/>
                      <a:pt x="799307" y="143471"/>
                    </a:cubicBezTo>
                    <a:lnTo>
                      <a:pt x="799307" y="143471"/>
                    </a:lnTo>
                    <a:cubicBezTo>
                      <a:pt x="842327" y="143471"/>
                      <a:pt x="880184" y="119165"/>
                      <a:pt x="898253" y="80232"/>
                    </a:cubicBezTo>
                    <a:cubicBezTo>
                      <a:pt x="921268" y="30759"/>
                      <a:pt x="969235" y="0"/>
                      <a:pt x="1023870" y="0"/>
                    </a:cubicBezTo>
                    <a:cubicBezTo>
                      <a:pt x="1078505" y="0"/>
                      <a:pt x="1126472" y="30759"/>
                      <a:pt x="1149488" y="80232"/>
                    </a:cubicBezTo>
                    <a:cubicBezTo>
                      <a:pt x="1167556" y="119165"/>
                      <a:pt x="1205414" y="143471"/>
                      <a:pt x="1248433" y="143471"/>
                    </a:cubicBezTo>
                    <a:cubicBezTo>
                      <a:pt x="1291453" y="143471"/>
                      <a:pt x="1329311" y="119165"/>
                      <a:pt x="1347379" y="80232"/>
                    </a:cubicBezTo>
                    <a:cubicBezTo>
                      <a:pt x="1370394" y="30759"/>
                      <a:pt x="1418361" y="0"/>
                      <a:pt x="1472997" y="0"/>
                    </a:cubicBezTo>
                    <a:cubicBezTo>
                      <a:pt x="1527632" y="0"/>
                      <a:pt x="1575814" y="30759"/>
                      <a:pt x="1598614" y="80232"/>
                    </a:cubicBezTo>
                    <a:lnTo>
                      <a:pt x="1571942" y="92708"/>
                    </a:lnTo>
                    <a:cubicBezTo>
                      <a:pt x="1553874" y="53775"/>
                      <a:pt x="1515801" y="29469"/>
                      <a:pt x="1472997" y="29469"/>
                    </a:cubicBezTo>
                    <a:cubicBezTo>
                      <a:pt x="1429977" y="29469"/>
                      <a:pt x="1392119" y="53775"/>
                      <a:pt x="1374051" y="92708"/>
                    </a:cubicBezTo>
                    <a:cubicBezTo>
                      <a:pt x="1351251" y="142180"/>
                      <a:pt x="1303069" y="172939"/>
                      <a:pt x="1248648" y="172939"/>
                    </a:cubicBezTo>
                    <a:close/>
                  </a:path>
                </a:pathLst>
              </a:custGeom>
              <a:grpFill/>
              <a:ln w="214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0" name="Freeform: Shape 18"/>
              <p:cNvSpPr/>
              <p:nvPr/>
            </p:nvSpPr>
            <p:spPr>
              <a:xfrm>
                <a:off x="2504802" y="1755501"/>
                <a:ext cx="1598829" cy="172724"/>
              </a:xfrm>
              <a:custGeom>
                <a:avLst/>
                <a:gdLst>
                  <a:gd name="connsiteX0" fmla="*/ 1248648 w 1598829"/>
                  <a:gd name="connsiteY0" fmla="*/ 172724 h 172724"/>
                  <a:gd name="connsiteX1" fmla="*/ 1123031 w 1598829"/>
                  <a:gd name="connsiteY1" fmla="*/ 92492 h 172724"/>
                  <a:gd name="connsiteX2" fmla="*/ 1024085 w 1598829"/>
                  <a:gd name="connsiteY2" fmla="*/ 29253 h 172724"/>
                  <a:gd name="connsiteX3" fmla="*/ 925140 w 1598829"/>
                  <a:gd name="connsiteY3" fmla="*/ 92492 h 172724"/>
                  <a:gd name="connsiteX4" fmla="*/ 799522 w 1598829"/>
                  <a:gd name="connsiteY4" fmla="*/ 172724 h 172724"/>
                  <a:gd name="connsiteX5" fmla="*/ 799522 w 1598829"/>
                  <a:gd name="connsiteY5" fmla="*/ 172724 h 172724"/>
                  <a:gd name="connsiteX6" fmla="*/ 673905 w 1598829"/>
                  <a:gd name="connsiteY6" fmla="*/ 92492 h 172724"/>
                  <a:gd name="connsiteX7" fmla="*/ 574959 w 1598829"/>
                  <a:gd name="connsiteY7" fmla="*/ 29253 h 172724"/>
                  <a:gd name="connsiteX8" fmla="*/ 476014 w 1598829"/>
                  <a:gd name="connsiteY8" fmla="*/ 92492 h 172724"/>
                  <a:gd name="connsiteX9" fmla="*/ 350396 w 1598829"/>
                  <a:gd name="connsiteY9" fmla="*/ 172724 h 172724"/>
                  <a:gd name="connsiteX10" fmla="*/ 224778 w 1598829"/>
                  <a:gd name="connsiteY10" fmla="*/ 92492 h 172724"/>
                  <a:gd name="connsiteX11" fmla="*/ 125833 w 1598829"/>
                  <a:gd name="connsiteY11" fmla="*/ 29253 h 172724"/>
                  <a:gd name="connsiteX12" fmla="*/ 26887 w 1598829"/>
                  <a:gd name="connsiteY12" fmla="*/ 92492 h 172724"/>
                  <a:gd name="connsiteX13" fmla="*/ 0 w 1598829"/>
                  <a:gd name="connsiteY13" fmla="*/ 80232 h 172724"/>
                  <a:gd name="connsiteX14" fmla="*/ 125618 w 1598829"/>
                  <a:gd name="connsiteY14" fmla="*/ 0 h 172724"/>
                  <a:gd name="connsiteX15" fmla="*/ 251235 w 1598829"/>
                  <a:gd name="connsiteY15" fmla="*/ 80232 h 172724"/>
                  <a:gd name="connsiteX16" fmla="*/ 350181 w 1598829"/>
                  <a:gd name="connsiteY16" fmla="*/ 143471 h 172724"/>
                  <a:gd name="connsiteX17" fmla="*/ 449126 w 1598829"/>
                  <a:gd name="connsiteY17" fmla="*/ 80232 h 172724"/>
                  <a:gd name="connsiteX18" fmla="*/ 574744 w 1598829"/>
                  <a:gd name="connsiteY18" fmla="*/ 0 h 172724"/>
                  <a:gd name="connsiteX19" fmla="*/ 700362 w 1598829"/>
                  <a:gd name="connsiteY19" fmla="*/ 80232 h 172724"/>
                  <a:gd name="connsiteX20" fmla="*/ 799307 w 1598829"/>
                  <a:gd name="connsiteY20" fmla="*/ 143471 h 172724"/>
                  <a:gd name="connsiteX21" fmla="*/ 799307 w 1598829"/>
                  <a:gd name="connsiteY21" fmla="*/ 143471 h 172724"/>
                  <a:gd name="connsiteX22" fmla="*/ 898253 w 1598829"/>
                  <a:gd name="connsiteY22" fmla="*/ 80232 h 172724"/>
                  <a:gd name="connsiteX23" fmla="*/ 1024085 w 1598829"/>
                  <a:gd name="connsiteY23" fmla="*/ 0 h 172724"/>
                  <a:gd name="connsiteX24" fmla="*/ 1149703 w 1598829"/>
                  <a:gd name="connsiteY24" fmla="*/ 80232 h 172724"/>
                  <a:gd name="connsiteX25" fmla="*/ 1248648 w 1598829"/>
                  <a:gd name="connsiteY25" fmla="*/ 143471 h 172724"/>
                  <a:gd name="connsiteX26" fmla="*/ 1347594 w 1598829"/>
                  <a:gd name="connsiteY26" fmla="*/ 80232 h 172724"/>
                  <a:gd name="connsiteX27" fmla="*/ 1473212 w 1598829"/>
                  <a:gd name="connsiteY27" fmla="*/ 0 h 172724"/>
                  <a:gd name="connsiteX28" fmla="*/ 1598829 w 1598829"/>
                  <a:gd name="connsiteY28" fmla="*/ 80232 h 172724"/>
                  <a:gd name="connsiteX29" fmla="*/ 1572157 w 1598829"/>
                  <a:gd name="connsiteY29" fmla="*/ 92492 h 172724"/>
                  <a:gd name="connsiteX30" fmla="*/ 1473212 w 1598829"/>
                  <a:gd name="connsiteY30" fmla="*/ 29253 h 172724"/>
                  <a:gd name="connsiteX31" fmla="*/ 1374266 w 1598829"/>
                  <a:gd name="connsiteY31" fmla="*/ 92492 h 172724"/>
                  <a:gd name="connsiteX32" fmla="*/ 1248648 w 1598829"/>
                  <a:gd name="connsiteY32" fmla="*/ 172724 h 172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598829" h="172724">
                    <a:moveTo>
                      <a:pt x="1248648" y="172724"/>
                    </a:moveTo>
                    <a:cubicBezTo>
                      <a:pt x="1194229" y="172724"/>
                      <a:pt x="1146046" y="141965"/>
                      <a:pt x="1123031" y="92492"/>
                    </a:cubicBezTo>
                    <a:cubicBezTo>
                      <a:pt x="1104962" y="53560"/>
                      <a:pt x="1067105" y="29253"/>
                      <a:pt x="1024085" y="29253"/>
                    </a:cubicBezTo>
                    <a:cubicBezTo>
                      <a:pt x="981066" y="29253"/>
                      <a:pt x="943208" y="53560"/>
                      <a:pt x="925140" y="92492"/>
                    </a:cubicBezTo>
                    <a:cubicBezTo>
                      <a:pt x="902124" y="141965"/>
                      <a:pt x="853942" y="172724"/>
                      <a:pt x="799522" y="172724"/>
                    </a:cubicBezTo>
                    <a:cubicBezTo>
                      <a:pt x="799522" y="172724"/>
                      <a:pt x="799522" y="172724"/>
                      <a:pt x="799522" y="172724"/>
                    </a:cubicBezTo>
                    <a:cubicBezTo>
                      <a:pt x="744887" y="172724"/>
                      <a:pt x="696920" y="141965"/>
                      <a:pt x="673905" y="92492"/>
                    </a:cubicBezTo>
                    <a:cubicBezTo>
                      <a:pt x="655836" y="53560"/>
                      <a:pt x="617979" y="29253"/>
                      <a:pt x="574959" y="29253"/>
                    </a:cubicBezTo>
                    <a:cubicBezTo>
                      <a:pt x="531939" y="29253"/>
                      <a:pt x="494082" y="53560"/>
                      <a:pt x="476014" y="92492"/>
                    </a:cubicBezTo>
                    <a:cubicBezTo>
                      <a:pt x="452998" y="141965"/>
                      <a:pt x="405031" y="172724"/>
                      <a:pt x="350396" y="172724"/>
                    </a:cubicBezTo>
                    <a:cubicBezTo>
                      <a:pt x="295976" y="172724"/>
                      <a:pt x="247794" y="141965"/>
                      <a:pt x="224778" y="92492"/>
                    </a:cubicBezTo>
                    <a:cubicBezTo>
                      <a:pt x="206710" y="53560"/>
                      <a:pt x="168853" y="29253"/>
                      <a:pt x="125833" y="29253"/>
                    </a:cubicBezTo>
                    <a:cubicBezTo>
                      <a:pt x="82813" y="29253"/>
                      <a:pt x="44956" y="53560"/>
                      <a:pt x="26887" y="92492"/>
                    </a:cubicBezTo>
                    <a:lnTo>
                      <a:pt x="0" y="80232"/>
                    </a:lnTo>
                    <a:cubicBezTo>
                      <a:pt x="23016" y="30759"/>
                      <a:pt x="70983" y="0"/>
                      <a:pt x="125618" y="0"/>
                    </a:cubicBezTo>
                    <a:cubicBezTo>
                      <a:pt x="180253" y="0"/>
                      <a:pt x="228220" y="30759"/>
                      <a:pt x="251235" y="80232"/>
                    </a:cubicBezTo>
                    <a:cubicBezTo>
                      <a:pt x="269304" y="119165"/>
                      <a:pt x="307376" y="143471"/>
                      <a:pt x="350181" y="143471"/>
                    </a:cubicBezTo>
                    <a:cubicBezTo>
                      <a:pt x="393201" y="143471"/>
                      <a:pt x="431058" y="119165"/>
                      <a:pt x="449126" y="80232"/>
                    </a:cubicBezTo>
                    <a:cubicBezTo>
                      <a:pt x="472142" y="30759"/>
                      <a:pt x="520324" y="0"/>
                      <a:pt x="574744" y="0"/>
                    </a:cubicBezTo>
                    <a:cubicBezTo>
                      <a:pt x="629164" y="0"/>
                      <a:pt x="677346" y="30759"/>
                      <a:pt x="700362" y="80232"/>
                    </a:cubicBezTo>
                    <a:cubicBezTo>
                      <a:pt x="718430" y="119165"/>
                      <a:pt x="756287" y="143471"/>
                      <a:pt x="799307" y="143471"/>
                    </a:cubicBezTo>
                    <a:lnTo>
                      <a:pt x="799307" y="143471"/>
                    </a:lnTo>
                    <a:cubicBezTo>
                      <a:pt x="842327" y="143471"/>
                      <a:pt x="880184" y="119165"/>
                      <a:pt x="898253" y="80232"/>
                    </a:cubicBezTo>
                    <a:cubicBezTo>
                      <a:pt x="921483" y="30759"/>
                      <a:pt x="969450" y="0"/>
                      <a:pt x="1024085" y="0"/>
                    </a:cubicBezTo>
                    <a:cubicBezTo>
                      <a:pt x="1078720" y="0"/>
                      <a:pt x="1126688" y="30759"/>
                      <a:pt x="1149703" y="80232"/>
                    </a:cubicBezTo>
                    <a:cubicBezTo>
                      <a:pt x="1167771" y="119165"/>
                      <a:pt x="1205629" y="143471"/>
                      <a:pt x="1248648" y="143471"/>
                    </a:cubicBezTo>
                    <a:cubicBezTo>
                      <a:pt x="1291668" y="143471"/>
                      <a:pt x="1329526" y="119165"/>
                      <a:pt x="1347594" y="80232"/>
                    </a:cubicBezTo>
                    <a:cubicBezTo>
                      <a:pt x="1370610" y="30759"/>
                      <a:pt x="1418792" y="0"/>
                      <a:pt x="1473212" y="0"/>
                    </a:cubicBezTo>
                    <a:cubicBezTo>
                      <a:pt x="1527847" y="0"/>
                      <a:pt x="1576029" y="30759"/>
                      <a:pt x="1598829" y="80232"/>
                    </a:cubicBezTo>
                    <a:lnTo>
                      <a:pt x="1572157" y="92492"/>
                    </a:lnTo>
                    <a:cubicBezTo>
                      <a:pt x="1554089" y="53560"/>
                      <a:pt x="1516016" y="29253"/>
                      <a:pt x="1473212" y="29253"/>
                    </a:cubicBezTo>
                    <a:cubicBezTo>
                      <a:pt x="1430192" y="29253"/>
                      <a:pt x="1392335" y="53560"/>
                      <a:pt x="1374266" y="92492"/>
                    </a:cubicBezTo>
                    <a:cubicBezTo>
                      <a:pt x="1351251" y="141965"/>
                      <a:pt x="1303069" y="172724"/>
                      <a:pt x="1248648" y="172724"/>
                    </a:cubicBezTo>
                    <a:close/>
                  </a:path>
                </a:pathLst>
              </a:custGeom>
              <a:grpFill/>
              <a:ln w="214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</p:grpSp>
      <p:pic>
        <p:nvPicPr>
          <p:cNvPr id="4" name="Imagen 4"/>
          <p:cNvPicPr>
            <a:picLocks noChangeAspect="1"/>
          </p:cNvPicPr>
          <p:nvPr/>
        </p:nvPicPr>
        <p:blipFill rotWithShape="1">
          <a:blip r:embed="rId1"/>
          <a:srcRect l="12898" r="24947" b="-2"/>
          <a:stretch>
            <a:fillRect/>
          </a:stretch>
        </p:blipFill>
        <p:spPr>
          <a:xfrm>
            <a:off x="7253021" y="1820334"/>
            <a:ext cx="3555043" cy="3217333"/>
          </a:xfrm>
          <a:prstGeom prst="rect">
            <a:avLst/>
          </a:prstGeom>
        </p:spPr>
      </p:pic>
      <p:grpSp>
        <p:nvGrpSpPr>
          <p:cNvPr id="23" name="Group 22"/>
          <p:cNvGrpSpPr>
            <a:grpSpLocks noGrp="1" noRot="1" noChangeAspect="1" noMove="1" noResize="1" noUngrp="1"/>
          </p:cNvGrpSpPr>
          <p:nvPr/>
        </p:nvGrpSpPr>
        <p:grpSpPr>
          <a:xfrm>
            <a:off x="10154385" y="4466592"/>
            <a:ext cx="1443404" cy="1443428"/>
            <a:chOff x="10154385" y="4452524"/>
            <a:chExt cx="1443404" cy="1443428"/>
          </a:xfrm>
          <a:solidFill>
            <a:schemeClr val="tx1"/>
          </a:solidFill>
        </p:grpSpPr>
        <p:grpSp>
          <p:nvGrpSpPr>
            <p:cNvPr id="24" name="Graphic 4"/>
            <p:cNvGrpSpPr/>
            <p:nvPr/>
          </p:nvGrpSpPr>
          <p:grpSpPr>
            <a:xfrm>
              <a:off x="10154385" y="4452524"/>
              <a:ext cx="1443404" cy="1443428"/>
              <a:chOff x="5734037" y="3067039"/>
              <a:chExt cx="724483" cy="724489"/>
            </a:xfrm>
            <a:grpFill/>
          </p:grpSpPr>
          <p:sp>
            <p:nvSpPr>
              <p:cNvPr id="195" name="Freeform: Shape 194"/>
              <p:cNvSpPr/>
              <p:nvPr/>
            </p:nvSpPr>
            <p:spPr>
              <a:xfrm>
                <a:off x="5734038" y="3067039"/>
                <a:ext cx="14192" cy="14097"/>
              </a:xfrm>
              <a:custGeom>
                <a:avLst/>
                <a:gdLst>
                  <a:gd name="connsiteX0" fmla="*/ 14192 w 14192"/>
                  <a:gd name="connsiteY0" fmla="*/ 7049 h 14097"/>
                  <a:gd name="connsiteX1" fmla="*/ 7144 w 14192"/>
                  <a:gd name="connsiteY1" fmla="*/ 14097 h 14097"/>
                  <a:gd name="connsiteX2" fmla="*/ 0 w 14192"/>
                  <a:gd name="connsiteY2" fmla="*/ 7049 h 14097"/>
                  <a:gd name="connsiteX3" fmla="*/ 7049 w 14192"/>
                  <a:gd name="connsiteY3" fmla="*/ 0 h 14097"/>
                  <a:gd name="connsiteX4" fmla="*/ 14192 w 14192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6" name="Freeform: Shape 195"/>
              <p:cNvSpPr/>
              <p:nvPr/>
            </p:nvSpPr>
            <p:spPr>
              <a:xfrm>
                <a:off x="5793283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7" name="Freeform: Shape 196"/>
              <p:cNvSpPr/>
              <p:nvPr/>
            </p:nvSpPr>
            <p:spPr>
              <a:xfrm>
                <a:off x="5852433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8" name="Freeform: Shape 197"/>
              <p:cNvSpPr/>
              <p:nvPr/>
            </p:nvSpPr>
            <p:spPr>
              <a:xfrm>
                <a:off x="5911678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9" name="Freeform: Shape 198"/>
              <p:cNvSpPr/>
              <p:nvPr/>
            </p:nvSpPr>
            <p:spPr>
              <a:xfrm>
                <a:off x="5970828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0" name="Freeform: Shape 199"/>
              <p:cNvSpPr/>
              <p:nvPr/>
            </p:nvSpPr>
            <p:spPr>
              <a:xfrm>
                <a:off x="6030074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1" name="Freeform: Shape 200"/>
              <p:cNvSpPr/>
              <p:nvPr/>
            </p:nvSpPr>
            <p:spPr>
              <a:xfrm>
                <a:off x="6089224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2" name="Freeform: Shape 201"/>
              <p:cNvSpPr/>
              <p:nvPr/>
            </p:nvSpPr>
            <p:spPr>
              <a:xfrm>
                <a:off x="5734038" y="3126284"/>
                <a:ext cx="14192" cy="14097"/>
              </a:xfrm>
              <a:custGeom>
                <a:avLst/>
                <a:gdLst>
                  <a:gd name="connsiteX0" fmla="*/ 14192 w 14192"/>
                  <a:gd name="connsiteY0" fmla="*/ 7049 h 14097"/>
                  <a:gd name="connsiteX1" fmla="*/ 7144 w 14192"/>
                  <a:gd name="connsiteY1" fmla="*/ 14097 h 14097"/>
                  <a:gd name="connsiteX2" fmla="*/ 0 w 14192"/>
                  <a:gd name="connsiteY2" fmla="*/ 7049 h 14097"/>
                  <a:gd name="connsiteX3" fmla="*/ 7049 w 14192"/>
                  <a:gd name="connsiteY3" fmla="*/ 0 h 14097"/>
                  <a:gd name="connsiteX4" fmla="*/ 14192 w 14192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3" name="Freeform: Shape 202"/>
              <p:cNvSpPr/>
              <p:nvPr/>
            </p:nvSpPr>
            <p:spPr>
              <a:xfrm>
                <a:off x="5793283" y="312628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4" name="Freeform: Shape 203"/>
              <p:cNvSpPr/>
              <p:nvPr/>
            </p:nvSpPr>
            <p:spPr>
              <a:xfrm>
                <a:off x="5852433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5" name="Freeform: Shape 204"/>
              <p:cNvSpPr/>
              <p:nvPr/>
            </p:nvSpPr>
            <p:spPr>
              <a:xfrm>
                <a:off x="5911678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6" name="Freeform: Shape 205"/>
              <p:cNvSpPr/>
              <p:nvPr/>
            </p:nvSpPr>
            <p:spPr>
              <a:xfrm>
                <a:off x="5970828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7" name="Freeform: Shape 206"/>
              <p:cNvSpPr/>
              <p:nvPr/>
            </p:nvSpPr>
            <p:spPr>
              <a:xfrm>
                <a:off x="6030073" y="312628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8 w 14097"/>
                  <a:gd name="connsiteY1" fmla="*/ 14097 h 14097"/>
                  <a:gd name="connsiteX2" fmla="*/ 0 w 14097"/>
                  <a:gd name="connsiteY2" fmla="*/ 7049 h 14097"/>
                  <a:gd name="connsiteX3" fmla="*/ 7048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8" name="Freeform: Shape 207"/>
              <p:cNvSpPr/>
              <p:nvPr/>
            </p:nvSpPr>
            <p:spPr>
              <a:xfrm>
                <a:off x="6089224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9" name="Freeform: Shape 208"/>
              <p:cNvSpPr/>
              <p:nvPr/>
            </p:nvSpPr>
            <p:spPr>
              <a:xfrm>
                <a:off x="5734038" y="3185434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0" name="Freeform: Shape 209"/>
              <p:cNvSpPr/>
              <p:nvPr/>
            </p:nvSpPr>
            <p:spPr>
              <a:xfrm>
                <a:off x="5793283" y="318543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1" name="Freeform: Shape 210"/>
              <p:cNvSpPr/>
              <p:nvPr/>
            </p:nvSpPr>
            <p:spPr>
              <a:xfrm>
                <a:off x="5852433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2" name="Freeform: Shape 211"/>
              <p:cNvSpPr/>
              <p:nvPr/>
            </p:nvSpPr>
            <p:spPr>
              <a:xfrm>
                <a:off x="5911678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3" name="Freeform: Shape 212"/>
              <p:cNvSpPr/>
              <p:nvPr/>
            </p:nvSpPr>
            <p:spPr>
              <a:xfrm>
                <a:off x="5970828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4" name="Freeform: Shape 213"/>
              <p:cNvSpPr/>
              <p:nvPr/>
            </p:nvSpPr>
            <p:spPr>
              <a:xfrm>
                <a:off x="6030074" y="318543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5" name="Freeform: Shape 214"/>
              <p:cNvSpPr/>
              <p:nvPr/>
            </p:nvSpPr>
            <p:spPr>
              <a:xfrm>
                <a:off x="6089224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6" name="Freeform: Shape 215"/>
              <p:cNvSpPr/>
              <p:nvPr/>
            </p:nvSpPr>
            <p:spPr>
              <a:xfrm>
                <a:off x="5734038" y="3244679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7" name="Freeform: Shape 216"/>
              <p:cNvSpPr/>
              <p:nvPr/>
            </p:nvSpPr>
            <p:spPr>
              <a:xfrm>
                <a:off x="5793283" y="3244677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8" name="Freeform: Shape 217"/>
              <p:cNvSpPr/>
              <p:nvPr/>
            </p:nvSpPr>
            <p:spPr>
              <a:xfrm>
                <a:off x="5852433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9" name="Freeform: Shape 218"/>
              <p:cNvSpPr/>
              <p:nvPr/>
            </p:nvSpPr>
            <p:spPr>
              <a:xfrm>
                <a:off x="5911678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0" name="Freeform: Shape 219"/>
              <p:cNvSpPr/>
              <p:nvPr/>
            </p:nvSpPr>
            <p:spPr>
              <a:xfrm>
                <a:off x="5970828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1" name="Freeform: Shape 220"/>
              <p:cNvSpPr/>
              <p:nvPr/>
            </p:nvSpPr>
            <p:spPr>
              <a:xfrm>
                <a:off x="6030073" y="324467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2" name="Freeform: Shape 221"/>
              <p:cNvSpPr/>
              <p:nvPr/>
            </p:nvSpPr>
            <p:spPr>
              <a:xfrm>
                <a:off x="6089224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3" name="Freeform: Shape 222"/>
              <p:cNvSpPr/>
              <p:nvPr/>
            </p:nvSpPr>
            <p:spPr>
              <a:xfrm>
                <a:off x="5734038" y="3303829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4" name="Freeform: Shape 223"/>
              <p:cNvSpPr/>
              <p:nvPr/>
            </p:nvSpPr>
            <p:spPr>
              <a:xfrm>
                <a:off x="5793283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5" name="Freeform: Shape 224"/>
              <p:cNvSpPr/>
              <p:nvPr/>
            </p:nvSpPr>
            <p:spPr>
              <a:xfrm>
                <a:off x="5852433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6" name="Freeform: Shape 225"/>
              <p:cNvSpPr/>
              <p:nvPr/>
            </p:nvSpPr>
            <p:spPr>
              <a:xfrm>
                <a:off x="5911678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7" name="Freeform: Shape 226"/>
              <p:cNvSpPr/>
              <p:nvPr/>
            </p:nvSpPr>
            <p:spPr>
              <a:xfrm>
                <a:off x="5970828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8" name="Freeform: Shape 227"/>
              <p:cNvSpPr/>
              <p:nvPr/>
            </p:nvSpPr>
            <p:spPr>
              <a:xfrm>
                <a:off x="6030073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9" name="Freeform: Shape 228"/>
              <p:cNvSpPr/>
              <p:nvPr/>
            </p:nvSpPr>
            <p:spPr>
              <a:xfrm>
                <a:off x="6089224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0" name="Freeform: Shape 229"/>
              <p:cNvSpPr/>
              <p:nvPr/>
            </p:nvSpPr>
            <p:spPr>
              <a:xfrm>
                <a:off x="5734038" y="3363074"/>
                <a:ext cx="14192" cy="14097"/>
              </a:xfrm>
              <a:custGeom>
                <a:avLst/>
                <a:gdLst>
                  <a:gd name="connsiteX0" fmla="*/ 14192 w 14192"/>
                  <a:gd name="connsiteY0" fmla="*/ 7048 h 14097"/>
                  <a:gd name="connsiteX1" fmla="*/ 7144 w 14192"/>
                  <a:gd name="connsiteY1" fmla="*/ 14097 h 14097"/>
                  <a:gd name="connsiteX2" fmla="*/ 0 w 14192"/>
                  <a:gd name="connsiteY2" fmla="*/ 7048 h 14097"/>
                  <a:gd name="connsiteX3" fmla="*/ 7049 w 14192"/>
                  <a:gd name="connsiteY3" fmla="*/ 0 h 14097"/>
                  <a:gd name="connsiteX4" fmla="*/ 14192 w 14192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1" name="Freeform: Shape 230"/>
              <p:cNvSpPr/>
              <p:nvPr/>
            </p:nvSpPr>
            <p:spPr>
              <a:xfrm>
                <a:off x="5793283" y="336307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2" name="Freeform: Shape 231"/>
              <p:cNvSpPr/>
              <p:nvPr/>
            </p:nvSpPr>
            <p:spPr>
              <a:xfrm>
                <a:off x="5852433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3" name="Freeform: Shape 232"/>
              <p:cNvSpPr/>
              <p:nvPr/>
            </p:nvSpPr>
            <p:spPr>
              <a:xfrm>
                <a:off x="5911678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4" name="Freeform: Shape 233"/>
              <p:cNvSpPr/>
              <p:nvPr/>
            </p:nvSpPr>
            <p:spPr>
              <a:xfrm>
                <a:off x="5970828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5" name="Freeform: Shape 234"/>
              <p:cNvSpPr/>
              <p:nvPr/>
            </p:nvSpPr>
            <p:spPr>
              <a:xfrm>
                <a:off x="6030073" y="3363074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8 w 14097"/>
                  <a:gd name="connsiteY1" fmla="*/ 14097 h 14097"/>
                  <a:gd name="connsiteX2" fmla="*/ 0 w 14097"/>
                  <a:gd name="connsiteY2" fmla="*/ 7048 h 14097"/>
                  <a:gd name="connsiteX3" fmla="*/ 7048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6" name="Freeform: Shape 235"/>
              <p:cNvSpPr/>
              <p:nvPr/>
            </p:nvSpPr>
            <p:spPr>
              <a:xfrm>
                <a:off x="6089224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7" name="Freeform: Shape 236"/>
              <p:cNvSpPr/>
              <p:nvPr/>
            </p:nvSpPr>
            <p:spPr>
              <a:xfrm>
                <a:off x="5734038" y="3422225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8" name="Freeform: Shape 237"/>
              <p:cNvSpPr/>
              <p:nvPr/>
            </p:nvSpPr>
            <p:spPr>
              <a:xfrm>
                <a:off x="5793283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9" name="Freeform: Shape 238"/>
              <p:cNvSpPr/>
              <p:nvPr/>
            </p:nvSpPr>
            <p:spPr>
              <a:xfrm>
                <a:off x="5852433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0" name="Freeform: Shape 239"/>
              <p:cNvSpPr/>
              <p:nvPr/>
            </p:nvSpPr>
            <p:spPr>
              <a:xfrm>
                <a:off x="5911678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1" name="Freeform: Shape 240"/>
              <p:cNvSpPr/>
              <p:nvPr/>
            </p:nvSpPr>
            <p:spPr>
              <a:xfrm>
                <a:off x="5970828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2" name="Freeform: Shape 241"/>
              <p:cNvSpPr/>
              <p:nvPr/>
            </p:nvSpPr>
            <p:spPr>
              <a:xfrm>
                <a:off x="6030073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3" name="Freeform: Shape 242"/>
              <p:cNvSpPr/>
              <p:nvPr/>
            </p:nvSpPr>
            <p:spPr>
              <a:xfrm>
                <a:off x="6089224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4" name="Freeform: Shape 243"/>
              <p:cNvSpPr/>
              <p:nvPr/>
            </p:nvSpPr>
            <p:spPr>
              <a:xfrm>
                <a:off x="6148469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6953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5" name="Freeform: Shape 244"/>
              <p:cNvSpPr/>
              <p:nvPr/>
            </p:nvSpPr>
            <p:spPr>
              <a:xfrm>
                <a:off x="620762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6" name="Freeform: Shape 245"/>
              <p:cNvSpPr/>
              <p:nvPr/>
            </p:nvSpPr>
            <p:spPr>
              <a:xfrm>
                <a:off x="6266865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9 w 14096"/>
                  <a:gd name="connsiteY1" fmla="*/ 14097 h 14097"/>
                  <a:gd name="connsiteX2" fmla="*/ 0 w 14096"/>
                  <a:gd name="connsiteY2" fmla="*/ 7049 h 14097"/>
                  <a:gd name="connsiteX3" fmla="*/ 6953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859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7" name="Freeform: Shape 246"/>
              <p:cNvSpPr/>
              <p:nvPr/>
            </p:nvSpPr>
            <p:spPr>
              <a:xfrm>
                <a:off x="6326014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8" name="Freeform: Shape 247"/>
              <p:cNvSpPr/>
              <p:nvPr/>
            </p:nvSpPr>
            <p:spPr>
              <a:xfrm>
                <a:off x="638526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6953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858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9" name="Freeform: Shape 248"/>
              <p:cNvSpPr/>
              <p:nvPr/>
            </p:nvSpPr>
            <p:spPr>
              <a:xfrm>
                <a:off x="644441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0" name="Freeform: Shape 249"/>
              <p:cNvSpPr/>
              <p:nvPr/>
            </p:nvSpPr>
            <p:spPr>
              <a:xfrm>
                <a:off x="6148469" y="3126281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1" name="Freeform: Shape 250"/>
              <p:cNvSpPr/>
              <p:nvPr/>
            </p:nvSpPr>
            <p:spPr>
              <a:xfrm>
                <a:off x="6207620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2" name="Freeform: Shape 251"/>
              <p:cNvSpPr/>
              <p:nvPr/>
            </p:nvSpPr>
            <p:spPr>
              <a:xfrm>
                <a:off x="6266865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3" name="Freeform: Shape 252"/>
              <p:cNvSpPr/>
              <p:nvPr/>
            </p:nvSpPr>
            <p:spPr>
              <a:xfrm>
                <a:off x="6326014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4" name="Freeform: Shape 253"/>
              <p:cNvSpPr/>
              <p:nvPr/>
            </p:nvSpPr>
            <p:spPr>
              <a:xfrm>
                <a:off x="6385260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5" name="Freeform: Shape 254"/>
              <p:cNvSpPr/>
              <p:nvPr/>
            </p:nvSpPr>
            <p:spPr>
              <a:xfrm>
                <a:off x="6444410" y="3126283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6" name="Freeform: Shape 255"/>
              <p:cNvSpPr/>
              <p:nvPr/>
            </p:nvSpPr>
            <p:spPr>
              <a:xfrm>
                <a:off x="6148469" y="3185433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7" name="Freeform: Shape 256"/>
              <p:cNvSpPr/>
              <p:nvPr/>
            </p:nvSpPr>
            <p:spPr>
              <a:xfrm>
                <a:off x="6207620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8" name="Freeform: Shape 257"/>
              <p:cNvSpPr/>
              <p:nvPr/>
            </p:nvSpPr>
            <p:spPr>
              <a:xfrm>
                <a:off x="6266865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9" name="Freeform: Shape 258"/>
              <p:cNvSpPr/>
              <p:nvPr/>
            </p:nvSpPr>
            <p:spPr>
              <a:xfrm>
                <a:off x="6326014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0" name="Freeform: Shape 259"/>
              <p:cNvSpPr/>
              <p:nvPr/>
            </p:nvSpPr>
            <p:spPr>
              <a:xfrm>
                <a:off x="6385260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1" name="Freeform: Shape 260"/>
              <p:cNvSpPr/>
              <p:nvPr/>
            </p:nvSpPr>
            <p:spPr>
              <a:xfrm>
                <a:off x="6444410" y="3185432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2" name="Freeform: Shape 261"/>
              <p:cNvSpPr/>
              <p:nvPr/>
            </p:nvSpPr>
            <p:spPr>
              <a:xfrm>
                <a:off x="6148469" y="3244676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3" name="Freeform: Shape 262"/>
              <p:cNvSpPr/>
              <p:nvPr/>
            </p:nvSpPr>
            <p:spPr>
              <a:xfrm>
                <a:off x="6207620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4" name="Freeform: Shape 263"/>
              <p:cNvSpPr/>
              <p:nvPr/>
            </p:nvSpPr>
            <p:spPr>
              <a:xfrm>
                <a:off x="6266865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5" name="Freeform: Shape 264"/>
              <p:cNvSpPr/>
              <p:nvPr/>
            </p:nvSpPr>
            <p:spPr>
              <a:xfrm>
                <a:off x="6326014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6" name="Freeform: Shape 265"/>
              <p:cNvSpPr/>
              <p:nvPr/>
            </p:nvSpPr>
            <p:spPr>
              <a:xfrm>
                <a:off x="6385260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7" name="Freeform: Shape 266"/>
              <p:cNvSpPr/>
              <p:nvPr/>
            </p:nvSpPr>
            <p:spPr>
              <a:xfrm>
                <a:off x="6444410" y="324467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8" name="Freeform: Shape 267"/>
              <p:cNvSpPr/>
              <p:nvPr/>
            </p:nvSpPr>
            <p:spPr>
              <a:xfrm>
                <a:off x="6148469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9" name="Freeform: Shape 268"/>
              <p:cNvSpPr/>
              <p:nvPr/>
            </p:nvSpPr>
            <p:spPr>
              <a:xfrm>
                <a:off x="620762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0" name="Freeform: Shape 269"/>
              <p:cNvSpPr/>
              <p:nvPr/>
            </p:nvSpPr>
            <p:spPr>
              <a:xfrm>
                <a:off x="6266865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1" name="Freeform: Shape 270"/>
              <p:cNvSpPr/>
              <p:nvPr/>
            </p:nvSpPr>
            <p:spPr>
              <a:xfrm>
                <a:off x="6326014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2" name="Freeform: Shape 271"/>
              <p:cNvSpPr/>
              <p:nvPr/>
            </p:nvSpPr>
            <p:spPr>
              <a:xfrm>
                <a:off x="638526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3" name="Freeform: Shape 272"/>
              <p:cNvSpPr/>
              <p:nvPr/>
            </p:nvSpPr>
            <p:spPr>
              <a:xfrm>
                <a:off x="644441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4" name="Freeform: Shape 273"/>
              <p:cNvSpPr/>
              <p:nvPr/>
            </p:nvSpPr>
            <p:spPr>
              <a:xfrm>
                <a:off x="6148469" y="336307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5" name="Freeform: Shape 274"/>
              <p:cNvSpPr/>
              <p:nvPr/>
            </p:nvSpPr>
            <p:spPr>
              <a:xfrm>
                <a:off x="6207620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6" name="Freeform: Shape 275"/>
              <p:cNvSpPr/>
              <p:nvPr/>
            </p:nvSpPr>
            <p:spPr>
              <a:xfrm>
                <a:off x="6266865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7" name="Freeform: Shape 276"/>
              <p:cNvSpPr/>
              <p:nvPr/>
            </p:nvSpPr>
            <p:spPr>
              <a:xfrm>
                <a:off x="6326014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8" name="Freeform: Shape 277"/>
              <p:cNvSpPr/>
              <p:nvPr/>
            </p:nvSpPr>
            <p:spPr>
              <a:xfrm>
                <a:off x="6385260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9" name="Freeform: Shape 278"/>
              <p:cNvSpPr/>
              <p:nvPr/>
            </p:nvSpPr>
            <p:spPr>
              <a:xfrm>
                <a:off x="6444410" y="3363074"/>
                <a:ext cx="14096" cy="14097"/>
              </a:xfrm>
              <a:custGeom>
                <a:avLst/>
                <a:gdLst>
                  <a:gd name="connsiteX0" fmla="*/ 14097 w 14096"/>
                  <a:gd name="connsiteY0" fmla="*/ 7048 h 14097"/>
                  <a:gd name="connsiteX1" fmla="*/ 7048 w 14096"/>
                  <a:gd name="connsiteY1" fmla="*/ 14097 h 14097"/>
                  <a:gd name="connsiteX2" fmla="*/ 0 w 14096"/>
                  <a:gd name="connsiteY2" fmla="*/ 7048 h 14097"/>
                  <a:gd name="connsiteX3" fmla="*/ 7048 w 14096"/>
                  <a:gd name="connsiteY3" fmla="*/ 0 h 14097"/>
                  <a:gd name="connsiteX4" fmla="*/ 14097 w 14096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0" name="Freeform: Shape 279"/>
              <p:cNvSpPr/>
              <p:nvPr/>
            </p:nvSpPr>
            <p:spPr>
              <a:xfrm>
                <a:off x="6148469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1" name="Freeform: Shape 280"/>
              <p:cNvSpPr/>
              <p:nvPr/>
            </p:nvSpPr>
            <p:spPr>
              <a:xfrm>
                <a:off x="6207620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2" name="Freeform: Shape 281"/>
              <p:cNvSpPr/>
              <p:nvPr/>
            </p:nvSpPr>
            <p:spPr>
              <a:xfrm>
                <a:off x="6266865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3" name="Freeform: Shape 282"/>
              <p:cNvSpPr/>
              <p:nvPr/>
            </p:nvSpPr>
            <p:spPr>
              <a:xfrm>
                <a:off x="6326014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4" name="Freeform: Shape 283"/>
              <p:cNvSpPr/>
              <p:nvPr/>
            </p:nvSpPr>
            <p:spPr>
              <a:xfrm>
                <a:off x="6385260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5" name="Freeform: Shape 284"/>
              <p:cNvSpPr/>
              <p:nvPr/>
            </p:nvSpPr>
            <p:spPr>
              <a:xfrm>
                <a:off x="6444410" y="342222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6" name="Freeform: Shape 285"/>
              <p:cNvSpPr/>
              <p:nvPr/>
            </p:nvSpPr>
            <p:spPr>
              <a:xfrm>
                <a:off x="5734038" y="3481374"/>
                <a:ext cx="14192" cy="14096"/>
              </a:xfrm>
              <a:custGeom>
                <a:avLst/>
                <a:gdLst>
                  <a:gd name="connsiteX0" fmla="*/ 14192 w 14192"/>
                  <a:gd name="connsiteY0" fmla="*/ 7049 h 14096"/>
                  <a:gd name="connsiteX1" fmla="*/ 7144 w 14192"/>
                  <a:gd name="connsiteY1" fmla="*/ 14097 h 14096"/>
                  <a:gd name="connsiteX2" fmla="*/ 0 w 14192"/>
                  <a:gd name="connsiteY2" fmla="*/ 7049 h 14096"/>
                  <a:gd name="connsiteX3" fmla="*/ 7049 w 14192"/>
                  <a:gd name="connsiteY3" fmla="*/ 0 h 14096"/>
                  <a:gd name="connsiteX4" fmla="*/ 14192 w 14192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1049"/>
                      <a:pt x="0" y="7049"/>
                    </a:cubicBezTo>
                    <a:cubicBezTo>
                      <a:pt x="0" y="3048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7" name="Freeform: Shape 286"/>
              <p:cNvSpPr/>
              <p:nvPr/>
            </p:nvSpPr>
            <p:spPr>
              <a:xfrm>
                <a:off x="5793283" y="348137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8" name="Freeform: Shape 287"/>
              <p:cNvSpPr/>
              <p:nvPr/>
            </p:nvSpPr>
            <p:spPr>
              <a:xfrm>
                <a:off x="5852433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9" name="Freeform: Shape 288"/>
              <p:cNvSpPr/>
              <p:nvPr/>
            </p:nvSpPr>
            <p:spPr>
              <a:xfrm>
                <a:off x="591167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0" name="Freeform: Shape 289"/>
              <p:cNvSpPr/>
              <p:nvPr/>
            </p:nvSpPr>
            <p:spPr>
              <a:xfrm>
                <a:off x="597082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1" name="Freeform: Shape 290"/>
              <p:cNvSpPr/>
              <p:nvPr/>
            </p:nvSpPr>
            <p:spPr>
              <a:xfrm>
                <a:off x="6030074" y="348137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2" name="Freeform: Shape 291"/>
              <p:cNvSpPr/>
              <p:nvPr/>
            </p:nvSpPr>
            <p:spPr>
              <a:xfrm>
                <a:off x="6089224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3" name="Freeform: Shape 292"/>
              <p:cNvSpPr/>
              <p:nvPr/>
            </p:nvSpPr>
            <p:spPr>
              <a:xfrm>
                <a:off x="5734038" y="354062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4" name="Freeform: Shape 293"/>
              <p:cNvSpPr/>
              <p:nvPr/>
            </p:nvSpPr>
            <p:spPr>
              <a:xfrm>
                <a:off x="5793283" y="3540620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9 w 14097"/>
                  <a:gd name="connsiteY1" fmla="*/ 14097 h 14097"/>
                  <a:gd name="connsiteX2" fmla="*/ 0 w 14097"/>
                  <a:gd name="connsiteY2" fmla="*/ 7048 h 14097"/>
                  <a:gd name="connsiteX3" fmla="*/ 7049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5" name="Freeform: Shape 294"/>
              <p:cNvSpPr/>
              <p:nvPr/>
            </p:nvSpPr>
            <p:spPr>
              <a:xfrm>
                <a:off x="5852433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6" name="Freeform: Shape 295"/>
              <p:cNvSpPr/>
              <p:nvPr/>
            </p:nvSpPr>
            <p:spPr>
              <a:xfrm>
                <a:off x="5911678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7" name="Freeform: Shape 296"/>
              <p:cNvSpPr/>
              <p:nvPr/>
            </p:nvSpPr>
            <p:spPr>
              <a:xfrm>
                <a:off x="5970828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8" name="Freeform: Shape 297"/>
              <p:cNvSpPr/>
              <p:nvPr/>
            </p:nvSpPr>
            <p:spPr>
              <a:xfrm>
                <a:off x="6030074" y="3540620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9 w 14097"/>
                  <a:gd name="connsiteY1" fmla="*/ 14097 h 14097"/>
                  <a:gd name="connsiteX2" fmla="*/ 0 w 14097"/>
                  <a:gd name="connsiteY2" fmla="*/ 7048 h 14097"/>
                  <a:gd name="connsiteX3" fmla="*/ 7049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9" name="Freeform: Shape 298"/>
              <p:cNvSpPr/>
              <p:nvPr/>
            </p:nvSpPr>
            <p:spPr>
              <a:xfrm>
                <a:off x="6089224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0" name="Freeform: Shape 299"/>
              <p:cNvSpPr/>
              <p:nvPr/>
            </p:nvSpPr>
            <p:spPr>
              <a:xfrm>
                <a:off x="5734038" y="359977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1" name="Freeform: Shape 300"/>
              <p:cNvSpPr/>
              <p:nvPr/>
            </p:nvSpPr>
            <p:spPr>
              <a:xfrm>
                <a:off x="5793283" y="359977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2" name="Freeform: Shape 301"/>
              <p:cNvSpPr/>
              <p:nvPr/>
            </p:nvSpPr>
            <p:spPr>
              <a:xfrm>
                <a:off x="5852433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3" name="Freeform: Shape 302"/>
              <p:cNvSpPr/>
              <p:nvPr/>
            </p:nvSpPr>
            <p:spPr>
              <a:xfrm>
                <a:off x="5911678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4" name="Freeform: Shape 303"/>
              <p:cNvSpPr/>
              <p:nvPr/>
            </p:nvSpPr>
            <p:spPr>
              <a:xfrm>
                <a:off x="5970828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5" name="Freeform: Shape 304"/>
              <p:cNvSpPr/>
              <p:nvPr/>
            </p:nvSpPr>
            <p:spPr>
              <a:xfrm>
                <a:off x="6030073" y="359977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6" name="Freeform: Shape 305"/>
              <p:cNvSpPr/>
              <p:nvPr/>
            </p:nvSpPr>
            <p:spPr>
              <a:xfrm>
                <a:off x="6089224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7" name="Freeform: Shape 306"/>
              <p:cNvSpPr/>
              <p:nvPr/>
            </p:nvSpPr>
            <p:spPr>
              <a:xfrm>
                <a:off x="5734037" y="3659014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8" name="Freeform: Shape 307"/>
              <p:cNvSpPr/>
              <p:nvPr/>
            </p:nvSpPr>
            <p:spPr>
              <a:xfrm>
                <a:off x="5793282" y="3659014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9" name="Freeform: Shape 308"/>
              <p:cNvSpPr/>
              <p:nvPr/>
            </p:nvSpPr>
            <p:spPr>
              <a:xfrm>
                <a:off x="5852432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0" name="Freeform: Shape 309"/>
              <p:cNvSpPr/>
              <p:nvPr/>
            </p:nvSpPr>
            <p:spPr>
              <a:xfrm>
                <a:off x="5911678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1" name="Freeform: Shape 310"/>
              <p:cNvSpPr/>
              <p:nvPr/>
            </p:nvSpPr>
            <p:spPr>
              <a:xfrm>
                <a:off x="5970828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2" name="Freeform: Shape 311"/>
              <p:cNvSpPr/>
              <p:nvPr/>
            </p:nvSpPr>
            <p:spPr>
              <a:xfrm>
                <a:off x="6030073" y="3659014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3" name="Freeform: Shape 312"/>
              <p:cNvSpPr/>
              <p:nvPr/>
            </p:nvSpPr>
            <p:spPr>
              <a:xfrm>
                <a:off x="6089224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4" name="Freeform: Shape 313"/>
              <p:cNvSpPr/>
              <p:nvPr/>
            </p:nvSpPr>
            <p:spPr>
              <a:xfrm>
                <a:off x="5734039" y="3718165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5" name="Freeform: Shape 314"/>
              <p:cNvSpPr/>
              <p:nvPr/>
            </p:nvSpPr>
            <p:spPr>
              <a:xfrm>
                <a:off x="5793284" y="371816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6" name="Freeform: Shape 315"/>
              <p:cNvSpPr/>
              <p:nvPr/>
            </p:nvSpPr>
            <p:spPr>
              <a:xfrm>
                <a:off x="5852434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7" name="Freeform: Shape 316"/>
              <p:cNvSpPr/>
              <p:nvPr/>
            </p:nvSpPr>
            <p:spPr>
              <a:xfrm>
                <a:off x="5911679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8" name="Freeform: Shape 317"/>
              <p:cNvSpPr/>
              <p:nvPr/>
            </p:nvSpPr>
            <p:spPr>
              <a:xfrm>
                <a:off x="5970829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9" name="Freeform: Shape 318"/>
              <p:cNvSpPr/>
              <p:nvPr/>
            </p:nvSpPr>
            <p:spPr>
              <a:xfrm>
                <a:off x="6030074" y="371816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0" name="Freeform: Shape 319"/>
              <p:cNvSpPr/>
              <p:nvPr/>
            </p:nvSpPr>
            <p:spPr>
              <a:xfrm>
                <a:off x="6089225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1" name="Freeform: Shape 320"/>
              <p:cNvSpPr/>
              <p:nvPr/>
            </p:nvSpPr>
            <p:spPr>
              <a:xfrm>
                <a:off x="5734040" y="377741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2" name="Freeform: Shape 321"/>
              <p:cNvSpPr/>
              <p:nvPr/>
            </p:nvSpPr>
            <p:spPr>
              <a:xfrm>
                <a:off x="5793285" y="377741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3" name="Freeform: Shape 322"/>
              <p:cNvSpPr/>
              <p:nvPr/>
            </p:nvSpPr>
            <p:spPr>
              <a:xfrm>
                <a:off x="5852436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4" name="Freeform: Shape 323"/>
              <p:cNvSpPr/>
              <p:nvPr/>
            </p:nvSpPr>
            <p:spPr>
              <a:xfrm>
                <a:off x="5911683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5" name="Freeform: Shape 324"/>
              <p:cNvSpPr/>
              <p:nvPr/>
            </p:nvSpPr>
            <p:spPr>
              <a:xfrm>
                <a:off x="5970835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6" name="Freeform: Shape 325"/>
              <p:cNvSpPr/>
              <p:nvPr/>
            </p:nvSpPr>
            <p:spPr>
              <a:xfrm>
                <a:off x="6030082" y="377741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7" name="Freeform: Shape 326"/>
              <p:cNvSpPr/>
              <p:nvPr/>
            </p:nvSpPr>
            <p:spPr>
              <a:xfrm>
                <a:off x="6089231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8" name="Freeform: Shape 327"/>
              <p:cNvSpPr/>
              <p:nvPr/>
            </p:nvSpPr>
            <p:spPr>
              <a:xfrm>
                <a:off x="6148476" y="3481374"/>
                <a:ext cx="14097" cy="14096"/>
              </a:xfrm>
              <a:custGeom>
                <a:avLst/>
                <a:gdLst>
                  <a:gd name="connsiteX0" fmla="*/ 14097 w 14097"/>
                  <a:gd name="connsiteY0" fmla="*/ 7049 h 14096"/>
                  <a:gd name="connsiteX1" fmla="*/ 7049 w 14097"/>
                  <a:gd name="connsiteY1" fmla="*/ 14097 h 14096"/>
                  <a:gd name="connsiteX2" fmla="*/ 0 w 14097"/>
                  <a:gd name="connsiteY2" fmla="*/ 7049 h 14096"/>
                  <a:gd name="connsiteX3" fmla="*/ 7049 w 14097"/>
                  <a:gd name="connsiteY3" fmla="*/ 0 h 14096"/>
                  <a:gd name="connsiteX4" fmla="*/ 14097 w 14097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9" name="Freeform: Shape 328"/>
              <p:cNvSpPr/>
              <p:nvPr/>
            </p:nvSpPr>
            <p:spPr>
              <a:xfrm>
                <a:off x="6207627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0" name="Freeform: Shape 329"/>
              <p:cNvSpPr/>
              <p:nvPr/>
            </p:nvSpPr>
            <p:spPr>
              <a:xfrm>
                <a:off x="6266872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9 w 14096"/>
                  <a:gd name="connsiteY1" fmla="*/ 14097 h 14096"/>
                  <a:gd name="connsiteX2" fmla="*/ 0 w 14096"/>
                  <a:gd name="connsiteY2" fmla="*/ 7049 h 14096"/>
                  <a:gd name="connsiteX3" fmla="*/ 7049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1" name="Freeform: Shape 330"/>
              <p:cNvSpPr/>
              <p:nvPr/>
            </p:nvSpPr>
            <p:spPr>
              <a:xfrm>
                <a:off x="6326022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2" name="Freeform: Shape 331"/>
              <p:cNvSpPr/>
              <p:nvPr/>
            </p:nvSpPr>
            <p:spPr>
              <a:xfrm>
                <a:off x="638526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3" name="Freeform: Shape 332"/>
              <p:cNvSpPr/>
              <p:nvPr/>
            </p:nvSpPr>
            <p:spPr>
              <a:xfrm>
                <a:off x="6444417" y="3481373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4" name="Freeform: Shape 333"/>
              <p:cNvSpPr/>
              <p:nvPr/>
            </p:nvSpPr>
            <p:spPr>
              <a:xfrm>
                <a:off x="6148476" y="3540622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5" name="Freeform: Shape 334"/>
              <p:cNvSpPr/>
              <p:nvPr/>
            </p:nvSpPr>
            <p:spPr>
              <a:xfrm>
                <a:off x="6207627" y="354062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6" name="Freeform: Shape 335"/>
              <p:cNvSpPr/>
              <p:nvPr/>
            </p:nvSpPr>
            <p:spPr>
              <a:xfrm>
                <a:off x="6266872" y="35406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7" name="Freeform: Shape 336"/>
              <p:cNvSpPr/>
              <p:nvPr/>
            </p:nvSpPr>
            <p:spPr>
              <a:xfrm>
                <a:off x="6326022" y="354062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8" name="Freeform: Shape 337"/>
              <p:cNvSpPr/>
              <p:nvPr/>
            </p:nvSpPr>
            <p:spPr>
              <a:xfrm>
                <a:off x="6385268" y="354063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9" name="Freeform: Shape 338"/>
              <p:cNvSpPr/>
              <p:nvPr/>
            </p:nvSpPr>
            <p:spPr>
              <a:xfrm>
                <a:off x="6444417" y="3540631"/>
                <a:ext cx="14096" cy="14097"/>
              </a:xfrm>
              <a:custGeom>
                <a:avLst/>
                <a:gdLst>
                  <a:gd name="connsiteX0" fmla="*/ 14097 w 14096"/>
                  <a:gd name="connsiteY0" fmla="*/ 7048 h 14097"/>
                  <a:gd name="connsiteX1" fmla="*/ 7048 w 14096"/>
                  <a:gd name="connsiteY1" fmla="*/ 14097 h 14097"/>
                  <a:gd name="connsiteX2" fmla="*/ 0 w 14096"/>
                  <a:gd name="connsiteY2" fmla="*/ 7048 h 14097"/>
                  <a:gd name="connsiteX3" fmla="*/ 7048 w 14096"/>
                  <a:gd name="connsiteY3" fmla="*/ 0 h 14097"/>
                  <a:gd name="connsiteX4" fmla="*/ 14097 w 14096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0" name="Freeform: Shape 339"/>
              <p:cNvSpPr/>
              <p:nvPr/>
            </p:nvSpPr>
            <p:spPr>
              <a:xfrm>
                <a:off x="6148476" y="3599781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1" name="Freeform: Shape 340"/>
              <p:cNvSpPr/>
              <p:nvPr/>
            </p:nvSpPr>
            <p:spPr>
              <a:xfrm>
                <a:off x="6207627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2" name="Freeform: Shape 341"/>
              <p:cNvSpPr/>
              <p:nvPr/>
            </p:nvSpPr>
            <p:spPr>
              <a:xfrm>
                <a:off x="6266872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3" name="Freeform: Shape 342"/>
              <p:cNvSpPr/>
              <p:nvPr/>
            </p:nvSpPr>
            <p:spPr>
              <a:xfrm>
                <a:off x="6326022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4" name="Freeform: Shape 343"/>
              <p:cNvSpPr/>
              <p:nvPr/>
            </p:nvSpPr>
            <p:spPr>
              <a:xfrm>
                <a:off x="6385268" y="359978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5" name="Freeform: Shape 344"/>
              <p:cNvSpPr/>
              <p:nvPr/>
            </p:nvSpPr>
            <p:spPr>
              <a:xfrm>
                <a:off x="6444417" y="3599782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6" name="Freeform: Shape 345"/>
              <p:cNvSpPr/>
              <p:nvPr/>
            </p:nvSpPr>
            <p:spPr>
              <a:xfrm>
                <a:off x="6148476" y="3659026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7" name="Freeform: Shape 346"/>
              <p:cNvSpPr/>
              <p:nvPr/>
            </p:nvSpPr>
            <p:spPr>
              <a:xfrm>
                <a:off x="6207627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8" name="Freeform: Shape 347"/>
              <p:cNvSpPr/>
              <p:nvPr/>
            </p:nvSpPr>
            <p:spPr>
              <a:xfrm>
                <a:off x="6266872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9" name="Freeform: Shape 348"/>
              <p:cNvSpPr/>
              <p:nvPr/>
            </p:nvSpPr>
            <p:spPr>
              <a:xfrm>
                <a:off x="6326022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0" name="Freeform: Shape 349"/>
              <p:cNvSpPr/>
              <p:nvPr/>
            </p:nvSpPr>
            <p:spPr>
              <a:xfrm>
                <a:off x="6385268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1" name="Freeform: Shape 350"/>
              <p:cNvSpPr/>
              <p:nvPr/>
            </p:nvSpPr>
            <p:spPr>
              <a:xfrm>
                <a:off x="6444417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2" name="Freeform: Shape 351"/>
              <p:cNvSpPr/>
              <p:nvPr/>
            </p:nvSpPr>
            <p:spPr>
              <a:xfrm>
                <a:off x="6148476" y="3718177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3" name="Freeform: Shape 352"/>
              <p:cNvSpPr/>
              <p:nvPr/>
            </p:nvSpPr>
            <p:spPr>
              <a:xfrm>
                <a:off x="6207627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4" name="Freeform: Shape 353"/>
              <p:cNvSpPr/>
              <p:nvPr/>
            </p:nvSpPr>
            <p:spPr>
              <a:xfrm>
                <a:off x="6266872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5" name="Freeform: Shape 354"/>
              <p:cNvSpPr/>
              <p:nvPr/>
            </p:nvSpPr>
            <p:spPr>
              <a:xfrm>
                <a:off x="6326022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6" name="Freeform: Shape 355"/>
              <p:cNvSpPr/>
              <p:nvPr/>
            </p:nvSpPr>
            <p:spPr>
              <a:xfrm>
                <a:off x="6385268" y="3718172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7" name="Freeform: Shape 356"/>
              <p:cNvSpPr/>
              <p:nvPr/>
            </p:nvSpPr>
            <p:spPr>
              <a:xfrm>
                <a:off x="6444417" y="371817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8" name="Freeform: Shape 357"/>
              <p:cNvSpPr/>
              <p:nvPr/>
            </p:nvSpPr>
            <p:spPr>
              <a:xfrm>
                <a:off x="6148472" y="3777419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9" name="Freeform: Shape 358"/>
              <p:cNvSpPr/>
              <p:nvPr/>
            </p:nvSpPr>
            <p:spPr>
              <a:xfrm>
                <a:off x="6207622" y="377741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0" name="Freeform: Shape 359"/>
              <p:cNvSpPr/>
              <p:nvPr/>
            </p:nvSpPr>
            <p:spPr>
              <a:xfrm>
                <a:off x="6266868" y="377741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1" name="Freeform: Shape 360"/>
              <p:cNvSpPr/>
              <p:nvPr/>
            </p:nvSpPr>
            <p:spPr>
              <a:xfrm>
                <a:off x="6326024" y="3777383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2" name="Freeform: Shape 361"/>
              <p:cNvSpPr/>
              <p:nvPr/>
            </p:nvSpPr>
            <p:spPr>
              <a:xfrm>
                <a:off x="6385287" y="377742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3" name="Freeform: Shape 362"/>
              <p:cNvSpPr/>
              <p:nvPr/>
            </p:nvSpPr>
            <p:spPr>
              <a:xfrm>
                <a:off x="6444424" y="377742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grpSp>
          <p:nvGrpSpPr>
            <p:cNvPr id="371" name="Graphic 4"/>
            <p:cNvGrpSpPr/>
            <p:nvPr/>
          </p:nvGrpSpPr>
          <p:grpSpPr>
            <a:xfrm>
              <a:off x="10154385" y="4452524"/>
              <a:ext cx="1443404" cy="1443428"/>
              <a:chOff x="5734037" y="3067039"/>
              <a:chExt cx="724483" cy="724489"/>
            </a:xfrm>
            <a:grpFill/>
          </p:grpSpPr>
          <p:sp>
            <p:nvSpPr>
              <p:cNvPr id="26" name="Freeform: Shape 25"/>
              <p:cNvSpPr/>
              <p:nvPr/>
            </p:nvSpPr>
            <p:spPr>
              <a:xfrm>
                <a:off x="5734038" y="3067039"/>
                <a:ext cx="14192" cy="14097"/>
              </a:xfrm>
              <a:custGeom>
                <a:avLst/>
                <a:gdLst>
                  <a:gd name="connsiteX0" fmla="*/ 14192 w 14192"/>
                  <a:gd name="connsiteY0" fmla="*/ 7049 h 14097"/>
                  <a:gd name="connsiteX1" fmla="*/ 7144 w 14192"/>
                  <a:gd name="connsiteY1" fmla="*/ 14097 h 14097"/>
                  <a:gd name="connsiteX2" fmla="*/ 0 w 14192"/>
                  <a:gd name="connsiteY2" fmla="*/ 7049 h 14097"/>
                  <a:gd name="connsiteX3" fmla="*/ 7049 w 14192"/>
                  <a:gd name="connsiteY3" fmla="*/ 0 h 14097"/>
                  <a:gd name="connsiteX4" fmla="*/ 14192 w 14192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: Shape 26"/>
              <p:cNvSpPr/>
              <p:nvPr/>
            </p:nvSpPr>
            <p:spPr>
              <a:xfrm>
                <a:off x="5793283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: Shape 27"/>
              <p:cNvSpPr/>
              <p:nvPr/>
            </p:nvSpPr>
            <p:spPr>
              <a:xfrm>
                <a:off x="5852433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: Shape 28"/>
              <p:cNvSpPr/>
              <p:nvPr/>
            </p:nvSpPr>
            <p:spPr>
              <a:xfrm>
                <a:off x="5911678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: Shape 29"/>
              <p:cNvSpPr/>
              <p:nvPr/>
            </p:nvSpPr>
            <p:spPr>
              <a:xfrm>
                <a:off x="5970828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/>
              <p:cNvSpPr/>
              <p:nvPr/>
            </p:nvSpPr>
            <p:spPr>
              <a:xfrm>
                <a:off x="6030074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/>
              <p:cNvSpPr/>
              <p:nvPr/>
            </p:nvSpPr>
            <p:spPr>
              <a:xfrm>
                <a:off x="6089224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: Shape 32"/>
              <p:cNvSpPr/>
              <p:nvPr/>
            </p:nvSpPr>
            <p:spPr>
              <a:xfrm>
                <a:off x="5734038" y="3126284"/>
                <a:ext cx="14192" cy="14097"/>
              </a:xfrm>
              <a:custGeom>
                <a:avLst/>
                <a:gdLst>
                  <a:gd name="connsiteX0" fmla="*/ 14192 w 14192"/>
                  <a:gd name="connsiteY0" fmla="*/ 7049 h 14097"/>
                  <a:gd name="connsiteX1" fmla="*/ 7144 w 14192"/>
                  <a:gd name="connsiteY1" fmla="*/ 14097 h 14097"/>
                  <a:gd name="connsiteX2" fmla="*/ 0 w 14192"/>
                  <a:gd name="connsiteY2" fmla="*/ 7049 h 14097"/>
                  <a:gd name="connsiteX3" fmla="*/ 7049 w 14192"/>
                  <a:gd name="connsiteY3" fmla="*/ 0 h 14097"/>
                  <a:gd name="connsiteX4" fmla="*/ 14192 w 14192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: Shape 33"/>
              <p:cNvSpPr/>
              <p:nvPr/>
            </p:nvSpPr>
            <p:spPr>
              <a:xfrm>
                <a:off x="5793283" y="312628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: Shape 34"/>
              <p:cNvSpPr/>
              <p:nvPr/>
            </p:nvSpPr>
            <p:spPr>
              <a:xfrm>
                <a:off x="5852433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: Shape 35"/>
              <p:cNvSpPr/>
              <p:nvPr/>
            </p:nvSpPr>
            <p:spPr>
              <a:xfrm>
                <a:off x="5911678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: Shape 36"/>
              <p:cNvSpPr/>
              <p:nvPr/>
            </p:nvSpPr>
            <p:spPr>
              <a:xfrm>
                <a:off x="5970828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: Shape 37"/>
              <p:cNvSpPr/>
              <p:nvPr/>
            </p:nvSpPr>
            <p:spPr>
              <a:xfrm>
                <a:off x="6030073" y="312628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8 w 14097"/>
                  <a:gd name="connsiteY1" fmla="*/ 14097 h 14097"/>
                  <a:gd name="connsiteX2" fmla="*/ 0 w 14097"/>
                  <a:gd name="connsiteY2" fmla="*/ 7049 h 14097"/>
                  <a:gd name="connsiteX3" fmla="*/ 7048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: Shape 38"/>
              <p:cNvSpPr/>
              <p:nvPr/>
            </p:nvSpPr>
            <p:spPr>
              <a:xfrm>
                <a:off x="6089224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2" name="Freeform: Shape 39"/>
              <p:cNvSpPr/>
              <p:nvPr/>
            </p:nvSpPr>
            <p:spPr>
              <a:xfrm>
                <a:off x="5734038" y="3185434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: Shape 40"/>
              <p:cNvSpPr/>
              <p:nvPr/>
            </p:nvSpPr>
            <p:spPr>
              <a:xfrm>
                <a:off x="5793283" y="318543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Freeform: Shape 41"/>
              <p:cNvSpPr/>
              <p:nvPr/>
            </p:nvSpPr>
            <p:spPr>
              <a:xfrm>
                <a:off x="5852433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: Shape 42"/>
              <p:cNvSpPr/>
              <p:nvPr/>
            </p:nvSpPr>
            <p:spPr>
              <a:xfrm>
                <a:off x="5911678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43"/>
              <p:cNvSpPr/>
              <p:nvPr/>
            </p:nvSpPr>
            <p:spPr>
              <a:xfrm>
                <a:off x="5970828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: Shape 44"/>
              <p:cNvSpPr/>
              <p:nvPr/>
            </p:nvSpPr>
            <p:spPr>
              <a:xfrm>
                <a:off x="6030074" y="318543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45"/>
              <p:cNvSpPr/>
              <p:nvPr/>
            </p:nvSpPr>
            <p:spPr>
              <a:xfrm>
                <a:off x="6089224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: Shape 46"/>
              <p:cNvSpPr/>
              <p:nvPr/>
            </p:nvSpPr>
            <p:spPr>
              <a:xfrm>
                <a:off x="5734038" y="3244679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: Shape 47"/>
              <p:cNvSpPr/>
              <p:nvPr/>
            </p:nvSpPr>
            <p:spPr>
              <a:xfrm>
                <a:off x="5793283" y="3244677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48"/>
              <p:cNvSpPr/>
              <p:nvPr/>
            </p:nvSpPr>
            <p:spPr>
              <a:xfrm>
                <a:off x="5852433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: Shape 49"/>
              <p:cNvSpPr/>
              <p:nvPr/>
            </p:nvSpPr>
            <p:spPr>
              <a:xfrm>
                <a:off x="5911678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Freeform: Shape 50"/>
              <p:cNvSpPr/>
              <p:nvPr/>
            </p:nvSpPr>
            <p:spPr>
              <a:xfrm>
                <a:off x="5970828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Freeform: Shape 51"/>
              <p:cNvSpPr/>
              <p:nvPr/>
            </p:nvSpPr>
            <p:spPr>
              <a:xfrm>
                <a:off x="6030073" y="324467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Freeform: Shape 52"/>
              <p:cNvSpPr/>
              <p:nvPr/>
            </p:nvSpPr>
            <p:spPr>
              <a:xfrm>
                <a:off x="6089224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: Shape 53"/>
              <p:cNvSpPr/>
              <p:nvPr/>
            </p:nvSpPr>
            <p:spPr>
              <a:xfrm>
                <a:off x="5734038" y="3303829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3" name="Freeform: Shape 54"/>
              <p:cNvSpPr/>
              <p:nvPr/>
            </p:nvSpPr>
            <p:spPr>
              <a:xfrm>
                <a:off x="5793283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4" name="Freeform: Shape 55"/>
              <p:cNvSpPr/>
              <p:nvPr/>
            </p:nvSpPr>
            <p:spPr>
              <a:xfrm>
                <a:off x="5852433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5" name="Freeform: Shape 56"/>
              <p:cNvSpPr/>
              <p:nvPr/>
            </p:nvSpPr>
            <p:spPr>
              <a:xfrm>
                <a:off x="5911678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6" name="Freeform: Shape 57"/>
              <p:cNvSpPr/>
              <p:nvPr/>
            </p:nvSpPr>
            <p:spPr>
              <a:xfrm>
                <a:off x="5970828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9" name="Freeform: Shape 58"/>
              <p:cNvSpPr/>
              <p:nvPr/>
            </p:nvSpPr>
            <p:spPr>
              <a:xfrm>
                <a:off x="6030073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0" name="Freeform: Shape 59"/>
              <p:cNvSpPr/>
              <p:nvPr/>
            </p:nvSpPr>
            <p:spPr>
              <a:xfrm>
                <a:off x="6089224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1" name="Freeform: Shape 60"/>
              <p:cNvSpPr/>
              <p:nvPr/>
            </p:nvSpPr>
            <p:spPr>
              <a:xfrm>
                <a:off x="5734038" y="3363074"/>
                <a:ext cx="14192" cy="14097"/>
              </a:xfrm>
              <a:custGeom>
                <a:avLst/>
                <a:gdLst>
                  <a:gd name="connsiteX0" fmla="*/ 14192 w 14192"/>
                  <a:gd name="connsiteY0" fmla="*/ 7048 h 14097"/>
                  <a:gd name="connsiteX1" fmla="*/ 7144 w 14192"/>
                  <a:gd name="connsiteY1" fmla="*/ 14097 h 14097"/>
                  <a:gd name="connsiteX2" fmla="*/ 0 w 14192"/>
                  <a:gd name="connsiteY2" fmla="*/ 7048 h 14097"/>
                  <a:gd name="connsiteX3" fmla="*/ 7049 w 14192"/>
                  <a:gd name="connsiteY3" fmla="*/ 0 h 14097"/>
                  <a:gd name="connsiteX4" fmla="*/ 14192 w 14192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2" name="Freeform: Shape 61"/>
              <p:cNvSpPr/>
              <p:nvPr/>
            </p:nvSpPr>
            <p:spPr>
              <a:xfrm>
                <a:off x="5793283" y="336307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3" name="Freeform: Shape 62"/>
              <p:cNvSpPr/>
              <p:nvPr/>
            </p:nvSpPr>
            <p:spPr>
              <a:xfrm>
                <a:off x="5852433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4" name="Freeform: Shape 63"/>
              <p:cNvSpPr/>
              <p:nvPr/>
            </p:nvSpPr>
            <p:spPr>
              <a:xfrm>
                <a:off x="5911678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5" name="Freeform: Shape 64"/>
              <p:cNvSpPr/>
              <p:nvPr/>
            </p:nvSpPr>
            <p:spPr>
              <a:xfrm>
                <a:off x="5970828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6" name="Freeform: Shape 65"/>
              <p:cNvSpPr/>
              <p:nvPr/>
            </p:nvSpPr>
            <p:spPr>
              <a:xfrm>
                <a:off x="6030073" y="3363074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8 w 14097"/>
                  <a:gd name="connsiteY1" fmla="*/ 14097 h 14097"/>
                  <a:gd name="connsiteX2" fmla="*/ 0 w 14097"/>
                  <a:gd name="connsiteY2" fmla="*/ 7048 h 14097"/>
                  <a:gd name="connsiteX3" fmla="*/ 7048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7" name="Freeform: Shape 66"/>
              <p:cNvSpPr/>
              <p:nvPr/>
            </p:nvSpPr>
            <p:spPr>
              <a:xfrm>
                <a:off x="6089224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8" name="Freeform: Shape 67"/>
              <p:cNvSpPr/>
              <p:nvPr/>
            </p:nvSpPr>
            <p:spPr>
              <a:xfrm>
                <a:off x="5734038" y="3422225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9" name="Freeform: Shape 68"/>
              <p:cNvSpPr/>
              <p:nvPr/>
            </p:nvSpPr>
            <p:spPr>
              <a:xfrm>
                <a:off x="5793283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0" name="Freeform: Shape 69"/>
              <p:cNvSpPr/>
              <p:nvPr/>
            </p:nvSpPr>
            <p:spPr>
              <a:xfrm>
                <a:off x="5852433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1" name="Freeform: Shape 70"/>
              <p:cNvSpPr/>
              <p:nvPr/>
            </p:nvSpPr>
            <p:spPr>
              <a:xfrm>
                <a:off x="5911678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2" name="Freeform: Shape 71"/>
              <p:cNvSpPr/>
              <p:nvPr/>
            </p:nvSpPr>
            <p:spPr>
              <a:xfrm>
                <a:off x="5970828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3" name="Freeform: Shape 72"/>
              <p:cNvSpPr/>
              <p:nvPr/>
            </p:nvSpPr>
            <p:spPr>
              <a:xfrm>
                <a:off x="6030073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4" name="Freeform: Shape 73"/>
              <p:cNvSpPr/>
              <p:nvPr/>
            </p:nvSpPr>
            <p:spPr>
              <a:xfrm>
                <a:off x="6089224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5" name="Freeform: Shape 74"/>
              <p:cNvSpPr/>
              <p:nvPr/>
            </p:nvSpPr>
            <p:spPr>
              <a:xfrm>
                <a:off x="6148469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6953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6" name="Freeform: Shape 75"/>
              <p:cNvSpPr/>
              <p:nvPr/>
            </p:nvSpPr>
            <p:spPr>
              <a:xfrm>
                <a:off x="620762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7" name="Freeform: Shape 76"/>
              <p:cNvSpPr/>
              <p:nvPr/>
            </p:nvSpPr>
            <p:spPr>
              <a:xfrm>
                <a:off x="6266865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9 w 14096"/>
                  <a:gd name="connsiteY1" fmla="*/ 14097 h 14097"/>
                  <a:gd name="connsiteX2" fmla="*/ 0 w 14096"/>
                  <a:gd name="connsiteY2" fmla="*/ 7049 h 14097"/>
                  <a:gd name="connsiteX3" fmla="*/ 6953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859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8" name="Freeform: Shape 77"/>
              <p:cNvSpPr/>
              <p:nvPr/>
            </p:nvSpPr>
            <p:spPr>
              <a:xfrm>
                <a:off x="6326014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9" name="Freeform: Shape 78"/>
              <p:cNvSpPr/>
              <p:nvPr/>
            </p:nvSpPr>
            <p:spPr>
              <a:xfrm>
                <a:off x="638526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6953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858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0" name="Freeform: Shape 79"/>
              <p:cNvSpPr/>
              <p:nvPr/>
            </p:nvSpPr>
            <p:spPr>
              <a:xfrm>
                <a:off x="644441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1" name="Freeform: Shape 80"/>
              <p:cNvSpPr/>
              <p:nvPr/>
            </p:nvSpPr>
            <p:spPr>
              <a:xfrm>
                <a:off x="6148469" y="3126281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2" name="Freeform: Shape 81"/>
              <p:cNvSpPr/>
              <p:nvPr/>
            </p:nvSpPr>
            <p:spPr>
              <a:xfrm>
                <a:off x="6207620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3" name="Freeform: Shape 82"/>
              <p:cNvSpPr/>
              <p:nvPr/>
            </p:nvSpPr>
            <p:spPr>
              <a:xfrm>
                <a:off x="6266865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4" name="Freeform: Shape 83"/>
              <p:cNvSpPr/>
              <p:nvPr/>
            </p:nvSpPr>
            <p:spPr>
              <a:xfrm>
                <a:off x="6326014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5" name="Freeform: Shape 84"/>
              <p:cNvSpPr/>
              <p:nvPr/>
            </p:nvSpPr>
            <p:spPr>
              <a:xfrm>
                <a:off x="6385260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6" name="Freeform: Shape 85"/>
              <p:cNvSpPr/>
              <p:nvPr/>
            </p:nvSpPr>
            <p:spPr>
              <a:xfrm>
                <a:off x="6444410" y="3126283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7" name="Freeform: Shape 86"/>
              <p:cNvSpPr/>
              <p:nvPr/>
            </p:nvSpPr>
            <p:spPr>
              <a:xfrm>
                <a:off x="6148469" y="3185433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8" name="Freeform: Shape 87"/>
              <p:cNvSpPr/>
              <p:nvPr/>
            </p:nvSpPr>
            <p:spPr>
              <a:xfrm>
                <a:off x="6207620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9" name="Freeform: Shape 88"/>
              <p:cNvSpPr/>
              <p:nvPr/>
            </p:nvSpPr>
            <p:spPr>
              <a:xfrm>
                <a:off x="6266865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0" name="Freeform: Shape 89"/>
              <p:cNvSpPr/>
              <p:nvPr/>
            </p:nvSpPr>
            <p:spPr>
              <a:xfrm>
                <a:off x="6326014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1" name="Freeform: Shape 90"/>
              <p:cNvSpPr/>
              <p:nvPr/>
            </p:nvSpPr>
            <p:spPr>
              <a:xfrm>
                <a:off x="6385260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2" name="Freeform: Shape 91"/>
              <p:cNvSpPr/>
              <p:nvPr/>
            </p:nvSpPr>
            <p:spPr>
              <a:xfrm>
                <a:off x="6444410" y="3185432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3" name="Freeform: Shape 92"/>
              <p:cNvSpPr/>
              <p:nvPr/>
            </p:nvSpPr>
            <p:spPr>
              <a:xfrm>
                <a:off x="6148469" y="3244676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4" name="Freeform: Shape 93"/>
              <p:cNvSpPr/>
              <p:nvPr/>
            </p:nvSpPr>
            <p:spPr>
              <a:xfrm>
                <a:off x="6207620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5" name="Freeform: Shape 94"/>
              <p:cNvSpPr/>
              <p:nvPr/>
            </p:nvSpPr>
            <p:spPr>
              <a:xfrm>
                <a:off x="6266865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6" name="Freeform: Shape 95"/>
              <p:cNvSpPr/>
              <p:nvPr/>
            </p:nvSpPr>
            <p:spPr>
              <a:xfrm>
                <a:off x="6326014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7" name="Freeform: Shape 96"/>
              <p:cNvSpPr/>
              <p:nvPr/>
            </p:nvSpPr>
            <p:spPr>
              <a:xfrm>
                <a:off x="6385260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8" name="Freeform: Shape 97"/>
              <p:cNvSpPr/>
              <p:nvPr/>
            </p:nvSpPr>
            <p:spPr>
              <a:xfrm>
                <a:off x="6444410" y="324467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9" name="Freeform: Shape 98"/>
              <p:cNvSpPr/>
              <p:nvPr/>
            </p:nvSpPr>
            <p:spPr>
              <a:xfrm>
                <a:off x="6148469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0" name="Freeform: Shape 99"/>
              <p:cNvSpPr/>
              <p:nvPr/>
            </p:nvSpPr>
            <p:spPr>
              <a:xfrm>
                <a:off x="620762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1" name="Freeform: Shape 100"/>
              <p:cNvSpPr/>
              <p:nvPr/>
            </p:nvSpPr>
            <p:spPr>
              <a:xfrm>
                <a:off x="6266865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2" name="Freeform: Shape 101"/>
              <p:cNvSpPr/>
              <p:nvPr/>
            </p:nvSpPr>
            <p:spPr>
              <a:xfrm>
                <a:off x="6326014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3" name="Freeform: Shape 102"/>
              <p:cNvSpPr/>
              <p:nvPr/>
            </p:nvSpPr>
            <p:spPr>
              <a:xfrm>
                <a:off x="638526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4" name="Freeform: Shape 103"/>
              <p:cNvSpPr/>
              <p:nvPr/>
            </p:nvSpPr>
            <p:spPr>
              <a:xfrm>
                <a:off x="644441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5" name="Freeform: Shape 104"/>
              <p:cNvSpPr/>
              <p:nvPr/>
            </p:nvSpPr>
            <p:spPr>
              <a:xfrm>
                <a:off x="6148469" y="336307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6" name="Freeform: Shape 105"/>
              <p:cNvSpPr/>
              <p:nvPr/>
            </p:nvSpPr>
            <p:spPr>
              <a:xfrm>
                <a:off x="6207620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7" name="Freeform: Shape 106"/>
              <p:cNvSpPr/>
              <p:nvPr/>
            </p:nvSpPr>
            <p:spPr>
              <a:xfrm>
                <a:off x="6266865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8" name="Freeform: Shape 107"/>
              <p:cNvSpPr/>
              <p:nvPr/>
            </p:nvSpPr>
            <p:spPr>
              <a:xfrm>
                <a:off x="6326014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9" name="Freeform: Shape 108"/>
              <p:cNvSpPr/>
              <p:nvPr/>
            </p:nvSpPr>
            <p:spPr>
              <a:xfrm>
                <a:off x="6385260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0" name="Freeform: Shape 109"/>
              <p:cNvSpPr/>
              <p:nvPr/>
            </p:nvSpPr>
            <p:spPr>
              <a:xfrm>
                <a:off x="6444410" y="3363074"/>
                <a:ext cx="14096" cy="14097"/>
              </a:xfrm>
              <a:custGeom>
                <a:avLst/>
                <a:gdLst>
                  <a:gd name="connsiteX0" fmla="*/ 14097 w 14096"/>
                  <a:gd name="connsiteY0" fmla="*/ 7048 h 14097"/>
                  <a:gd name="connsiteX1" fmla="*/ 7048 w 14096"/>
                  <a:gd name="connsiteY1" fmla="*/ 14097 h 14097"/>
                  <a:gd name="connsiteX2" fmla="*/ 0 w 14096"/>
                  <a:gd name="connsiteY2" fmla="*/ 7048 h 14097"/>
                  <a:gd name="connsiteX3" fmla="*/ 7048 w 14096"/>
                  <a:gd name="connsiteY3" fmla="*/ 0 h 14097"/>
                  <a:gd name="connsiteX4" fmla="*/ 14097 w 14096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1" name="Freeform: Shape 110"/>
              <p:cNvSpPr/>
              <p:nvPr/>
            </p:nvSpPr>
            <p:spPr>
              <a:xfrm>
                <a:off x="6148469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2" name="Freeform: Shape 111"/>
              <p:cNvSpPr/>
              <p:nvPr/>
            </p:nvSpPr>
            <p:spPr>
              <a:xfrm>
                <a:off x="6207620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3" name="Freeform: Shape 112"/>
              <p:cNvSpPr/>
              <p:nvPr/>
            </p:nvSpPr>
            <p:spPr>
              <a:xfrm>
                <a:off x="6266865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4" name="Freeform: Shape 113"/>
              <p:cNvSpPr/>
              <p:nvPr/>
            </p:nvSpPr>
            <p:spPr>
              <a:xfrm>
                <a:off x="6326014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5" name="Freeform: Shape 114"/>
              <p:cNvSpPr/>
              <p:nvPr/>
            </p:nvSpPr>
            <p:spPr>
              <a:xfrm>
                <a:off x="6385260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6" name="Freeform: Shape 115"/>
              <p:cNvSpPr/>
              <p:nvPr/>
            </p:nvSpPr>
            <p:spPr>
              <a:xfrm>
                <a:off x="6444410" y="342222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7" name="Freeform: Shape 116"/>
              <p:cNvSpPr/>
              <p:nvPr/>
            </p:nvSpPr>
            <p:spPr>
              <a:xfrm>
                <a:off x="5734038" y="3481374"/>
                <a:ext cx="14192" cy="14096"/>
              </a:xfrm>
              <a:custGeom>
                <a:avLst/>
                <a:gdLst>
                  <a:gd name="connsiteX0" fmla="*/ 14192 w 14192"/>
                  <a:gd name="connsiteY0" fmla="*/ 7049 h 14096"/>
                  <a:gd name="connsiteX1" fmla="*/ 7144 w 14192"/>
                  <a:gd name="connsiteY1" fmla="*/ 14097 h 14096"/>
                  <a:gd name="connsiteX2" fmla="*/ 0 w 14192"/>
                  <a:gd name="connsiteY2" fmla="*/ 7049 h 14096"/>
                  <a:gd name="connsiteX3" fmla="*/ 7049 w 14192"/>
                  <a:gd name="connsiteY3" fmla="*/ 0 h 14096"/>
                  <a:gd name="connsiteX4" fmla="*/ 14192 w 14192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1049"/>
                      <a:pt x="0" y="7049"/>
                    </a:cubicBezTo>
                    <a:cubicBezTo>
                      <a:pt x="0" y="3048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8" name="Freeform: Shape 117"/>
              <p:cNvSpPr/>
              <p:nvPr/>
            </p:nvSpPr>
            <p:spPr>
              <a:xfrm>
                <a:off x="5793283" y="348137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9" name="Freeform: Shape 118"/>
              <p:cNvSpPr/>
              <p:nvPr/>
            </p:nvSpPr>
            <p:spPr>
              <a:xfrm>
                <a:off x="5852433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0" name="Freeform: Shape 119"/>
              <p:cNvSpPr/>
              <p:nvPr/>
            </p:nvSpPr>
            <p:spPr>
              <a:xfrm>
                <a:off x="591167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1" name="Freeform: Shape 120"/>
              <p:cNvSpPr/>
              <p:nvPr/>
            </p:nvSpPr>
            <p:spPr>
              <a:xfrm>
                <a:off x="597082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2" name="Freeform: Shape 121"/>
              <p:cNvSpPr/>
              <p:nvPr/>
            </p:nvSpPr>
            <p:spPr>
              <a:xfrm>
                <a:off x="6030074" y="348137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3" name="Freeform: Shape 122"/>
              <p:cNvSpPr/>
              <p:nvPr/>
            </p:nvSpPr>
            <p:spPr>
              <a:xfrm>
                <a:off x="6089224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4" name="Freeform: Shape 123"/>
              <p:cNvSpPr/>
              <p:nvPr/>
            </p:nvSpPr>
            <p:spPr>
              <a:xfrm>
                <a:off x="5734038" y="354062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5" name="Freeform: Shape 124"/>
              <p:cNvSpPr/>
              <p:nvPr/>
            </p:nvSpPr>
            <p:spPr>
              <a:xfrm>
                <a:off x="5793283" y="3540620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9 w 14097"/>
                  <a:gd name="connsiteY1" fmla="*/ 14097 h 14097"/>
                  <a:gd name="connsiteX2" fmla="*/ 0 w 14097"/>
                  <a:gd name="connsiteY2" fmla="*/ 7048 h 14097"/>
                  <a:gd name="connsiteX3" fmla="*/ 7049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6" name="Freeform: Shape 125"/>
              <p:cNvSpPr/>
              <p:nvPr/>
            </p:nvSpPr>
            <p:spPr>
              <a:xfrm>
                <a:off x="5852433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7" name="Freeform: Shape 126"/>
              <p:cNvSpPr/>
              <p:nvPr/>
            </p:nvSpPr>
            <p:spPr>
              <a:xfrm>
                <a:off x="5911678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8" name="Freeform: Shape 127"/>
              <p:cNvSpPr/>
              <p:nvPr/>
            </p:nvSpPr>
            <p:spPr>
              <a:xfrm>
                <a:off x="5970828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9" name="Freeform: Shape 128"/>
              <p:cNvSpPr/>
              <p:nvPr/>
            </p:nvSpPr>
            <p:spPr>
              <a:xfrm>
                <a:off x="6030074" y="3540620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9 w 14097"/>
                  <a:gd name="connsiteY1" fmla="*/ 14097 h 14097"/>
                  <a:gd name="connsiteX2" fmla="*/ 0 w 14097"/>
                  <a:gd name="connsiteY2" fmla="*/ 7048 h 14097"/>
                  <a:gd name="connsiteX3" fmla="*/ 7049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0" name="Freeform: Shape 129"/>
              <p:cNvSpPr/>
              <p:nvPr/>
            </p:nvSpPr>
            <p:spPr>
              <a:xfrm>
                <a:off x="6089224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1" name="Freeform: Shape 130"/>
              <p:cNvSpPr/>
              <p:nvPr/>
            </p:nvSpPr>
            <p:spPr>
              <a:xfrm>
                <a:off x="5734038" y="359977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2" name="Freeform: Shape 131"/>
              <p:cNvSpPr/>
              <p:nvPr/>
            </p:nvSpPr>
            <p:spPr>
              <a:xfrm>
                <a:off x="5793283" y="359977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3" name="Freeform: Shape 132"/>
              <p:cNvSpPr/>
              <p:nvPr/>
            </p:nvSpPr>
            <p:spPr>
              <a:xfrm>
                <a:off x="5852433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4" name="Freeform: Shape 133"/>
              <p:cNvSpPr/>
              <p:nvPr/>
            </p:nvSpPr>
            <p:spPr>
              <a:xfrm>
                <a:off x="5911678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5" name="Freeform: Shape 134"/>
              <p:cNvSpPr/>
              <p:nvPr/>
            </p:nvSpPr>
            <p:spPr>
              <a:xfrm>
                <a:off x="5970828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6" name="Freeform: Shape 135"/>
              <p:cNvSpPr/>
              <p:nvPr/>
            </p:nvSpPr>
            <p:spPr>
              <a:xfrm>
                <a:off x="6030073" y="359977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7" name="Freeform: Shape 136"/>
              <p:cNvSpPr/>
              <p:nvPr/>
            </p:nvSpPr>
            <p:spPr>
              <a:xfrm>
                <a:off x="6089224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8" name="Freeform: Shape 137"/>
              <p:cNvSpPr/>
              <p:nvPr/>
            </p:nvSpPr>
            <p:spPr>
              <a:xfrm>
                <a:off x="5734037" y="3659014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9" name="Freeform: Shape 138"/>
              <p:cNvSpPr/>
              <p:nvPr/>
            </p:nvSpPr>
            <p:spPr>
              <a:xfrm>
                <a:off x="5793282" y="3659014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0" name="Freeform: Shape 139"/>
              <p:cNvSpPr/>
              <p:nvPr/>
            </p:nvSpPr>
            <p:spPr>
              <a:xfrm>
                <a:off x="5852432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1" name="Freeform: Shape 140"/>
              <p:cNvSpPr/>
              <p:nvPr/>
            </p:nvSpPr>
            <p:spPr>
              <a:xfrm>
                <a:off x="5911678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2" name="Freeform: Shape 141"/>
              <p:cNvSpPr/>
              <p:nvPr/>
            </p:nvSpPr>
            <p:spPr>
              <a:xfrm>
                <a:off x="5970828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3" name="Freeform: Shape 142"/>
              <p:cNvSpPr/>
              <p:nvPr/>
            </p:nvSpPr>
            <p:spPr>
              <a:xfrm>
                <a:off x="6030073" y="3659014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4" name="Freeform: Shape 143"/>
              <p:cNvSpPr/>
              <p:nvPr/>
            </p:nvSpPr>
            <p:spPr>
              <a:xfrm>
                <a:off x="6089224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5" name="Freeform: Shape 144"/>
              <p:cNvSpPr/>
              <p:nvPr/>
            </p:nvSpPr>
            <p:spPr>
              <a:xfrm>
                <a:off x="5734039" y="3718165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6" name="Freeform: Shape 145"/>
              <p:cNvSpPr/>
              <p:nvPr/>
            </p:nvSpPr>
            <p:spPr>
              <a:xfrm>
                <a:off x="5793284" y="371816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7" name="Freeform: Shape 146"/>
              <p:cNvSpPr/>
              <p:nvPr/>
            </p:nvSpPr>
            <p:spPr>
              <a:xfrm>
                <a:off x="5852434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8" name="Freeform: Shape 147"/>
              <p:cNvSpPr/>
              <p:nvPr/>
            </p:nvSpPr>
            <p:spPr>
              <a:xfrm>
                <a:off x="5911679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9" name="Freeform: Shape 148"/>
              <p:cNvSpPr/>
              <p:nvPr/>
            </p:nvSpPr>
            <p:spPr>
              <a:xfrm>
                <a:off x="5970829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0" name="Freeform: Shape 149"/>
              <p:cNvSpPr/>
              <p:nvPr/>
            </p:nvSpPr>
            <p:spPr>
              <a:xfrm>
                <a:off x="6030074" y="371816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1" name="Freeform: Shape 150"/>
              <p:cNvSpPr/>
              <p:nvPr/>
            </p:nvSpPr>
            <p:spPr>
              <a:xfrm>
                <a:off x="6089225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2" name="Freeform: Shape 151"/>
              <p:cNvSpPr/>
              <p:nvPr/>
            </p:nvSpPr>
            <p:spPr>
              <a:xfrm>
                <a:off x="5734040" y="377741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3" name="Freeform: Shape 152"/>
              <p:cNvSpPr/>
              <p:nvPr/>
            </p:nvSpPr>
            <p:spPr>
              <a:xfrm>
                <a:off x="5793285" y="377741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4" name="Freeform: Shape 153"/>
              <p:cNvSpPr/>
              <p:nvPr/>
            </p:nvSpPr>
            <p:spPr>
              <a:xfrm>
                <a:off x="5852436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5" name="Freeform: Shape 154"/>
              <p:cNvSpPr/>
              <p:nvPr/>
            </p:nvSpPr>
            <p:spPr>
              <a:xfrm>
                <a:off x="5911683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6" name="Freeform: Shape 155"/>
              <p:cNvSpPr/>
              <p:nvPr/>
            </p:nvSpPr>
            <p:spPr>
              <a:xfrm>
                <a:off x="5970835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7" name="Freeform: Shape 156"/>
              <p:cNvSpPr/>
              <p:nvPr/>
            </p:nvSpPr>
            <p:spPr>
              <a:xfrm>
                <a:off x="6030082" y="377741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8" name="Freeform: Shape 157"/>
              <p:cNvSpPr/>
              <p:nvPr/>
            </p:nvSpPr>
            <p:spPr>
              <a:xfrm>
                <a:off x="6089231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9" name="Freeform: Shape 158"/>
              <p:cNvSpPr/>
              <p:nvPr/>
            </p:nvSpPr>
            <p:spPr>
              <a:xfrm>
                <a:off x="6148476" y="3481374"/>
                <a:ext cx="14097" cy="14096"/>
              </a:xfrm>
              <a:custGeom>
                <a:avLst/>
                <a:gdLst>
                  <a:gd name="connsiteX0" fmla="*/ 14097 w 14097"/>
                  <a:gd name="connsiteY0" fmla="*/ 7049 h 14096"/>
                  <a:gd name="connsiteX1" fmla="*/ 7049 w 14097"/>
                  <a:gd name="connsiteY1" fmla="*/ 14097 h 14096"/>
                  <a:gd name="connsiteX2" fmla="*/ 0 w 14097"/>
                  <a:gd name="connsiteY2" fmla="*/ 7049 h 14096"/>
                  <a:gd name="connsiteX3" fmla="*/ 7049 w 14097"/>
                  <a:gd name="connsiteY3" fmla="*/ 0 h 14096"/>
                  <a:gd name="connsiteX4" fmla="*/ 14097 w 14097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0" name="Freeform: Shape 159"/>
              <p:cNvSpPr/>
              <p:nvPr/>
            </p:nvSpPr>
            <p:spPr>
              <a:xfrm>
                <a:off x="6207627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1" name="Freeform: Shape 160"/>
              <p:cNvSpPr/>
              <p:nvPr/>
            </p:nvSpPr>
            <p:spPr>
              <a:xfrm>
                <a:off x="6266872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9 w 14096"/>
                  <a:gd name="connsiteY1" fmla="*/ 14097 h 14096"/>
                  <a:gd name="connsiteX2" fmla="*/ 0 w 14096"/>
                  <a:gd name="connsiteY2" fmla="*/ 7049 h 14096"/>
                  <a:gd name="connsiteX3" fmla="*/ 7049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2" name="Freeform: Shape 161"/>
              <p:cNvSpPr/>
              <p:nvPr/>
            </p:nvSpPr>
            <p:spPr>
              <a:xfrm>
                <a:off x="6326022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3" name="Freeform: Shape 162"/>
              <p:cNvSpPr/>
              <p:nvPr/>
            </p:nvSpPr>
            <p:spPr>
              <a:xfrm>
                <a:off x="638526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4" name="Freeform: Shape 163"/>
              <p:cNvSpPr/>
              <p:nvPr/>
            </p:nvSpPr>
            <p:spPr>
              <a:xfrm>
                <a:off x="6444417" y="3481373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5" name="Freeform: Shape 164"/>
              <p:cNvSpPr/>
              <p:nvPr/>
            </p:nvSpPr>
            <p:spPr>
              <a:xfrm>
                <a:off x="6148476" y="3540622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6" name="Freeform: Shape 165"/>
              <p:cNvSpPr/>
              <p:nvPr/>
            </p:nvSpPr>
            <p:spPr>
              <a:xfrm>
                <a:off x="6207627" y="354062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7" name="Freeform: Shape 166"/>
              <p:cNvSpPr/>
              <p:nvPr/>
            </p:nvSpPr>
            <p:spPr>
              <a:xfrm>
                <a:off x="6266872" y="35406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8" name="Freeform: Shape 167"/>
              <p:cNvSpPr/>
              <p:nvPr/>
            </p:nvSpPr>
            <p:spPr>
              <a:xfrm>
                <a:off x="6326022" y="354062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9" name="Freeform: Shape 168"/>
              <p:cNvSpPr/>
              <p:nvPr/>
            </p:nvSpPr>
            <p:spPr>
              <a:xfrm>
                <a:off x="6385268" y="354063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0" name="Freeform: Shape 169"/>
              <p:cNvSpPr/>
              <p:nvPr/>
            </p:nvSpPr>
            <p:spPr>
              <a:xfrm>
                <a:off x="6444417" y="3540631"/>
                <a:ext cx="14096" cy="14097"/>
              </a:xfrm>
              <a:custGeom>
                <a:avLst/>
                <a:gdLst>
                  <a:gd name="connsiteX0" fmla="*/ 14097 w 14096"/>
                  <a:gd name="connsiteY0" fmla="*/ 7048 h 14097"/>
                  <a:gd name="connsiteX1" fmla="*/ 7048 w 14096"/>
                  <a:gd name="connsiteY1" fmla="*/ 14097 h 14097"/>
                  <a:gd name="connsiteX2" fmla="*/ 0 w 14096"/>
                  <a:gd name="connsiteY2" fmla="*/ 7048 h 14097"/>
                  <a:gd name="connsiteX3" fmla="*/ 7048 w 14096"/>
                  <a:gd name="connsiteY3" fmla="*/ 0 h 14097"/>
                  <a:gd name="connsiteX4" fmla="*/ 14097 w 14096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1" name="Freeform: Shape 170"/>
              <p:cNvSpPr/>
              <p:nvPr/>
            </p:nvSpPr>
            <p:spPr>
              <a:xfrm>
                <a:off x="6148476" y="3599781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2" name="Freeform: Shape 171"/>
              <p:cNvSpPr/>
              <p:nvPr/>
            </p:nvSpPr>
            <p:spPr>
              <a:xfrm>
                <a:off x="6207627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3" name="Freeform: Shape 172"/>
              <p:cNvSpPr/>
              <p:nvPr/>
            </p:nvSpPr>
            <p:spPr>
              <a:xfrm>
                <a:off x="6266872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4" name="Freeform: Shape 173"/>
              <p:cNvSpPr/>
              <p:nvPr/>
            </p:nvSpPr>
            <p:spPr>
              <a:xfrm>
                <a:off x="6326022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5" name="Freeform: Shape 174"/>
              <p:cNvSpPr/>
              <p:nvPr/>
            </p:nvSpPr>
            <p:spPr>
              <a:xfrm>
                <a:off x="6385268" y="359978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6" name="Freeform: Shape 175"/>
              <p:cNvSpPr/>
              <p:nvPr/>
            </p:nvSpPr>
            <p:spPr>
              <a:xfrm>
                <a:off x="6444417" y="3599782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7" name="Freeform: Shape 176"/>
              <p:cNvSpPr/>
              <p:nvPr/>
            </p:nvSpPr>
            <p:spPr>
              <a:xfrm>
                <a:off x="6148476" y="3659026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8" name="Freeform: Shape 177"/>
              <p:cNvSpPr/>
              <p:nvPr/>
            </p:nvSpPr>
            <p:spPr>
              <a:xfrm>
                <a:off x="6207627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9" name="Freeform: Shape 178"/>
              <p:cNvSpPr/>
              <p:nvPr/>
            </p:nvSpPr>
            <p:spPr>
              <a:xfrm>
                <a:off x="6266872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0" name="Freeform: Shape 179"/>
              <p:cNvSpPr/>
              <p:nvPr/>
            </p:nvSpPr>
            <p:spPr>
              <a:xfrm>
                <a:off x="6326022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1" name="Freeform: Shape 180"/>
              <p:cNvSpPr/>
              <p:nvPr/>
            </p:nvSpPr>
            <p:spPr>
              <a:xfrm>
                <a:off x="6385268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2" name="Freeform: Shape 181"/>
              <p:cNvSpPr/>
              <p:nvPr/>
            </p:nvSpPr>
            <p:spPr>
              <a:xfrm>
                <a:off x="6444417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3" name="Freeform: Shape 182"/>
              <p:cNvSpPr/>
              <p:nvPr/>
            </p:nvSpPr>
            <p:spPr>
              <a:xfrm>
                <a:off x="6148476" y="3718177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4" name="Freeform: Shape 183"/>
              <p:cNvSpPr/>
              <p:nvPr/>
            </p:nvSpPr>
            <p:spPr>
              <a:xfrm>
                <a:off x="6207627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5" name="Freeform: Shape 184"/>
              <p:cNvSpPr/>
              <p:nvPr/>
            </p:nvSpPr>
            <p:spPr>
              <a:xfrm>
                <a:off x="6266872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6" name="Freeform: Shape 185"/>
              <p:cNvSpPr/>
              <p:nvPr/>
            </p:nvSpPr>
            <p:spPr>
              <a:xfrm>
                <a:off x="6326022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7" name="Freeform: Shape 186"/>
              <p:cNvSpPr/>
              <p:nvPr/>
            </p:nvSpPr>
            <p:spPr>
              <a:xfrm>
                <a:off x="6385268" y="3718172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8" name="Freeform: Shape 187"/>
              <p:cNvSpPr/>
              <p:nvPr/>
            </p:nvSpPr>
            <p:spPr>
              <a:xfrm>
                <a:off x="6444417" y="371817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9" name="Freeform: Shape 188"/>
              <p:cNvSpPr/>
              <p:nvPr/>
            </p:nvSpPr>
            <p:spPr>
              <a:xfrm>
                <a:off x="6148472" y="3777419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0" name="Freeform: Shape 189"/>
              <p:cNvSpPr/>
              <p:nvPr/>
            </p:nvSpPr>
            <p:spPr>
              <a:xfrm>
                <a:off x="6207622" y="377741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1" name="Freeform: Shape 190"/>
              <p:cNvSpPr/>
              <p:nvPr/>
            </p:nvSpPr>
            <p:spPr>
              <a:xfrm>
                <a:off x="6266868" y="377741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2" name="Freeform: Shape 191"/>
              <p:cNvSpPr/>
              <p:nvPr/>
            </p:nvSpPr>
            <p:spPr>
              <a:xfrm>
                <a:off x="6326024" y="3777383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3" name="Freeform: Shape 192"/>
              <p:cNvSpPr/>
              <p:nvPr/>
            </p:nvSpPr>
            <p:spPr>
              <a:xfrm>
                <a:off x="6385287" y="377742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4" name="Freeform: Shape 193"/>
              <p:cNvSpPr/>
              <p:nvPr/>
            </p:nvSpPr>
            <p:spPr>
              <a:xfrm>
                <a:off x="6444424" y="377742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3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94" name="Oval 1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2026220" y="98104"/>
            <a:ext cx="4288094" cy="4288094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4" descr="Diagrama, Dibujo de ingeniería&#10;&#10;Descripción generada automáticament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69471" y="1266554"/>
            <a:ext cx="2601592" cy="1951194"/>
          </a:xfrm>
          <a:prstGeom prst="rect">
            <a:avLst/>
          </a:prstGeom>
        </p:spPr>
      </p:pic>
      <p:grpSp>
        <p:nvGrpSpPr>
          <p:cNvPr id="195" name="Group 12"/>
          <p:cNvGrpSpPr>
            <a:grpSpLocks noGrp="1" noRot="1" noChangeAspect="1" noMove="1" noResize="1" noUngrp="1"/>
          </p:cNvGrpSpPr>
          <p:nvPr/>
        </p:nvGrpSpPr>
        <p:grpSpPr>
          <a:xfrm>
            <a:off x="741848" y="2813300"/>
            <a:ext cx="3757487" cy="3757487"/>
            <a:chOff x="1881974" y="1174396"/>
            <a:chExt cx="5290997" cy="5290997"/>
          </a:xfrm>
        </p:grpSpPr>
        <p:sp>
          <p:nvSpPr>
            <p:cNvPr id="14" name="Oval 13"/>
            <p:cNvSpPr/>
            <p:nvPr/>
          </p:nvSpPr>
          <p:spPr>
            <a:xfrm>
              <a:off x="1881974" y="1174396"/>
              <a:ext cx="5290997" cy="5290997"/>
            </a:xfrm>
            <a:prstGeom prst="ellipse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" name="Oval 14"/>
            <p:cNvSpPr/>
            <p:nvPr/>
          </p:nvSpPr>
          <p:spPr>
            <a:xfrm>
              <a:off x="1881974" y="1174396"/>
              <a:ext cx="5290997" cy="5290997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 useBgFill="1">
        <p:nvSpPr>
          <p:cNvPr id="197" name="Oval 1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604350" y="2762501"/>
            <a:ext cx="3744592" cy="3744592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3837" y="3303966"/>
            <a:ext cx="3894599" cy="2666087"/>
          </a:xfrm>
        </p:spPr>
        <p:txBody>
          <a:bodyPr>
            <a:normAutofit/>
          </a:bodyPr>
          <a:lstStyle/>
          <a:p>
            <a:pPr algn="ctr"/>
            <a:r>
              <a:rPr lang="es-ES" dirty="0">
                <a:solidFill>
                  <a:schemeClr val="accent1">
                    <a:lumMod val="60000"/>
                    <a:lumOff val="40000"/>
                  </a:schemeClr>
                </a:solidFill>
                <a:latin typeface="Verdana Pro Black"/>
                <a:ea typeface="Source Sans Pro"/>
              </a:rPr>
              <a:t>RELOJ MECÁNICO</a:t>
            </a:r>
            <a:endParaRPr lang="es-ES" dirty="0">
              <a:solidFill>
                <a:schemeClr val="accent1">
                  <a:lumMod val="60000"/>
                  <a:lumOff val="40000"/>
                </a:schemeClr>
              </a:solidFill>
              <a:latin typeface="Verdana Pro Black"/>
              <a:ea typeface="Source Sans Pro"/>
            </a:endParaRPr>
          </a:p>
        </p:txBody>
      </p:sp>
      <p:grpSp>
        <p:nvGrpSpPr>
          <p:cNvPr id="198" name="Graphic 190"/>
          <p:cNvGrpSpPr>
            <a:grpSpLocks noGrp="1" noRot="1" noChangeAspect="1" noMove="1" noResize="1" noUngrp="1"/>
          </p:cNvGrpSpPr>
          <p:nvPr/>
        </p:nvGrpSpPr>
        <p:grpSpPr>
          <a:xfrm>
            <a:off x="693117" y="1193254"/>
            <a:ext cx="1291642" cy="429215"/>
            <a:chOff x="2504802" y="1755501"/>
            <a:chExt cx="1598829" cy="531293"/>
          </a:xfrm>
          <a:solidFill>
            <a:schemeClr val="tx1"/>
          </a:solidFill>
        </p:grpSpPr>
        <p:sp>
          <p:nvSpPr>
            <p:cNvPr id="20" name="Freeform: Shape 19"/>
            <p:cNvSpPr/>
            <p:nvPr/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9" name="Freeform: Shape 20"/>
            <p:cNvSpPr/>
            <p:nvPr/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3" name="Graphic 4"/>
          <p:cNvGrpSpPr>
            <a:grpSpLocks noGrp="1" noRot="1" noChangeAspect="1" noMove="1" noResize="1" noUngrp="1"/>
          </p:cNvGrpSpPr>
          <p:nvPr/>
        </p:nvGrpSpPr>
        <p:grpSpPr>
          <a:xfrm>
            <a:off x="4680915" y="4748271"/>
            <a:ext cx="1330536" cy="1330521"/>
            <a:chOff x="5734037" y="3067039"/>
            <a:chExt cx="724483" cy="724489"/>
          </a:xfrm>
          <a:solidFill>
            <a:schemeClr val="tx1"/>
          </a:solidFill>
        </p:grpSpPr>
        <p:sp>
          <p:nvSpPr>
            <p:cNvPr id="24" name="Freeform: Shape 23"/>
            <p:cNvSpPr/>
            <p:nvPr/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/>
            <p:cNvSpPr/>
            <p:nvPr/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/>
            <p:cNvSpPr/>
            <p:nvPr/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/>
            <p:cNvSpPr/>
            <p:nvPr/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0" name="Freeform: Shape 27"/>
            <p:cNvSpPr/>
            <p:nvPr/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1" name="Freeform: Shape 28"/>
            <p:cNvSpPr/>
            <p:nvPr/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2" name="Freeform: Shape 29"/>
            <p:cNvSpPr/>
            <p:nvPr/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3" name="Freeform: Shape 30"/>
            <p:cNvSpPr/>
            <p:nvPr/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/>
            <p:cNvSpPr/>
            <p:nvPr/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/>
            <p:cNvSpPr/>
            <p:nvPr/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/>
            <p:cNvSpPr/>
            <p:nvPr/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/>
            <p:cNvSpPr/>
            <p:nvPr/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/>
            <p:cNvSpPr/>
            <p:nvPr/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/>
            <p:cNvSpPr/>
            <p:nvPr/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/>
            <p:cNvSpPr/>
            <p:nvPr/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/>
            <p:cNvSpPr/>
            <p:nvPr/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/>
            <p:cNvSpPr/>
            <p:nvPr/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/>
            <p:cNvSpPr/>
            <p:nvPr/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/>
            <p:cNvSpPr/>
            <p:nvPr/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/>
            <p:cNvSpPr/>
            <p:nvPr/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/>
            <p:cNvSpPr/>
            <p:nvPr/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/>
            <p:cNvSpPr/>
            <p:nvPr/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/>
            <p:cNvSpPr/>
            <p:nvPr/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/>
            <p:cNvSpPr/>
            <p:nvPr/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/>
            <p:cNvSpPr/>
            <p:nvPr/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/>
            <p:cNvSpPr/>
            <p:nvPr/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/>
            <p:cNvSpPr/>
            <p:nvPr/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/>
            <p:cNvSpPr/>
            <p:nvPr/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/>
            <p:cNvSpPr/>
            <p:nvPr/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/>
            <p:cNvSpPr/>
            <p:nvPr/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/>
            <p:cNvSpPr/>
            <p:nvPr/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/>
            <p:cNvSpPr/>
            <p:nvPr/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/>
            <p:cNvSpPr/>
            <p:nvPr/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/>
            <p:cNvSpPr/>
            <p:nvPr/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/>
            <p:cNvSpPr/>
            <p:nvPr/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/>
            <p:cNvSpPr/>
            <p:nvPr/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/>
            <p:cNvSpPr/>
            <p:nvPr/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/>
            <p:cNvSpPr/>
            <p:nvPr/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/>
            <p:cNvSpPr/>
            <p:nvPr/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/>
            <p:cNvSpPr/>
            <p:nvPr/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/>
            <p:cNvSpPr/>
            <p:nvPr/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/>
            <p:cNvSpPr/>
            <p:nvPr/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/>
            <p:cNvSpPr/>
            <p:nvPr/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/>
            <p:cNvSpPr/>
            <p:nvPr/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/>
            <p:cNvSpPr/>
            <p:nvPr/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/>
            <p:cNvSpPr/>
            <p:nvPr/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/>
            <p:cNvSpPr/>
            <p:nvPr/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/>
            <p:cNvSpPr/>
            <p:nvPr/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/>
            <p:cNvSpPr/>
            <p:nvPr/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/>
            <p:cNvSpPr/>
            <p:nvPr/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/>
            <p:cNvSpPr/>
            <p:nvPr/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/>
            <p:cNvSpPr/>
            <p:nvPr/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/>
            <p:cNvSpPr/>
            <p:nvPr/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/>
            <p:cNvSpPr/>
            <p:nvPr/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/>
            <p:cNvSpPr/>
            <p:nvPr/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/>
            <p:cNvSpPr/>
            <p:nvPr/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/>
            <p:cNvSpPr/>
            <p:nvPr/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/>
            <p:cNvSpPr/>
            <p:nvPr/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/>
            <p:cNvSpPr/>
            <p:nvPr/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/>
            <p:cNvSpPr/>
            <p:nvPr/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/>
            <p:cNvSpPr/>
            <p:nvPr/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/>
            <p:cNvSpPr/>
            <p:nvPr/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/>
            <p:cNvSpPr/>
            <p:nvPr/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/>
            <p:cNvSpPr/>
            <p:nvPr/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/>
            <p:cNvSpPr/>
            <p:nvPr/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/>
            <p:cNvSpPr/>
            <p:nvPr/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/>
            <p:cNvSpPr/>
            <p:nvPr/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/>
            <p:cNvSpPr/>
            <p:nvPr/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/>
            <p:cNvSpPr/>
            <p:nvPr/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/>
            <p:cNvSpPr/>
            <p:nvPr/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/>
            <p:cNvSpPr/>
            <p:nvPr/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/>
            <p:cNvSpPr/>
            <p:nvPr/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/>
            <p:cNvSpPr/>
            <p:nvPr/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/>
            <p:cNvSpPr/>
            <p:nvPr/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/>
            <p:cNvSpPr/>
            <p:nvPr/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/>
            <p:cNvSpPr/>
            <p:nvPr/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/>
            <p:cNvSpPr/>
            <p:nvPr/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/>
            <p:cNvSpPr/>
            <p:nvPr/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/>
            <p:cNvSpPr/>
            <p:nvPr/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/>
            <p:cNvSpPr/>
            <p:nvPr/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/>
            <p:cNvSpPr/>
            <p:nvPr/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/>
            <p:cNvSpPr/>
            <p:nvPr/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/>
            <p:cNvSpPr/>
            <p:nvPr/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/>
            <p:cNvSpPr/>
            <p:nvPr/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/>
            <p:cNvSpPr/>
            <p:nvPr/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/>
            <p:cNvSpPr/>
            <p:nvPr/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/>
            <p:cNvSpPr/>
            <p:nvPr/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/>
            <p:cNvSpPr/>
            <p:nvPr/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/>
            <p:cNvSpPr/>
            <p:nvPr/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/>
            <p:cNvSpPr/>
            <p:nvPr/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/>
            <p:cNvSpPr/>
            <p:nvPr/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/>
            <p:cNvSpPr/>
            <p:nvPr/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/>
            <p:cNvSpPr/>
            <p:nvPr/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/>
            <p:cNvSpPr/>
            <p:nvPr/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/>
            <p:cNvSpPr/>
            <p:nvPr/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/>
            <p:cNvSpPr/>
            <p:nvPr/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/>
            <p:cNvSpPr/>
            <p:nvPr/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/>
            <p:cNvSpPr/>
            <p:nvPr/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/>
            <p:cNvSpPr/>
            <p:nvPr/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/>
            <p:cNvSpPr/>
            <p:nvPr/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/>
            <p:cNvSpPr/>
            <p:nvPr/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/>
            <p:cNvSpPr/>
            <p:nvPr/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/>
            <p:cNvSpPr/>
            <p:nvPr/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/>
            <p:cNvSpPr/>
            <p:nvPr/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/>
            <p:cNvSpPr/>
            <p:nvPr/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/>
            <p:cNvSpPr/>
            <p:nvPr/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/>
            <p:cNvSpPr/>
            <p:nvPr/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/>
            <p:cNvSpPr/>
            <p:nvPr/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/>
            <p:cNvSpPr/>
            <p:nvPr/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/>
            <p:cNvSpPr/>
            <p:nvPr/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/>
            <p:cNvSpPr/>
            <p:nvPr/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/>
            <p:cNvSpPr/>
            <p:nvPr/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/>
            <p:cNvSpPr/>
            <p:nvPr/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/>
            <p:cNvSpPr/>
            <p:nvPr/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/>
            <p:cNvSpPr/>
            <p:nvPr/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/>
            <p:cNvSpPr/>
            <p:nvPr/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/>
            <p:cNvSpPr/>
            <p:nvPr/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/>
            <p:cNvSpPr/>
            <p:nvPr/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/>
            <p:cNvSpPr/>
            <p:nvPr/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/>
            <p:cNvSpPr/>
            <p:nvPr/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/>
            <p:cNvSpPr/>
            <p:nvPr/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/>
            <p:cNvSpPr/>
            <p:nvPr/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/>
            <p:cNvSpPr/>
            <p:nvPr/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/>
            <p:cNvSpPr/>
            <p:nvPr/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/>
            <p:cNvSpPr/>
            <p:nvPr/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/>
            <p:cNvSpPr/>
            <p:nvPr/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/>
            <p:cNvSpPr/>
            <p:nvPr/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/>
            <p:cNvSpPr/>
            <p:nvPr/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/>
            <p:cNvSpPr/>
            <p:nvPr/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/>
            <p:cNvSpPr/>
            <p:nvPr/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/>
            <p:cNvSpPr/>
            <p:nvPr/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/>
            <p:cNvSpPr/>
            <p:nvPr/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/>
            <p:cNvSpPr/>
            <p:nvPr/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/>
            <p:cNvSpPr/>
            <p:nvPr/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/>
            <p:cNvSpPr/>
            <p:nvPr/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/>
            <p:cNvSpPr/>
            <p:nvPr/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/>
            <p:cNvSpPr/>
            <p:nvPr/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/>
            <p:cNvSpPr/>
            <p:nvPr/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/>
            <p:cNvSpPr/>
            <p:nvPr/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/>
            <p:cNvSpPr/>
            <p:nvPr/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/>
            <p:cNvSpPr/>
            <p:nvPr/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/>
            <p:cNvSpPr/>
            <p:nvPr/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/>
            <p:cNvSpPr/>
            <p:nvPr/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/>
            <p:cNvSpPr/>
            <p:nvPr/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/>
            <p:cNvSpPr/>
            <p:nvPr/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/>
            <p:cNvSpPr/>
            <p:nvPr/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/>
            <p:cNvSpPr/>
            <p:nvPr/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/>
            <p:cNvSpPr/>
            <p:nvPr/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/>
            <p:cNvSpPr/>
            <p:nvPr/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172"/>
            <p:cNvSpPr/>
            <p:nvPr/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173"/>
            <p:cNvSpPr/>
            <p:nvPr/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174"/>
            <p:cNvSpPr/>
            <p:nvPr/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: Shape 175"/>
            <p:cNvSpPr/>
            <p:nvPr/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176"/>
            <p:cNvSpPr/>
            <p:nvPr/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: Shape 177"/>
            <p:cNvSpPr/>
            <p:nvPr/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eform: Shape 178"/>
            <p:cNvSpPr/>
            <p:nvPr/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: Shape 179"/>
            <p:cNvSpPr/>
            <p:nvPr/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180"/>
            <p:cNvSpPr/>
            <p:nvPr/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/>
            <p:cNvSpPr/>
            <p:nvPr/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: Shape 182"/>
            <p:cNvSpPr/>
            <p:nvPr/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Freeform: Shape 183"/>
            <p:cNvSpPr/>
            <p:nvPr/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Freeform: Shape 184"/>
            <p:cNvSpPr/>
            <p:nvPr/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/>
            <p:cNvSpPr/>
            <p:nvPr/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/>
            <p:cNvSpPr/>
            <p:nvPr/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/>
            <p:cNvSpPr/>
            <p:nvPr/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/>
            <p:cNvSpPr/>
            <p:nvPr/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0" name="Freeform: Shape 189"/>
            <p:cNvSpPr/>
            <p:nvPr/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1" name="Freeform: Shape 190"/>
            <p:cNvSpPr/>
            <p:nvPr/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2" name="Freeform: Shape 191"/>
            <p:cNvSpPr/>
            <p:nvPr/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477270" y="1130846"/>
            <a:ext cx="4974771" cy="435133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s-ES" sz="2600">
                <a:ea typeface="Source Sans Pro"/>
              </a:rPr>
              <a:t> </a:t>
            </a:r>
            <a:r>
              <a:rPr lang="en-US" sz="2600" b="1">
                <a:ea typeface="+mn-lt"/>
                <a:cs typeface="+mn-lt"/>
              </a:rPr>
              <a:t>Los astrónomos chinos concibieron la idea de fabricar un mecanismo que reprodujera el tiempo de los cielos, y entre los siglos X y XI se idearon varios prototipos</a:t>
            </a:r>
            <a:r>
              <a:rPr lang="en-US" sz="2600">
                <a:ea typeface="+mn-lt"/>
                <a:cs typeface="+mn-lt"/>
              </a:rPr>
              <a:t>. El más famoso fue el reloj de Su </a:t>
            </a:r>
            <a:r>
              <a:rPr lang="en-US" sz="2600" err="1">
                <a:ea typeface="+mn-lt"/>
                <a:cs typeface="+mn-lt"/>
              </a:rPr>
              <a:t>Song</a:t>
            </a:r>
            <a:r>
              <a:rPr lang="en-US" sz="2600">
                <a:ea typeface="+mn-lt"/>
                <a:cs typeface="+mn-lt"/>
              </a:rPr>
              <a:t>, construido en 1094 y cuyo funcionamiento dejó maravillados a todos los contemporáneos.</a:t>
            </a:r>
            <a:r>
              <a:rPr lang="es-ES" sz="2600">
                <a:ea typeface="Source Sans Pro"/>
              </a:rPr>
              <a:t>  </a:t>
            </a:r>
            <a:endParaRPr lang="es-ES" sz="2600">
              <a:ea typeface="Source Sans Pro"/>
            </a:endParaRPr>
          </a:p>
          <a:p>
            <a:endParaRPr lang="es-ES" sz="2600">
              <a:ea typeface="Source Sans Pro"/>
            </a:endParaRPr>
          </a:p>
          <a:p>
            <a:endParaRPr lang="es-ES" sz="2600">
              <a:ea typeface="Source Sans Pr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56784" y="396117"/>
            <a:ext cx="5217172" cy="1158857"/>
          </a:xfrm>
        </p:spPr>
        <p:txBody>
          <a:bodyPr anchor="b">
            <a:normAutofit/>
          </a:bodyPr>
          <a:lstStyle/>
          <a:p>
            <a:r>
              <a:rPr lang="es-ES" i="1" dirty="0">
                <a:latin typeface="Verdana Pro Black"/>
                <a:ea typeface="Source Sans Pro"/>
              </a:rPr>
              <a:t>AJEDREZ</a:t>
            </a:r>
            <a:endParaRPr lang="es-ES" i="1" dirty="0">
              <a:latin typeface="Verdana Pro Black"/>
              <a:ea typeface="Source Sans Pro"/>
            </a:endParaRPr>
          </a:p>
        </p:txBody>
      </p:sp>
      <p:grpSp>
        <p:nvGrpSpPr>
          <p:cNvPr id="11" name="Graphic 38"/>
          <p:cNvGrpSpPr>
            <a:grpSpLocks noGrp="1" noRot="1" noChangeAspect="1" noMove="1" noResize="1" noUngrp="1"/>
          </p:cNvGrpSpPr>
          <p:nvPr/>
        </p:nvGrpSpPr>
        <p:grpSpPr>
          <a:xfrm>
            <a:off x="496583" y="795582"/>
            <a:ext cx="1910252" cy="709660"/>
            <a:chOff x="2267504" y="2540250"/>
            <a:chExt cx="1990951" cy="739640"/>
          </a:xfrm>
          <a:solidFill>
            <a:schemeClr val="tx1"/>
          </a:solidFill>
        </p:grpSpPr>
        <p:sp>
          <p:nvSpPr>
            <p:cNvPr id="12" name="Freeform: Shape 11"/>
            <p:cNvSpPr/>
            <p:nvPr/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12"/>
            <p:cNvSpPr/>
            <p:nvPr/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5" name="Graphic 38"/>
          <p:cNvGrpSpPr>
            <a:grpSpLocks noGrp="1" noRot="1" noChangeAspect="1" noMove="1" noResize="1" noUngrp="1"/>
          </p:cNvGrpSpPr>
          <p:nvPr/>
        </p:nvGrpSpPr>
        <p:grpSpPr>
          <a:xfrm>
            <a:off x="496583" y="795582"/>
            <a:ext cx="1910252" cy="709660"/>
            <a:chOff x="2267504" y="2540250"/>
            <a:chExt cx="1990951" cy="739640"/>
          </a:xfrm>
          <a:solidFill>
            <a:schemeClr val="tx1">
              <a:alpha val="60000"/>
            </a:schemeClr>
          </a:solidFill>
        </p:grpSpPr>
        <p:sp>
          <p:nvSpPr>
            <p:cNvPr id="16" name="Freeform: Shape 15"/>
            <p:cNvSpPr/>
            <p:nvPr/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16"/>
            <p:cNvSpPr/>
            <p:nvPr/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9" name="Oval 1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739959" y="3491269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Oval 2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739959" y="3491269"/>
            <a:ext cx="365021" cy="365021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Imagen 4" descr="Imagen que contiene texto, libro&#10;&#10;Descripción generada automáticamente"/>
          <p:cNvPicPr>
            <a:picLocks noChangeAspect="1"/>
          </p:cNvPicPr>
          <p:nvPr/>
        </p:nvPicPr>
        <p:blipFill rotWithShape="1">
          <a:blip r:embed="rId1"/>
          <a:srcRect l="5249"/>
          <a:stretch>
            <a:fillRect/>
          </a:stretch>
        </p:blipFill>
        <p:spPr>
          <a:xfrm>
            <a:off x="1526293" y="1554974"/>
            <a:ext cx="3555043" cy="3217333"/>
          </a:xfrm>
          <a:prstGeom prst="rect">
            <a:avLst/>
          </a:prstGeom>
        </p:spPr>
      </p:pic>
      <p:grpSp>
        <p:nvGrpSpPr>
          <p:cNvPr id="23" name="Graphic 4"/>
          <p:cNvGrpSpPr>
            <a:grpSpLocks noGrp="1" noRot="1" noChangeAspect="1" noMove="1" noResize="1" noUngrp="1"/>
          </p:cNvGrpSpPr>
          <p:nvPr/>
        </p:nvGrpSpPr>
        <p:grpSpPr>
          <a:xfrm>
            <a:off x="4109667" y="4637983"/>
            <a:ext cx="975169" cy="975171"/>
            <a:chOff x="5829300" y="3162300"/>
            <a:chExt cx="532256" cy="532257"/>
          </a:xfrm>
          <a:solidFill>
            <a:schemeClr val="tx1"/>
          </a:solidFill>
        </p:grpSpPr>
        <p:sp>
          <p:nvSpPr>
            <p:cNvPr id="24" name="Freeform: Shape 23"/>
            <p:cNvSpPr/>
            <p:nvPr/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/>
            <p:cNvSpPr/>
            <p:nvPr/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/>
            <p:cNvSpPr/>
            <p:nvPr/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/>
            <p:cNvSpPr/>
            <p:nvPr/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/>
            <p:cNvSpPr/>
            <p:nvPr/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/>
            <p:cNvSpPr/>
            <p:nvPr/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/>
            <p:cNvSpPr/>
            <p:nvPr/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/>
            <p:cNvSpPr/>
            <p:nvPr/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/>
            <p:cNvSpPr/>
            <p:nvPr/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/>
            <p:cNvSpPr/>
            <p:nvPr/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/>
            <p:cNvSpPr/>
            <p:nvPr/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/>
            <p:cNvSpPr/>
            <p:nvPr/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/>
            <p:cNvSpPr/>
            <p:nvPr/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38" name="Graphic 4"/>
          <p:cNvGrpSpPr>
            <a:grpSpLocks noGrp="1" noRot="1" noChangeAspect="1" noMove="1" noResize="1" noUngrp="1"/>
          </p:cNvGrpSpPr>
          <p:nvPr/>
        </p:nvGrpSpPr>
        <p:grpSpPr>
          <a:xfrm>
            <a:off x="4109667" y="4637983"/>
            <a:ext cx="975169" cy="975171"/>
            <a:chOff x="5829300" y="3162300"/>
            <a:chExt cx="532256" cy="532257"/>
          </a:xfrm>
          <a:solidFill>
            <a:schemeClr val="tx1">
              <a:alpha val="60000"/>
            </a:schemeClr>
          </a:solidFill>
        </p:grpSpPr>
        <p:sp>
          <p:nvSpPr>
            <p:cNvPr id="39" name="Freeform: Shape 38"/>
            <p:cNvSpPr/>
            <p:nvPr/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/>
            <p:cNvSpPr/>
            <p:nvPr/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/>
            <p:cNvSpPr/>
            <p:nvPr/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/>
            <p:cNvSpPr/>
            <p:nvPr/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/>
            <p:cNvSpPr/>
            <p:nvPr/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/>
            <p:cNvSpPr/>
            <p:nvPr/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/>
            <p:cNvSpPr/>
            <p:nvPr/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/>
            <p:cNvSpPr/>
            <p:nvPr/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/>
            <p:cNvSpPr/>
            <p:nvPr/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/>
            <p:cNvSpPr/>
            <p:nvPr/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/>
            <p:cNvSpPr/>
            <p:nvPr/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/>
            <p:cNvSpPr/>
            <p:nvPr/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/>
            <p:cNvSpPr/>
            <p:nvPr/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956783" y="1747592"/>
            <a:ext cx="5217173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En el año 934, aparece la leyenda árabe de Al- </a:t>
            </a:r>
            <a:r>
              <a:rPr lang="en-US" dirty="0" err="1">
                <a:ea typeface="+mn-lt"/>
                <a:cs typeface="+mn-lt"/>
              </a:rPr>
              <a:t>Madusi</a:t>
            </a:r>
            <a:r>
              <a:rPr lang="en-US" dirty="0">
                <a:ea typeface="+mn-lt"/>
                <a:cs typeface="+mn-lt"/>
              </a:rPr>
              <a:t> que atribuye la</a:t>
            </a:r>
            <a:r>
              <a:rPr lang="en-US" b="1" dirty="0">
                <a:ea typeface="+mn-lt"/>
                <a:cs typeface="+mn-lt"/>
              </a:rPr>
              <a:t> paternidad del ssa ben Dahir</a:t>
            </a:r>
            <a:r>
              <a:rPr lang="en-US" dirty="0">
                <a:ea typeface="+mn-lt"/>
                <a:cs typeface="+mn-lt"/>
              </a:rPr>
              <a:t>. Cuenta que este, deseoso de distraer a su soberano, aquejado de un profundo aburrimiento, concibió el ajedrez</a:t>
            </a:r>
            <a:endParaRPr lang="en-US" dirty="0">
              <a:ea typeface="+mn-lt"/>
              <a:cs typeface="+mn-lt"/>
            </a:endParaRPr>
          </a:p>
          <a:p>
            <a:endParaRPr lang="en-US" dirty="0">
              <a:ea typeface="Source Sans Pr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8907" y="282800"/>
            <a:ext cx="5217172" cy="1288673"/>
          </a:xfrm>
        </p:spPr>
        <p:txBody>
          <a:bodyPr anchor="b">
            <a:normAutofit/>
          </a:bodyPr>
          <a:lstStyle/>
          <a:p>
            <a:r>
              <a:rPr lang="es-ES" dirty="0">
                <a:solidFill>
                  <a:schemeClr val="accent1">
                    <a:lumMod val="60000"/>
                    <a:lumOff val="40000"/>
                  </a:schemeClr>
                </a:solidFill>
                <a:latin typeface="Verdana Pro Black"/>
                <a:ea typeface="Source Sans Pro"/>
              </a:rPr>
              <a:t>Brújula</a:t>
            </a:r>
            <a:endParaRPr lang="es-ES" dirty="0" err="1">
              <a:solidFill>
                <a:schemeClr val="accent1">
                  <a:lumMod val="60000"/>
                  <a:lumOff val="40000"/>
                </a:schemeClr>
              </a:solidFill>
              <a:latin typeface="Verdana Pro Black"/>
            </a:endParaRPr>
          </a:p>
        </p:txBody>
      </p:sp>
      <p:grpSp>
        <p:nvGrpSpPr>
          <p:cNvPr id="33" name="Graphic 38"/>
          <p:cNvGrpSpPr>
            <a:grpSpLocks noGrp="1" noRot="1" noChangeAspect="1" noMove="1" noResize="1" noUngrp="1"/>
          </p:cNvGrpSpPr>
          <p:nvPr/>
        </p:nvGrpSpPr>
        <p:grpSpPr>
          <a:xfrm>
            <a:off x="6522669" y="764273"/>
            <a:ext cx="1910252" cy="709660"/>
            <a:chOff x="2267504" y="2540250"/>
            <a:chExt cx="1990951" cy="739640"/>
          </a:xfrm>
          <a:solidFill>
            <a:schemeClr val="tx1"/>
          </a:solidFill>
        </p:grpSpPr>
        <p:sp>
          <p:nvSpPr>
            <p:cNvPr id="34" name="Freeform: Shape 33"/>
            <p:cNvSpPr/>
            <p:nvPr/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34"/>
            <p:cNvSpPr/>
            <p:nvPr/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7" name="Graphic 38"/>
          <p:cNvGrpSpPr>
            <a:grpSpLocks noGrp="1" noRot="1" noChangeAspect="1" noMove="1" noResize="1" noUngrp="1"/>
          </p:cNvGrpSpPr>
          <p:nvPr/>
        </p:nvGrpSpPr>
        <p:grpSpPr>
          <a:xfrm>
            <a:off x="6522669" y="764273"/>
            <a:ext cx="1910252" cy="709660"/>
            <a:chOff x="2267504" y="2540250"/>
            <a:chExt cx="1990951" cy="739640"/>
          </a:xfrm>
          <a:solidFill>
            <a:schemeClr val="tx1">
              <a:alpha val="60000"/>
            </a:schemeClr>
          </a:solidFill>
        </p:grpSpPr>
        <p:sp>
          <p:nvSpPr>
            <p:cNvPr id="38" name="Freeform: Shape 37"/>
            <p:cNvSpPr/>
            <p:nvPr/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9" name="Freeform: Shape 38"/>
            <p:cNvSpPr/>
            <p:nvPr/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38906" y="1715151"/>
            <a:ext cx="5217173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navegación marítima, está señalada en Europa en 1187, por el inglés Alexander </a:t>
            </a:r>
            <a:r>
              <a:rPr lang="en-US" dirty="0" err="1">
                <a:ea typeface="+mn-lt"/>
                <a:cs typeface="+mn-lt"/>
              </a:rPr>
              <a:t>Neckham</a:t>
            </a:r>
            <a:r>
              <a:rPr lang="en-US" dirty="0">
                <a:ea typeface="+mn-lt"/>
                <a:cs typeface="+mn-lt"/>
              </a:rPr>
              <a:t>. Describe una aguja transportada a bordo, que permite seguir un rumbo, incluso cuando la estrella polar está cubierta por las nubes. </a:t>
            </a:r>
            <a:endParaRPr lang="es-ES" dirty="0"/>
          </a:p>
        </p:txBody>
      </p:sp>
      <p:sp>
        <p:nvSpPr>
          <p:cNvPr id="41" name="Oval 4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6766045" y="4752208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Oval 4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6766045" y="4752208"/>
            <a:ext cx="365021" cy="365021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Imagen 4" descr="Diagrama&#10;&#10;Descripción generada automáticament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72995" y="1551629"/>
            <a:ext cx="3217333" cy="3217333"/>
          </a:xfrm>
          <a:prstGeom prst="rect">
            <a:avLst/>
          </a:prstGeom>
        </p:spPr>
      </p:pic>
      <p:grpSp>
        <p:nvGrpSpPr>
          <p:cNvPr id="45" name="Graphic 4"/>
          <p:cNvGrpSpPr>
            <a:grpSpLocks noGrp="1" noRot="1" noChangeAspect="1" noMove="1" noResize="1" noUngrp="1"/>
          </p:cNvGrpSpPr>
          <p:nvPr/>
        </p:nvGrpSpPr>
        <p:grpSpPr>
          <a:xfrm>
            <a:off x="10135753" y="4903343"/>
            <a:ext cx="975169" cy="975171"/>
            <a:chOff x="5829300" y="3162300"/>
            <a:chExt cx="532256" cy="532257"/>
          </a:xfrm>
          <a:solidFill>
            <a:schemeClr val="tx1"/>
          </a:solidFill>
        </p:grpSpPr>
        <p:sp>
          <p:nvSpPr>
            <p:cNvPr id="46" name="Freeform: Shape 45"/>
            <p:cNvSpPr/>
            <p:nvPr/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/>
            <p:cNvSpPr/>
            <p:nvPr/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/>
            <p:cNvSpPr/>
            <p:nvPr/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/>
            <p:cNvSpPr/>
            <p:nvPr/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/>
            <p:cNvSpPr/>
            <p:nvPr/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/>
            <p:cNvSpPr/>
            <p:nvPr/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/>
            <p:cNvSpPr/>
            <p:nvPr/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/>
            <p:cNvSpPr/>
            <p:nvPr/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/>
            <p:cNvSpPr/>
            <p:nvPr/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/>
            <p:cNvSpPr/>
            <p:nvPr/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/>
            <p:cNvSpPr/>
            <p:nvPr/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/>
            <p:cNvSpPr/>
            <p:nvPr/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/>
            <p:cNvSpPr/>
            <p:nvPr/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60" name="Graphic 4"/>
          <p:cNvGrpSpPr>
            <a:grpSpLocks noGrp="1" noRot="1" noChangeAspect="1" noMove="1" noResize="1" noUngrp="1"/>
          </p:cNvGrpSpPr>
          <p:nvPr/>
        </p:nvGrpSpPr>
        <p:grpSpPr>
          <a:xfrm>
            <a:off x="10135753" y="4903343"/>
            <a:ext cx="975169" cy="975171"/>
            <a:chOff x="5829300" y="3162300"/>
            <a:chExt cx="532256" cy="532257"/>
          </a:xfrm>
          <a:solidFill>
            <a:schemeClr val="tx1">
              <a:alpha val="60000"/>
            </a:schemeClr>
          </a:solidFill>
        </p:grpSpPr>
        <p:sp>
          <p:nvSpPr>
            <p:cNvPr id="61" name="Freeform: Shape 60"/>
            <p:cNvSpPr/>
            <p:nvPr/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/>
            <p:cNvSpPr/>
            <p:nvPr/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/>
            <p:cNvSpPr/>
            <p:nvPr/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/>
            <p:cNvSpPr/>
            <p:nvPr/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/>
            <p:cNvSpPr/>
            <p:nvPr/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/>
            <p:cNvSpPr/>
            <p:nvPr/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/>
            <p:cNvSpPr/>
            <p:nvPr/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8" name="Freeform: Shape 67"/>
            <p:cNvSpPr/>
            <p:nvPr/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/>
            <p:cNvSpPr/>
            <p:nvPr/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/>
            <p:cNvSpPr/>
            <p:nvPr/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/>
            <p:cNvSpPr/>
            <p:nvPr/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/>
            <p:cNvSpPr/>
            <p:nvPr/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/>
            <p:cNvSpPr/>
            <p:nvPr/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8" name="Rectangle 5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" name="Freeform: Shape 5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" y="2"/>
            <a:ext cx="2232251" cy="2361890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32252" y="633046"/>
            <a:ext cx="4463623" cy="1314996"/>
          </a:xfrm>
        </p:spPr>
        <p:txBody>
          <a:bodyPr anchor="b">
            <a:normAutofit/>
          </a:bodyPr>
          <a:lstStyle/>
          <a:p>
            <a:r>
              <a:rPr lang="es-ES">
                <a:latin typeface="Verdana Pro Black"/>
                <a:ea typeface="Source Sans Pro"/>
              </a:rPr>
              <a:t>PORCELANA</a:t>
            </a:r>
            <a:endParaRPr lang="es-ES">
              <a:latin typeface="Verdana Pro Black"/>
              <a:ea typeface="Source Sans Pro"/>
            </a:endParaRPr>
          </a:p>
        </p:txBody>
      </p:sp>
      <p:sp>
        <p:nvSpPr>
          <p:cNvPr id="62" name="Freeform: Shape 6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92656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64" name="Freeform: Shape 6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732391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232252" y="2125737"/>
            <a:ext cx="4463623" cy="404446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600">
                <a:ea typeface="+mn-lt"/>
                <a:cs typeface="+mn-lt"/>
              </a:rPr>
              <a:t>La historia de la porcelana nos lleva de los siglos VII a X, marcados por la dinastía Tang, en China. El material impermeable y traslúcido-en aquella época denominado yao – </a:t>
            </a:r>
            <a:r>
              <a:rPr lang="en-US" sz="2600" b="1">
                <a:ea typeface="+mn-lt"/>
                <a:cs typeface="+mn-lt"/>
              </a:rPr>
              <a:t>nació de la mezcla de dos minerales, que continúan siendo una parte de su composición: el feldespato y el caolín</a:t>
            </a:r>
            <a:r>
              <a:rPr lang="en-US" sz="2600">
                <a:ea typeface="+mn-lt"/>
                <a:cs typeface="+mn-lt"/>
              </a:rPr>
              <a:t>.</a:t>
            </a:r>
            <a:endParaRPr lang="en-US" sz="2600">
              <a:ea typeface="Source Sans Pro"/>
            </a:endParaRPr>
          </a:p>
          <a:p>
            <a:endParaRPr lang="en-US" sz="2600">
              <a:ea typeface="Source Sans Pro"/>
            </a:endParaRPr>
          </a:p>
        </p:txBody>
      </p:sp>
      <p:sp>
        <p:nvSpPr>
          <p:cNvPr id="66" name="Freeform: Shape 6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" y="2"/>
            <a:ext cx="2232251" cy="2361890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68" name="Freeform: Shape 6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8759419" y="3564607"/>
            <a:ext cx="3432581" cy="3293393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0" name="Freeform: Shape 6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8759419" y="3564607"/>
            <a:ext cx="3432581" cy="3293393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4" name="Imagen 4"/>
          <p:cNvPicPr>
            <a:picLocks noChangeAspect="1"/>
          </p:cNvPicPr>
          <p:nvPr/>
        </p:nvPicPr>
        <p:blipFill rotWithShape="1">
          <a:blip r:embed="rId1"/>
          <a:srcRect l="14546" r="18956" b="3"/>
          <a:stretch>
            <a:fillRect/>
          </a:stretch>
        </p:blipFill>
        <p:spPr>
          <a:xfrm>
            <a:off x="7020480" y="871280"/>
            <a:ext cx="4415738" cy="4415738"/>
          </a:xfrm>
          <a:custGeom>
            <a:avLst/>
            <a:gdLst/>
            <a:ahLst/>
            <a:cxnLst/>
            <a:rect l="l" t="t" r="r" b="b"/>
            <a:pathLst>
              <a:path w="2452978" h="2452978">
                <a:moveTo>
                  <a:pt x="1226489" y="0"/>
                </a:moveTo>
                <a:cubicBezTo>
                  <a:pt x="1903860" y="0"/>
                  <a:pt x="2452978" y="549118"/>
                  <a:pt x="2452978" y="1226489"/>
                </a:cubicBezTo>
                <a:cubicBezTo>
                  <a:pt x="2452978" y="1903860"/>
                  <a:pt x="1903860" y="2452978"/>
                  <a:pt x="1226489" y="2452978"/>
                </a:cubicBezTo>
                <a:cubicBezTo>
                  <a:pt x="549118" y="2452978"/>
                  <a:pt x="0" y="1903860"/>
                  <a:pt x="0" y="1226489"/>
                </a:cubicBezTo>
                <a:cubicBezTo>
                  <a:pt x="0" y="549118"/>
                  <a:pt x="549118" y="0"/>
                  <a:pt x="1226489" y="0"/>
                </a:cubicBezTo>
                <a:close/>
              </a:path>
            </a:pathLst>
          </a:custGeom>
        </p:spPr>
      </p:pic>
      <p:grpSp>
        <p:nvGrpSpPr>
          <p:cNvPr id="72" name="Graphic 185"/>
          <p:cNvGrpSpPr>
            <a:grpSpLocks noGrp="1" noRot="1" noChangeAspect="1" noMove="1" noResize="1" noUngrp="1"/>
          </p:cNvGrpSpPr>
          <p:nvPr/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tx1"/>
          </a:solidFill>
        </p:grpSpPr>
        <p:sp>
          <p:nvSpPr>
            <p:cNvPr id="73" name="Freeform: Shape 72"/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/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/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/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/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FunkyShapesVTI">
  <a:themeElements>
    <a:clrScheme name="Custom 15">
      <a:dk1>
        <a:sysClr val="windowText" lastClr="000000"/>
      </a:dk1>
      <a:lt1>
        <a:sysClr val="window" lastClr="FFFFFF"/>
      </a:lt1>
      <a:dk2>
        <a:srgbClr val="2D2D2D"/>
      </a:dk2>
      <a:lt2>
        <a:srgbClr val="F3FFF8"/>
      </a:lt2>
      <a:accent1>
        <a:srgbClr val="FF80BD"/>
      </a:accent1>
      <a:accent2>
        <a:srgbClr val="1EB9D3"/>
      </a:accent2>
      <a:accent3>
        <a:srgbClr val="21C46B"/>
      </a:accent3>
      <a:accent4>
        <a:srgbClr val="EA9600"/>
      </a:accent4>
      <a:accent5>
        <a:srgbClr val="F43B56"/>
      </a:accent5>
      <a:accent6>
        <a:srgbClr val="4B56E8"/>
      </a:accent6>
      <a:hlink>
        <a:srgbClr val="8F61FF"/>
      </a:hlink>
      <a:folHlink>
        <a:srgbClr val="F900A0"/>
      </a:folHlink>
    </a:clrScheme>
    <a:fontScheme name="Source Sans Pro">
      <a:majorFont>
        <a:latin typeface="Source Sans Pro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1505</Words>
  <Application>WPS Presentation</Application>
  <PresentationFormat>Panorámica</PresentationFormat>
  <Paragraphs>36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21" baseType="lpstr">
      <vt:lpstr>Arial</vt:lpstr>
      <vt:lpstr>SimSun</vt:lpstr>
      <vt:lpstr>Wingdings</vt:lpstr>
      <vt:lpstr>Source Sans Pro SemiBold</vt:lpstr>
      <vt:lpstr>Segoe Print</vt:lpstr>
      <vt:lpstr>Consolas</vt:lpstr>
      <vt:lpstr>Source Sans Pro</vt:lpstr>
      <vt:lpstr>Verdana Pro Black</vt:lpstr>
      <vt:lpstr>Verdana</vt:lpstr>
      <vt:lpstr>Microsoft YaHei</vt:lpstr>
      <vt:lpstr>Arial Unicode MS</vt:lpstr>
      <vt:lpstr>Calibri</vt:lpstr>
      <vt:lpstr>Source Sans Pro</vt:lpstr>
      <vt:lpstr>FunkyShapesVTI</vt:lpstr>
      <vt:lpstr>INVENTOS Y DESCUBRIMIENTOS MEDIAVALE</vt:lpstr>
      <vt:lpstr>GAFAS</vt:lpstr>
      <vt:lpstr>CIFRAS DECIMALES</vt:lpstr>
      <vt:lpstr>RELOJ MECÁNICO</vt:lpstr>
      <vt:lpstr>AJEDREZ</vt:lpstr>
      <vt:lpstr>Brújula</vt:lpstr>
      <vt:lpstr>PORCELANA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lastModifiedBy>mariolopezasenjo</cp:lastModifiedBy>
  <cp:revision>199</cp:revision>
  <dcterms:created xsi:type="dcterms:W3CDTF">2023-02-16T09:37:00Z</dcterms:created>
  <dcterms:modified xsi:type="dcterms:W3CDTF">2023-03-06T22:04:00Z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9A95607CD15548E09E0917B4AC323B86</vt:lpwstr>
  </property>
  <property fmtid="{D5CDD505-2E9C-101B-9397-08002B2CF9AE}" pid="3" name="KSOProductBuildVer">
    <vt:lpwstr>3082-11.2.0.11486</vt:lpwstr>
  </property>
</Properties>
</file>